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5" r:id="rId219"/>
    <p:sldId id="476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0" r:id="rId234"/>
    <p:sldId id="491" r:id="rId235"/>
    <p:sldId id="492" r:id="rId236"/>
    <p:sldId id="595" r:id="rId237"/>
    <p:sldId id="596" r:id="rId238"/>
    <p:sldId id="597" r:id="rId239"/>
    <p:sldId id="598" r:id="rId240"/>
    <p:sldId id="599" r:id="rId241"/>
    <p:sldId id="600" r:id="rId242"/>
    <p:sldId id="601" r:id="rId243"/>
    <p:sldId id="602" r:id="rId244"/>
    <p:sldId id="603" r:id="rId245"/>
    <p:sldId id="604" r:id="rId246"/>
    <p:sldId id="605" r:id="rId247"/>
    <p:sldId id="606" r:id="rId248"/>
    <p:sldId id="607" r:id="rId249"/>
    <p:sldId id="608" r:id="rId250"/>
    <p:sldId id="609" r:id="rId251"/>
    <p:sldId id="610" r:id="rId252"/>
    <p:sldId id="654" r:id="rId253"/>
    <p:sldId id="655" r:id="rId254"/>
    <p:sldId id="656" r:id="rId255"/>
    <p:sldId id="657" r:id="rId256"/>
    <p:sldId id="658" r:id="rId257"/>
    <p:sldId id="659" r:id="rId258"/>
    <p:sldId id="660" r:id="rId259"/>
    <p:sldId id="661" r:id="rId260"/>
    <p:sldId id="662" r:id="rId261"/>
    <p:sldId id="663" r:id="rId262"/>
    <p:sldId id="664" r:id="rId263"/>
    <p:sldId id="665" r:id="rId264"/>
    <p:sldId id="666" r:id="rId265"/>
    <p:sldId id="667" r:id="rId266"/>
    <p:sldId id="668" r:id="rId267"/>
    <p:sldId id="669" r:id="rId268"/>
    <p:sldId id="670" r:id="rId269"/>
    <p:sldId id="671" r:id="rId270"/>
    <p:sldId id="672" r:id="rId271"/>
    <p:sldId id="673" r:id="rId272"/>
    <p:sldId id="674" r:id="rId273"/>
    <p:sldId id="675" r:id="rId274"/>
    <p:sldId id="676" r:id="rId275"/>
    <p:sldId id="677" r:id="rId276"/>
    <p:sldId id="678" r:id="rId277"/>
    <p:sldId id="679" r:id="rId278"/>
    <p:sldId id="680" r:id="rId279"/>
    <p:sldId id="681" r:id="rId280"/>
    <p:sldId id="682" r:id="rId281"/>
    <p:sldId id="568" r:id="rId282"/>
    <p:sldId id="569" r:id="rId283"/>
    <p:sldId id="570" r:id="rId284"/>
    <p:sldId id="571" r:id="rId285"/>
    <p:sldId id="572" r:id="rId286"/>
    <p:sldId id="573" r:id="rId287"/>
    <p:sldId id="574" r:id="rId288"/>
    <p:sldId id="575" r:id="rId289"/>
    <p:sldId id="576" r:id="rId290"/>
    <p:sldId id="577" r:id="rId291"/>
    <p:sldId id="578" r:id="rId292"/>
    <p:sldId id="579" r:id="rId293"/>
    <p:sldId id="580" r:id="rId294"/>
    <p:sldId id="581" r:id="rId295"/>
    <p:sldId id="582" r:id="rId296"/>
    <p:sldId id="583" r:id="rId297"/>
    <p:sldId id="584" r:id="rId298"/>
    <p:sldId id="585" r:id="rId299"/>
    <p:sldId id="586" r:id="rId300"/>
    <p:sldId id="587" r:id="rId301"/>
    <p:sldId id="588" r:id="rId302"/>
    <p:sldId id="589" r:id="rId303"/>
    <p:sldId id="590" r:id="rId304"/>
    <p:sldId id="591" r:id="rId305"/>
    <p:sldId id="592" r:id="rId306"/>
    <p:sldId id="593" r:id="rId307"/>
    <p:sldId id="494" r:id="rId308"/>
    <p:sldId id="495" r:id="rId309"/>
    <p:sldId id="496" r:id="rId310"/>
    <p:sldId id="497" r:id="rId311"/>
    <p:sldId id="498" r:id="rId312"/>
    <p:sldId id="499" r:id="rId313"/>
    <p:sldId id="500" r:id="rId314"/>
    <p:sldId id="501" r:id="rId315"/>
    <p:sldId id="502" r:id="rId316"/>
    <p:sldId id="504" r:id="rId317"/>
    <p:sldId id="505" r:id="rId318"/>
    <p:sldId id="506" r:id="rId319"/>
    <p:sldId id="507" r:id="rId320"/>
    <p:sldId id="508" r:id="rId321"/>
    <p:sldId id="509" r:id="rId322"/>
    <p:sldId id="510" r:id="rId323"/>
    <p:sldId id="511" r:id="rId324"/>
    <p:sldId id="512" r:id="rId325"/>
    <p:sldId id="513" r:id="rId326"/>
    <p:sldId id="514" r:id="rId327"/>
    <p:sldId id="515" r:id="rId328"/>
    <p:sldId id="516" r:id="rId329"/>
    <p:sldId id="517" r:id="rId330"/>
    <p:sldId id="518" r:id="rId331"/>
    <p:sldId id="519" r:id="rId332"/>
    <p:sldId id="520" r:id="rId333"/>
    <p:sldId id="521" r:id="rId334"/>
    <p:sldId id="522" r:id="rId335"/>
    <p:sldId id="523" r:id="rId336"/>
    <p:sldId id="524" r:id="rId337"/>
    <p:sldId id="525" r:id="rId338"/>
    <p:sldId id="526" r:id="rId339"/>
    <p:sldId id="527" r:id="rId340"/>
    <p:sldId id="528" r:id="rId341"/>
    <p:sldId id="529" r:id="rId342"/>
    <p:sldId id="530" r:id="rId343"/>
    <p:sldId id="531" r:id="rId344"/>
    <p:sldId id="533" r:id="rId345"/>
    <p:sldId id="534" r:id="rId346"/>
    <p:sldId id="535" r:id="rId347"/>
    <p:sldId id="536" r:id="rId348"/>
    <p:sldId id="537" r:id="rId349"/>
    <p:sldId id="538" r:id="rId350"/>
    <p:sldId id="539" r:id="rId351"/>
    <p:sldId id="540" r:id="rId352"/>
    <p:sldId id="541" r:id="rId353"/>
    <p:sldId id="542" r:id="rId354"/>
    <p:sldId id="543" r:id="rId355"/>
    <p:sldId id="544" r:id="rId356"/>
    <p:sldId id="545" r:id="rId357"/>
    <p:sldId id="546" r:id="rId358"/>
    <p:sldId id="547" r:id="rId359"/>
    <p:sldId id="548" r:id="rId360"/>
    <p:sldId id="549" r:id="rId361"/>
    <p:sldId id="550" r:id="rId362"/>
    <p:sldId id="551" r:id="rId363"/>
    <p:sldId id="552" r:id="rId364"/>
    <p:sldId id="553" r:id="rId365"/>
    <p:sldId id="554" r:id="rId366"/>
    <p:sldId id="555" r:id="rId367"/>
    <p:sldId id="556" r:id="rId368"/>
    <p:sldId id="557" r:id="rId369"/>
    <p:sldId id="558" r:id="rId370"/>
    <p:sldId id="559" r:id="rId371"/>
    <p:sldId id="560" r:id="rId372"/>
    <p:sldId id="561" r:id="rId373"/>
    <p:sldId id="562" r:id="rId374"/>
    <p:sldId id="563" r:id="rId375"/>
    <p:sldId id="564" r:id="rId376"/>
    <p:sldId id="565" r:id="rId377"/>
    <p:sldId id="566" r:id="rId378"/>
    <p:sldId id="612" r:id="rId379"/>
    <p:sldId id="613" r:id="rId380"/>
    <p:sldId id="614" r:id="rId381"/>
    <p:sldId id="615" r:id="rId382"/>
    <p:sldId id="616" r:id="rId383"/>
    <p:sldId id="617" r:id="rId384"/>
    <p:sldId id="618" r:id="rId385"/>
    <p:sldId id="619" r:id="rId386"/>
    <p:sldId id="620" r:id="rId387"/>
    <p:sldId id="621" r:id="rId388"/>
    <p:sldId id="622" r:id="rId389"/>
    <p:sldId id="623" r:id="rId390"/>
    <p:sldId id="624" r:id="rId391"/>
    <p:sldId id="625" r:id="rId392"/>
    <p:sldId id="626" r:id="rId393"/>
    <p:sldId id="627" r:id="rId394"/>
    <p:sldId id="628" r:id="rId395"/>
    <p:sldId id="629" r:id="rId396"/>
    <p:sldId id="630" r:id="rId397"/>
    <p:sldId id="631" r:id="rId398"/>
    <p:sldId id="632" r:id="rId399"/>
    <p:sldId id="633" r:id="rId400"/>
    <p:sldId id="634" r:id="rId401"/>
    <p:sldId id="635" r:id="rId402"/>
    <p:sldId id="636" r:id="rId403"/>
    <p:sldId id="637" r:id="rId404"/>
    <p:sldId id="638" r:id="rId405"/>
    <p:sldId id="639" r:id="rId406"/>
    <p:sldId id="640" r:id="rId407"/>
    <p:sldId id="641" r:id="rId408"/>
    <p:sldId id="642" r:id="rId409"/>
    <p:sldId id="643" r:id="rId410"/>
    <p:sldId id="644" r:id="rId411"/>
    <p:sldId id="645" r:id="rId412"/>
    <p:sldId id="646" r:id="rId413"/>
    <p:sldId id="647" r:id="rId414"/>
    <p:sldId id="648" r:id="rId415"/>
    <p:sldId id="649" r:id="rId416"/>
    <p:sldId id="650" r:id="rId417"/>
    <p:sldId id="651" r:id="rId418"/>
    <p:sldId id="652" r:id="rId419"/>
    <p:sldId id="683" r:id="rId420"/>
    <p:sldId id="684" r:id="rId421"/>
    <p:sldId id="685" r:id="rId422"/>
    <p:sldId id="686" r:id="rId423"/>
    <p:sldId id="687" r:id="rId424"/>
    <p:sldId id="688" r:id="rId425"/>
    <p:sldId id="689" r:id="rId426"/>
    <p:sldId id="690" r:id="rId427"/>
    <p:sldId id="691" r:id="rId428"/>
    <p:sldId id="692" r:id="rId429"/>
    <p:sldId id="693" r:id="rId430"/>
    <p:sldId id="694" r:id="rId431"/>
    <p:sldId id="695" r:id="rId432"/>
    <p:sldId id="696" r:id="rId433"/>
    <p:sldId id="697" r:id="rId434"/>
    <p:sldId id="698" r:id="rId43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dobe Experience Manager Architecture" id="{8DB0E992-E625-485F-BDD5-1D188CA5674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Install Adobe Experience Manager Locally" id="{37B56F63-5118-4B1A-8138-FD0079048D6A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Front-end Development with  aemfed" id="{EEC1B220-9419-4A39-978D-096B578B94F5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Assets Authoring Basics" id="{1C1F3707-CEF4-4A14-8EC0-76B78A8942AB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Cloud Manager Basics" id="{81EDEB5D-04D9-44F0-B306-E4C258FB5B84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Creating a project using Maven" id="{98410F3B-0E27-46C2-AD35-CBABEC3C6D44}">
          <p14:sldIdLst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Developer Tools" id="{F3DAA843-47A5-45A7-BEE1-E082BDE28E89}">
          <p14:sldIdLst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Development with Visual  Studio" id="{27F076F7-4D5E-4813-8655-DC3A3B118518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Develop using Eclipse" id="{6AEC956C-8B61-41EE-BA04-9F2ABC0E125A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  <p14:section name="Sites Authoring Basics" id="{97937BDE-A349-4C25-BE59-171D0FA5033F}">
          <p14:sldIdLst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Using Brackets for  development" id="{7E8EA3EB-3B00-46CD-9801-A0AC96910F0C}">
          <p14:sldIdLst>
            <p14:sldId id="430"/>
            <p14:sldId id="431"/>
            <p14:sldId id="432"/>
            <p14:sldId id="433"/>
            <p14:sldId id="434"/>
            <p14:sldId id="435"/>
            <p14:sldId id="436"/>
          </p14:sldIdLst>
        </p14:section>
        <p14:section name="Platform Configurations" id="{43F97130-07B5-48D9-9EF7-A452CDA27E98}">
          <p14:sldIdLst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</p14:sldIdLst>
        </p14:section>
        <p14:section name="Application Configurations  and Workflows" id="{1C75DA8D-29F3-47F6-9BB7-1844C111EB30}">
          <p14:sldIdLst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Workflow" id="{AE2E8C0A-D7FA-46DC-9E1D-76B7F55D6212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</p14:sldIdLst>
        </p14:section>
        <p14:section name="Configure Maintenance Tasks" id="{68A621E4-4F96-415C-BBEA-FB03A5C4F652}">
          <p14:sldIdLst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</p14:sldIdLst>
        </p14:section>
        <p14:section name="Environment Accessibility  and Rights Management" id="{73AE3B87-9BB0-4163-BE0D-A64CAB8B6F5A}">
          <p14:sldIdLst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</p14:sldIdLst>
        </p14:section>
        <p14:section name="Introduction to Cloud Manager" id="{46D3536E-F6F4-47B5-8638-930E31A21359}">
          <p14:sldIdLst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</p14:sldIdLst>
        </p14:section>
        <p14:section name="Clean Up Cloud Manager Environment  and Pipelines" id="{544A7F6B-8E10-483A-B09C-A32CB7210844}">
          <p14:sldIdLst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</p14:sldIdLst>
        </p14:section>
        <p14:section name="Cloud Manager Environments" id="{1D7DF4FF-D9C2-4A23-BF5F-78B5B6AE6A8F}">
          <p14:sldIdLst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Cloud Manager Pipelines" id="{E7A69B08-2B8B-4CFA-A481-CF082AC803D5}">
          <p14:sldIdLst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Manage Publishing and Content Delivery(Dispatcher)" id="{5AE25607-6C8D-4EAA-AFDD-65A0C39CD90E}">
          <p14:sldIdLst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</p14:sldIdLst>
        </p14:section>
        <p14:section name="Sonarcube" id="{F77A69E2-C6A1-47A6-941F-960034937B29}">
          <p14:sldIdLst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71" autoAdjust="0"/>
    <p:restoredTop sz="94660"/>
  </p:normalViewPr>
  <p:slideViewPr>
    <p:cSldViewPr>
      <p:cViewPr varScale="1">
        <p:scale>
          <a:sx n="68" d="100"/>
          <a:sy n="68" d="100"/>
        </p:scale>
        <p:origin x="2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399" Type="http://schemas.openxmlformats.org/officeDocument/2006/relationships/slide" Target="slides/slide398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presProps" Target="presProp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theme" Target="theme/theme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tableStyles" Target="tableStyle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8952" cy="65548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4572000"/>
            <a:ext cx="12189460" cy="1371600"/>
          </a:xfrm>
          <a:custGeom>
            <a:avLst/>
            <a:gdLst/>
            <a:ahLst/>
            <a:cxnLst/>
            <a:rect l="l" t="t" r="r" b="b"/>
            <a:pathLst>
              <a:path w="12189460" h="1371600">
                <a:moveTo>
                  <a:pt x="12188952" y="0"/>
                </a:moveTo>
                <a:lnTo>
                  <a:pt x="0" y="0"/>
                </a:lnTo>
                <a:lnTo>
                  <a:pt x="0" y="1371600"/>
                </a:lnTo>
                <a:lnTo>
                  <a:pt x="12188952" y="13716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97679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6441947"/>
            <a:ext cx="12189460" cy="416559"/>
          </a:xfrm>
          <a:custGeom>
            <a:avLst/>
            <a:gdLst/>
            <a:ahLst/>
            <a:cxnLst/>
            <a:rect l="l" t="t" r="r" b="b"/>
            <a:pathLst>
              <a:path w="12189460" h="416559">
                <a:moveTo>
                  <a:pt x="12188952" y="0"/>
                </a:moveTo>
                <a:lnTo>
                  <a:pt x="0" y="0"/>
                </a:lnTo>
                <a:lnTo>
                  <a:pt x="0" y="416051"/>
                </a:lnTo>
                <a:lnTo>
                  <a:pt x="12188952" y="416051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4571999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8979-3ACF-4363-A723-524B2232E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14266-7D32-45F6-B796-C69354E39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A320-E886-4B8C-85EB-DA3A6155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B4450-930F-4CA0-9AED-F9D9CA2127FE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90E3-CA28-495B-9A98-8F2983AA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B41D-78E2-4864-AD34-654C2AA9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34AB-D742-4FEF-83E5-2EDF22100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2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41947"/>
            <a:ext cx="12189460" cy="416559"/>
          </a:xfrm>
          <a:custGeom>
            <a:avLst/>
            <a:gdLst/>
            <a:ahLst/>
            <a:cxnLst/>
            <a:rect l="l" t="t" r="r" b="b"/>
            <a:pathLst>
              <a:path w="12189460" h="416559">
                <a:moveTo>
                  <a:pt x="12188952" y="0"/>
                </a:moveTo>
                <a:lnTo>
                  <a:pt x="0" y="0"/>
                </a:lnTo>
                <a:lnTo>
                  <a:pt x="0" y="416051"/>
                </a:lnTo>
                <a:lnTo>
                  <a:pt x="12188952" y="416051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779" y="341199"/>
            <a:ext cx="767905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66636" y="1382599"/>
            <a:ext cx="5311140" cy="172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087091" y="6543644"/>
            <a:ext cx="2355850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7" Type="http://schemas.openxmlformats.org/officeDocument/2006/relationships/image" Target="../media/image216.jp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jpg"/><Relationship Id="rId4" Type="http://schemas.openxmlformats.org/officeDocument/2006/relationships/image" Target="../media/image2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7" Type="http://schemas.openxmlformats.org/officeDocument/2006/relationships/image" Target="../media/image222.jp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jpg"/><Relationship Id="rId4" Type="http://schemas.openxmlformats.org/officeDocument/2006/relationships/image" Target="../media/image21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hyperlink" Target="https://marketplace.visualstudio.com/items?itemName=yamato-ltd.vscode-aem-sync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jpg"/><Relationship Id="rId4" Type="http://schemas.openxmlformats.org/officeDocument/2006/relationships/image" Target="../media/image26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hyperlink" Target="https://wknd.sit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jp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obe/aem-guides-wknd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adobe/aem-core-wcm-components" TargetMode="Externa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erienceleague.adobe.com/docs/experience-manager-core-components/using/introduction.html" TargetMode="External"/><Relationship Id="rId5" Type="http://schemas.openxmlformats.org/officeDocument/2006/relationships/hyperlink" Target="https://experienceleague.adobe.com/docs/experience-manager-learn/getting-started-wknd-tutorial-develop/overview.html" TargetMode="External"/><Relationship Id="rId4" Type="http://schemas.openxmlformats.org/officeDocument/2006/relationships/hyperlink" Target="https://docs.adobe.com/content/help/en/experience-manager-cloud-service/sites/authoring/getting-started/quick-start.html" TargetMode="External"/><Relationship Id="rId9" Type="http://schemas.openxmlformats.org/officeDocument/2006/relationships/hyperlink" Target="https://github.com/adobe/aem-project-archetype" TargetMode="Externa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hyperlink" Target="http://brackets.io/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hyperlink" Target="http://localho/" TargetMode="Externa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jpg"/><Relationship Id="rId3" Type="http://schemas.openxmlformats.org/officeDocument/2006/relationships/image" Target="../media/image309.png"/><Relationship Id="rId7" Type="http://schemas.openxmlformats.org/officeDocument/2006/relationships/image" Target="../media/image315.png"/><Relationship Id="rId2" Type="http://schemas.openxmlformats.org/officeDocument/2006/relationships/hyperlink" Target="http://localh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4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jpg"/><Relationship Id="rId3" Type="http://schemas.openxmlformats.org/officeDocument/2006/relationships/image" Target="../media/image319.jp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jp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jp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jp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jpg"/><Relationship Id="rId4" Type="http://schemas.openxmlformats.org/officeDocument/2006/relationships/image" Target="../media/image355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jp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jp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9.jp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jpg"/><Relationship Id="rId5" Type="http://schemas.openxmlformats.org/officeDocument/2006/relationships/image" Target="../media/image421.png"/><Relationship Id="rId4" Type="http://schemas.openxmlformats.org/officeDocument/2006/relationships/image" Target="../media/image420.jp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jp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6.jpg"/><Relationship Id="rId4" Type="http://schemas.openxmlformats.org/officeDocument/2006/relationships/image" Target="../media/image42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jp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jpg"/><Relationship Id="rId4" Type="http://schemas.openxmlformats.org/officeDocument/2006/relationships/image" Target="../media/image429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jp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jpg"/><Relationship Id="rId4" Type="http://schemas.openxmlformats.org/officeDocument/2006/relationships/image" Target="../media/image437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jp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jp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eleague.adobe.com/docs/experience-manager-release-information/aem-release-updates/aem-releases-updates.html" TargetMode="External"/><Relationship Id="rId2" Type="http://schemas.openxmlformats.org/officeDocument/2006/relationships/hyperlink" Target="https://experience.adobe.com/%23/downloads/content/software-distribution/en/aemcloud.html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4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2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jp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jp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6.png"/><Relationship Id="rId7" Type="http://schemas.openxmlformats.org/officeDocument/2006/relationships/image" Target="../media/image480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5" Type="http://schemas.openxmlformats.org/officeDocument/2006/relationships/image" Target="../media/image478.png"/><Relationship Id="rId4" Type="http://schemas.openxmlformats.org/officeDocument/2006/relationships/image" Target="../media/image477.png"/><Relationship Id="rId9" Type="http://schemas.openxmlformats.org/officeDocument/2006/relationships/image" Target="../media/image482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7" Type="http://schemas.openxmlformats.org/officeDocument/2006/relationships/image" Target="../media/image488.jp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7.png"/><Relationship Id="rId5" Type="http://schemas.openxmlformats.org/officeDocument/2006/relationships/image" Target="../media/image486.jpg"/><Relationship Id="rId4" Type="http://schemas.openxmlformats.org/officeDocument/2006/relationships/image" Target="../media/image485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jp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494.png"/><Relationship Id="rId7" Type="http://schemas.openxmlformats.org/officeDocument/2006/relationships/image" Target="../media/image498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7.png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jpg"/><Relationship Id="rId4" Type="http://schemas.openxmlformats.org/officeDocument/2006/relationships/image" Target="../media/image500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3.png"/><Relationship Id="rId7" Type="http://schemas.openxmlformats.org/officeDocument/2006/relationships/image" Target="../media/image507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6.png"/><Relationship Id="rId5" Type="http://schemas.openxmlformats.org/officeDocument/2006/relationships/image" Target="../media/image505.png"/><Relationship Id="rId4" Type="http://schemas.openxmlformats.org/officeDocument/2006/relationships/image" Target="../media/image504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jp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jpg"/><Relationship Id="rId4" Type="http://schemas.openxmlformats.org/officeDocument/2006/relationships/image" Target="../media/image512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jp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jp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jp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jpg"/><Relationship Id="rId7" Type="http://schemas.openxmlformats.org/officeDocument/2006/relationships/image" Target="../media/image525.jp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.cloudmanager.adobe.com/%3cUID" TargetMode="External"/><Relationship Id="rId5" Type="http://schemas.openxmlformats.org/officeDocument/2006/relationships/image" Target="../media/image529.jpg"/><Relationship Id="rId4" Type="http://schemas.openxmlformats.org/officeDocument/2006/relationships/image" Target="../media/image52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spphelp@adobe.com" TargetMode="External"/><Relationship Id="rId2" Type="http://schemas.openxmlformats.org/officeDocument/2006/relationships/hyperlink" Target="https://licensing.ado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hyperlink" Target="https://experienceleague.adobe.com/docs/experience-manager-dispatcher/using/getting-started/release-notes.html" TargetMode="Externa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jp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536.jpg"/><Relationship Id="rId7" Type="http://schemas.openxmlformats.org/officeDocument/2006/relationships/image" Target="../media/image540.jp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9.png"/><Relationship Id="rId5" Type="http://schemas.openxmlformats.org/officeDocument/2006/relationships/image" Target="../media/image538.png"/><Relationship Id="rId4" Type="http://schemas.openxmlformats.org/officeDocument/2006/relationships/image" Target="../media/image537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jp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jp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jp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9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eleague.adobe.com/docs/experience-manager-release-information/aem-release-updates/aem-releases-updates.html" TargetMode="External"/><Relationship Id="rId2" Type="http://schemas.openxmlformats.org/officeDocument/2006/relationships/hyperlink" Target="https://experience.adobe.com/%23/downloads/content/software-distribution/en/ae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96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.png"/><Relationship Id="rId5" Type="http://schemas.openxmlformats.org/officeDocument/2006/relationships/image" Target="../media/image555.jpg"/><Relationship Id="rId4" Type="http://schemas.openxmlformats.org/officeDocument/2006/relationships/image" Target="../media/image554.png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7" Type="http://schemas.openxmlformats.org/officeDocument/2006/relationships/image" Target="../media/image458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jpg"/><Relationship Id="rId7" Type="http://schemas.openxmlformats.org/officeDocument/2006/relationships/image" Target="../media/image458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jp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jp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jp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jp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hyperlink" Target="https://github.com/adobe/aio-cli-plugin-cloudmanag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obe/aio-cli-plugin-cloudmanager" TargetMode="Externa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jp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4.jp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jp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jp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hyperlink" Target="https://experienceleague.adobe.com/docs/experience-manager-cloud-manager/using/how-to-use/understand-your-test-results.html" TargetMode="Externa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jp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7" Type="http://schemas.openxmlformats.org/officeDocument/2006/relationships/image" Target="../media/image178.jp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176.jpg"/><Relationship Id="rId4" Type="http://schemas.openxmlformats.org/officeDocument/2006/relationships/image" Target="../media/image609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jp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png"/><Relationship Id="rId4" Type="http://schemas.openxmlformats.org/officeDocument/2006/relationships/image" Target="../media/image566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13" Type="http://schemas.openxmlformats.org/officeDocument/2006/relationships/image" Target="../media/image628.png"/><Relationship Id="rId3" Type="http://schemas.openxmlformats.org/officeDocument/2006/relationships/image" Target="../media/image618.png"/><Relationship Id="rId7" Type="http://schemas.openxmlformats.org/officeDocument/2006/relationships/image" Target="../media/image622.png"/><Relationship Id="rId12" Type="http://schemas.openxmlformats.org/officeDocument/2006/relationships/image" Target="../media/image627.png"/><Relationship Id="rId2" Type="http://schemas.openxmlformats.org/officeDocument/2006/relationships/image" Target="../media/image617.png"/><Relationship Id="rId16" Type="http://schemas.openxmlformats.org/officeDocument/2006/relationships/image" Target="../media/image6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11" Type="http://schemas.openxmlformats.org/officeDocument/2006/relationships/image" Target="../media/image626.png"/><Relationship Id="rId5" Type="http://schemas.openxmlformats.org/officeDocument/2006/relationships/image" Target="../media/image620.png"/><Relationship Id="rId15" Type="http://schemas.openxmlformats.org/officeDocument/2006/relationships/image" Target="../media/image630.png"/><Relationship Id="rId10" Type="http://schemas.openxmlformats.org/officeDocument/2006/relationships/image" Target="../media/image625.png"/><Relationship Id="rId4" Type="http://schemas.openxmlformats.org/officeDocument/2006/relationships/image" Target="../media/image619.png"/><Relationship Id="rId9" Type="http://schemas.openxmlformats.org/officeDocument/2006/relationships/image" Target="../media/image624.png"/><Relationship Id="rId14" Type="http://schemas.openxmlformats.org/officeDocument/2006/relationships/image" Target="../media/image6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75.png"/><Relationship Id="rId7" Type="http://schemas.openxmlformats.org/officeDocument/2006/relationships/image" Target="../media/image138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624.png"/><Relationship Id="rId4" Type="http://schemas.openxmlformats.org/officeDocument/2006/relationships/image" Target="../media/image632.png"/><Relationship Id="rId9" Type="http://schemas.openxmlformats.org/officeDocument/2006/relationships/image" Target="../media/image142.png"/></Relationships>
</file>

<file path=ppt/slides/_rels/slide3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0.png"/><Relationship Id="rId3" Type="http://schemas.openxmlformats.org/officeDocument/2006/relationships/image" Target="../media/image375.png"/><Relationship Id="rId7" Type="http://schemas.openxmlformats.org/officeDocument/2006/relationships/image" Target="../media/image633.png"/><Relationship Id="rId12" Type="http://schemas.openxmlformats.org/officeDocument/2006/relationships/image" Target="../media/image632.png"/><Relationship Id="rId2" Type="http://schemas.openxmlformats.org/officeDocument/2006/relationships/image" Target="../media/image431.png"/><Relationship Id="rId16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636.png"/><Relationship Id="rId5" Type="http://schemas.openxmlformats.org/officeDocument/2006/relationships/image" Target="../media/image138.png"/><Relationship Id="rId15" Type="http://schemas.openxmlformats.org/officeDocument/2006/relationships/image" Target="../media/image618.png"/><Relationship Id="rId10" Type="http://schemas.openxmlformats.org/officeDocument/2006/relationships/image" Target="../media/image635.png"/><Relationship Id="rId4" Type="http://schemas.openxmlformats.org/officeDocument/2006/relationships/image" Target="../media/image143.png"/><Relationship Id="rId9" Type="http://schemas.openxmlformats.org/officeDocument/2006/relationships/image" Target="../media/image634.png"/><Relationship Id="rId14" Type="http://schemas.openxmlformats.org/officeDocument/2006/relationships/image" Target="../media/image617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jp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jpg"/><Relationship Id="rId3" Type="http://schemas.openxmlformats.org/officeDocument/2006/relationships/image" Target="../media/image641.png"/><Relationship Id="rId7" Type="http://schemas.openxmlformats.org/officeDocument/2006/relationships/image" Target="../media/image64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jpg"/><Relationship Id="rId5" Type="http://schemas.openxmlformats.org/officeDocument/2006/relationships/image" Target="../media/image643.png"/><Relationship Id="rId4" Type="http://schemas.openxmlformats.org/officeDocument/2006/relationships/image" Target="../media/image642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8.png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jp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jp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jp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jpg"/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jpg"/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6.jpg"/><Relationship Id="rId4" Type="http://schemas.openxmlformats.org/officeDocument/2006/relationships/image" Target="../media/image659.png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3.jpg"/><Relationship Id="rId4" Type="http://schemas.openxmlformats.org/officeDocument/2006/relationships/image" Target="../media/image662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7" Type="http://schemas.openxmlformats.org/officeDocument/2006/relationships/image" Target="../media/image668.jp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7.png"/><Relationship Id="rId5" Type="http://schemas.openxmlformats.org/officeDocument/2006/relationships/image" Target="../media/image666.png"/><Relationship Id="rId4" Type="http://schemas.openxmlformats.org/officeDocument/2006/relationships/image" Target="../media/image665.jpg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jp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jp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jp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emfed.io/" TargetMode="Externa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684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png"/><Relationship Id="rId5" Type="http://schemas.openxmlformats.org/officeDocument/2006/relationships/image" Target="../media/image682.png"/><Relationship Id="rId4" Type="http://schemas.openxmlformats.org/officeDocument/2006/relationships/image" Target="../media/image681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hyperlink" Target="https://experienceleague.adobe.com/docs/experience-manager-cloud-service/implementing/content-delivery/disp-overview.html?lang=en&amp;supported-directiv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6.jp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jp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jp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jp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jpg"/><Relationship Id="rId7" Type="http://schemas.openxmlformats.org/officeDocument/2006/relationships/image" Target="../media/image694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3.png"/><Relationship Id="rId5" Type="http://schemas.openxmlformats.org/officeDocument/2006/relationships/image" Target="../media/image692.png"/><Relationship Id="rId4" Type="http://schemas.openxmlformats.org/officeDocument/2006/relationships/image" Target="../media/image691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7" Type="http://schemas.openxmlformats.org/officeDocument/2006/relationships/image" Target="../media/image698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5" Type="http://schemas.openxmlformats.org/officeDocument/2006/relationships/image" Target="../media/image696.png"/><Relationship Id="rId4" Type="http://schemas.openxmlformats.org/officeDocument/2006/relationships/image" Target="../media/image695.pn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3.png"/><Relationship Id="rId5" Type="http://schemas.openxmlformats.org/officeDocument/2006/relationships/image" Target="../media/image702.png"/><Relationship Id="rId4" Type="http://schemas.openxmlformats.org/officeDocument/2006/relationships/image" Target="../media/image7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5.png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jp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9.jpg"/><Relationship Id="rId4" Type="http://schemas.openxmlformats.org/officeDocument/2006/relationships/image" Target="../media/image708.png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jp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3.pn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jpg"/><Relationship Id="rId7" Type="http://schemas.openxmlformats.org/officeDocument/2006/relationships/image" Target="../media/image458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8.png"/><Relationship Id="rId5" Type="http://schemas.openxmlformats.org/officeDocument/2006/relationships/image" Target="../media/image717.png"/><Relationship Id="rId4" Type="http://schemas.openxmlformats.org/officeDocument/2006/relationships/image" Target="../media/image716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jpg"/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3.png"/><Relationship Id="rId5" Type="http://schemas.openxmlformats.org/officeDocument/2006/relationships/image" Target="../media/image722.png"/><Relationship Id="rId4" Type="http://schemas.openxmlformats.org/officeDocument/2006/relationships/image" Target="../media/image721.pn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jp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6.png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jpg"/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0.jpg"/><Relationship Id="rId4" Type="http://schemas.openxmlformats.org/officeDocument/2006/relationships/image" Target="../media/image7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jpg"/><Relationship Id="rId4" Type="http://schemas.openxmlformats.org/officeDocument/2006/relationships/image" Target="../media/image733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7" Type="http://schemas.openxmlformats.org/officeDocument/2006/relationships/image" Target="../media/image730.jpg"/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6.png"/><Relationship Id="rId5" Type="http://schemas.openxmlformats.org/officeDocument/2006/relationships/image" Target="../media/image728.jpg"/><Relationship Id="rId4" Type="http://schemas.openxmlformats.org/officeDocument/2006/relationships/image" Target="../media/image735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9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jpg"/><Relationship Id="rId2" Type="http://schemas.openxmlformats.org/officeDocument/2006/relationships/hyperlink" Target="http://dispatcher.hostname.com/invalidate.cach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1.jpg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08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jpg"/><Relationship Id="rId4" Type="http://schemas.openxmlformats.org/officeDocument/2006/relationships/image" Target="../media/image105.png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5" Type="http://schemas.openxmlformats.org/officeDocument/2006/relationships/image" Target="../media/image125.png"/><Relationship Id="rId4" Type="http://schemas.openxmlformats.org/officeDocument/2006/relationships/image" Target="../media/image12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dobe.com/content/help/en/experience-manager-cloud-service/assets/home.html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0.png"/><Relationship Id="rId7" Type="http://schemas.openxmlformats.org/officeDocument/2006/relationships/image" Target="../media/image5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jpg"/><Relationship Id="rId7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3.png"/><Relationship Id="rId7" Type="http://schemas.openxmlformats.org/officeDocument/2006/relationships/image" Target="../media/image135.png"/><Relationship Id="rId12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g"/><Relationship Id="rId11" Type="http://schemas.openxmlformats.org/officeDocument/2006/relationships/image" Target="../media/image139.png"/><Relationship Id="rId5" Type="http://schemas.openxmlformats.org/officeDocument/2006/relationships/image" Target="../media/image140.png"/><Relationship Id="rId10" Type="http://schemas.openxmlformats.org/officeDocument/2006/relationships/image" Target="../media/image138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jpg"/><Relationship Id="rId9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7" Type="http://schemas.openxmlformats.org/officeDocument/2006/relationships/image" Target="../media/image178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jpg"/><Relationship Id="rId4" Type="http://schemas.openxmlformats.org/officeDocument/2006/relationships/image" Target="../media/image1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jp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hyperlink" Target="https://github.com/adobe/aem-project-archetype#featur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xperienceleague.adobe.com/docs/experience-manager-cloud-service/assets/content-package-organization.png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erienceleague.adobe.com/docs/experience-manager-cloud-service/assets/content-package-organization.png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erienceleague.adobe.com/docs/experience-manager-cloud-service/assets/content-package-organization.png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obe/aem-project-archetype#available-properties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631948"/>
              <a:ext cx="9612630" cy="2637790"/>
            </a:xfrm>
            <a:custGeom>
              <a:avLst/>
              <a:gdLst/>
              <a:ahLst/>
              <a:cxnLst/>
              <a:rect l="l" t="t" r="r" b="b"/>
              <a:pathLst>
                <a:path w="9612630" h="2637790">
                  <a:moveTo>
                    <a:pt x="9612630" y="0"/>
                  </a:moveTo>
                  <a:lnTo>
                    <a:pt x="0" y="0"/>
                  </a:lnTo>
                  <a:lnTo>
                    <a:pt x="0" y="2637282"/>
                  </a:lnTo>
                  <a:lnTo>
                    <a:pt x="9612630" y="2637282"/>
                  </a:lnTo>
                  <a:lnTo>
                    <a:pt x="9612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179" y="1182525"/>
            <a:ext cx="70669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>
                <a:solidFill>
                  <a:srgbClr val="FFFFFF"/>
                </a:solidFill>
              </a:rPr>
              <a:t>A</a:t>
            </a:r>
            <a:r>
              <a:rPr spc="-235" dirty="0">
                <a:solidFill>
                  <a:srgbClr val="FFFFFF"/>
                </a:solidFill>
              </a:rPr>
              <a:t>do</a:t>
            </a:r>
            <a:r>
              <a:rPr spc="-225" dirty="0">
                <a:solidFill>
                  <a:srgbClr val="FFFFFF"/>
                </a:solidFill>
              </a:rPr>
              <a:t>b</a:t>
            </a:r>
            <a:r>
              <a:rPr spc="-265" dirty="0">
                <a:solidFill>
                  <a:srgbClr val="FFFFFF"/>
                </a:solidFill>
              </a:rPr>
              <a:t>e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E</a:t>
            </a:r>
            <a:r>
              <a:rPr spc="-330" dirty="0">
                <a:solidFill>
                  <a:srgbClr val="FFFFFF"/>
                </a:solidFill>
              </a:rPr>
              <a:t>xp</a:t>
            </a:r>
            <a:r>
              <a:rPr spc="-285" dirty="0">
                <a:solidFill>
                  <a:srgbClr val="FFFFFF"/>
                </a:solidFill>
              </a:rPr>
              <a:t>e</a:t>
            </a:r>
            <a:r>
              <a:rPr spc="-180" dirty="0">
                <a:solidFill>
                  <a:srgbClr val="FFFFFF"/>
                </a:solidFill>
              </a:rPr>
              <a:t>r</a:t>
            </a:r>
            <a:r>
              <a:rPr spc="-240" dirty="0">
                <a:solidFill>
                  <a:srgbClr val="FFFFFF"/>
                </a:solidFill>
              </a:rPr>
              <a:t>ien</a:t>
            </a:r>
            <a:r>
              <a:rPr spc="-250" dirty="0">
                <a:solidFill>
                  <a:srgbClr val="FFFFFF"/>
                </a:solidFill>
              </a:rPr>
              <a:t>c</a:t>
            </a:r>
            <a:r>
              <a:rPr spc="-265" dirty="0">
                <a:solidFill>
                  <a:srgbClr val="FFFFFF"/>
                </a:solidFill>
              </a:rPr>
              <a:t>e</a:t>
            </a:r>
            <a:r>
              <a:rPr spc="-200" dirty="0">
                <a:solidFill>
                  <a:srgbClr val="FFFFFF"/>
                </a:solidFill>
              </a:rPr>
              <a:t> </a:t>
            </a:r>
            <a:r>
              <a:rPr spc="-225" dirty="0">
                <a:solidFill>
                  <a:srgbClr val="FFFFFF"/>
                </a:solidFill>
              </a:rPr>
              <a:t>M</a:t>
            </a:r>
            <a:r>
              <a:rPr spc="-290" dirty="0">
                <a:solidFill>
                  <a:srgbClr val="FFFFFF"/>
                </a:solidFill>
              </a:rPr>
              <a:t>an</a:t>
            </a:r>
            <a:r>
              <a:rPr spc="-350" dirty="0">
                <a:solidFill>
                  <a:srgbClr val="FFFFFF"/>
                </a:solidFill>
              </a:rPr>
              <a:t>a</a:t>
            </a:r>
            <a:r>
              <a:rPr spc="-375" dirty="0">
                <a:solidFill>
                  <a:srgbClr val="FFFFFF"/>
                </a:solidFill>
              </a:rPr>
              <a:t>g</a:t>
            </a:r>
            <a:r>
              <a:rPr spc="-245" dirty="0">
                <a:solidFill>
                  <a:srgbClr val="FFFFFF"/>
                </a:solidFill>
              </a:rPr>
              <a:t>er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-229" dirty="0">
                <a:solidFill>
                  <a:srgbClr val="FFFFFF"/>
                </a:solidFill>
              </a:rPr>
              <a:t>A</a:t>
            </a:r>
            <a:r>
              <a:rPr spc="-200" dirty="0">
                <a:solidFill>
                  <a:srgbClr val="FFFFFF"/>
                </a:solidFill>
              </a:rPr>
              <a:t>r</a:t>
            </a:r>
            <a:r>
              <a:rPr spc="-280" dirty="0">
                <a:solidFill>
                  <a:srgbClr val="FFFFFF"/>
                </a:solidFill>
              </a:rPr>
              <a:t>c</a:t>
            </a:r>
            <a:r>
              <a:rPr spc="-275" dirty="0">
                <a:solidFill>
                  <a:srgbClr val="FFFFFF"/>
                </a:solidFill>
              </a:rPr>
              <a:t>h</a:t>
            </a:r>
            <a:r>
              <a:rPr spc="-95" dirty="0">
                <a:solidFill>
                  <a:srgbClr val="FFFFFF"/>
                </a:solidFill>
              </a:rPr>
              <a:t>i</a:t>
            </a:r>
            <a:r>
              <a:rPr spc="-229" dirty="0">
                <a:solidFill>
                  <a:srgbClr val="FFFFFF"/>
                </a:solidFill>
              </a:rPr>
              <a:t>t</a:t>
            </a:r>
            <a:r>
              <a:rPr spc="-310" dirty="0">
                <a:solidFill>
                  <a:srgbClr val="FFFFFF"/>
                </a:solidFill>
              </a:rPr>
              <a:t>e</a:t>
            </a:r>
            <a:r>
              <a:rPr spc="-215" dirty="0">
                <a:solidFill>
                  <a:srgbClr val="FFFFFF"/>
                </a:solidFill>
              </a:rPr>
              <a:t>c</a:t>
            </a:r>
            <a:r>
              <a:rPr spc="-305" dirty="0">
                <a:solidFill>
                  <a:srgbClr val="FFFFFF"/>
                </a:solidFill>
              </a:rPr>
              <a:t>t</a:t>
            </a:r>
            <a:r>
              <a:rPr spc="-285" dirty="0">
                <a:solidFill>
                  <a:srgbClr val="FFFFFF"/>
                </a:solidFill>
              </a:rPr>
              <a:t>u</a:t>
            </a:r>
            <a:r>
              <a:rPr spc="-200" dirty="0">
                <a:solidFill>
                  <a:srgbClr val="FFFFFF"/>
                </a:solidFill>
              </a:rPr>
              <a:t>r</a:t>
            </a:r>
            <a:r>
              <a:rPr spc="-265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179" y="2558052"/>
            <a:ext cx="6668134" cy="176339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14" dirty="0">
                <a:latin typeface="Tahoma"/>
                <a:cs typeface="Tahoma"/>
              </a:rPr>
              <a:t>Objectives: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5" dirty="0">
                <a:latin typeface="Tahoma"/>
                <a:cs typeface="Tahoma"/>
              </a:rPr>
              <a:t>Un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er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7494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A</a:t>
            </a:r>
            <a:r>
              <a:rPr spc="-235" dirty="0"/>
              <a:t>do</a:t>
            </a:r>
            <a:r>
              <a:rPr spc="-225" dirty="0"/>
              <a:t>b</a:t>
            </a:r>
            <a:r>
              <a:rPr spc="-265" dirty="0"/>
              <a:t>e</a:t>
            </a:r>
            <a:r>
              <a:rPr spc="-210" dirty="0"/>
              <a:t> </a:t>
            </a:r>
            <a:r>
              <a:rPr spc="-160" dirty="0"/>
              <a:t>E</a:t>
            </a:r>
            <a:r>
              <a:rPr spc="-330" dirty="0"/>
              <a:t>xp</a:t>
            </a:r>
            <a:r>
              <a:rPr spc="-285" dirty="0"/>
              <a:t>e</a:t>
            </a:r>
            <a:r>
              <a:rPr spc="-180" dirty="0"/>
              <a:t>r</a:t>
            </a:r>
            <a:r>
              <a:rPr spc="-240" dirty="0"/>
              <a:t>ien</a:t>
            </a:r>
            <a:r>
              <a:rPr spc="-25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225" dirty="0"/>
              <a:t>M</a:t>
            </a:r>
            <a:r>
              <a:rPr spc="-290" dirty="0"/>
              <a:t>an</a:t>
            </a:r>
            <a:r>
              <a:rPr spc="-350" dirty="0"/>
              <a:t>a</a:t>
            </a:r>
            <a:r>
              <a:rPr spc="-375" dirty="0"/>
              <a:t>g</a:t>
            </a:r>
            <a:r>
              <a:rPr spc="-245" dirty="0"/>
              <a:t>er</a:t>
            </a:r>
            <a:r>
              <a:rPr spc="-185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670" dirty="0"/>
              <a:t>I</a:t>
            </a:r>
            <a:r>
              <a:rPr spc="-254" dirty="0"/>
              <a:t>n</a:t>
            </a:r>
            <a:r>
              <a:rPr spc="-250" dirty="0"/>
              <a:t>f</a:t>
            </a:r>
            <a:r>
              <a:rPr spc="-254" dirty="0"/>
              <a:t>r</a:t>
            </a:r>
            <a:r>
              <a:rPr spc="-280" dirty="0"/>
              <a:t>a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225" dirty="0"/>
              <a:t>r</a:t>
            </a:r>
            <a:r>
              <a:rPr spc="-285" dirty="0"/>
              <a:t>u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10</a:t>
            </a:fld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398781" y="919757"/>
            <a:ext cx="8705215" cy="52228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80" dirty="0">
                <a:latin typeface="Tahoma"/>
                <a:cs typeface="Tahoma"/>
              </a:rPr>
              <a:t>Deployment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Adobe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Experience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Manager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can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have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several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challenges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Scalability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5" dirty="0">
                <a:latin typeface="Tahoma"/>
                <a:cs typeface="Tahoma"/>
              </a:rPr>
              <a:t>Reliability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Security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5" dirty="0">
                <a:latin typeface="Tahoma"/>
                <a:cs typeface="Tahoma"/>
              </a:rPr>
              <a:t>Optimization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infrastructure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5" dirty="0">
                <a:latin typeface="Tahoma"/>
                <a:cs typeface="Tahoma"/>
              </a:rPr>
              <a:t>ili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145" dirty="0">
                <a:latin typeface="Tahoma"/>
                <a:cs typeface="Tahoma"/>
              </a:rPr>
              <a:t>C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b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d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p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6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m</a:t>
            </a:r>
            <a:r>
              <a:rPr sz="2400" spc="-7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d</a:t>
            </a:r>
            <a:r>
              <a:rPr sz="2400" spc="-14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n</a:t>
            </a:r>
            <a:r>
              <a:rPr sz="2400" spc="-45" dirty="0">
                <a:latin typeface="Tahoma"/>
                <a:cs typeface="Tahoma"/>
              </a:rPr>
              <a:t>t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60" dirty="0">
                <a:latin typeface="Tahoma"/>
                <a:cs typeface="Tahoma"/>
              </a:rPr>
              <a:t>CICD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0" dirty="0">
                <a:latin typeface="Tahoma"/>
                <a:cs typeface="Tahoma"/>
              </a:rPr>
              <a:t>Security,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high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availability,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self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5" dirty="0">
                <a:latin typeface="Tahoma"/>
                <a:cs typeface="Tahoma"/>
              </a:rPr>
              <a:t>Author,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publish,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environments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70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b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’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5" dirty="0">
                <a:latin typeface="Tahoma"/>
                <a:cs typeface="Tahoma"/>
              </a:rPr>
              <a:t>o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40" dirty="0">
                <a:latin typeface="Tahoma"/>
                <a:cs typeface="Tahoma"/>
              </a:rPr>
              <a:t>l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io</a:t>
            </a:r>
            <a:r>
              <a:rPr sz="2400" spc="-60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95" dirty="0">
                <a:latin typeface="Tahoma"/>
                <a:cs typeface="Tahoma"/>
              </a:rPr>
              <a:t>ud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3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2000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06898" y="1933535"/>
            <a:ext cx="3874135" cy="13379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400" spc="-409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229" dirty="0">
                <a:latin typeface="Tahoma"/>
                <a:cs typeface="Tahoma"/>
              </a:rPr>
              <a:t>s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45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r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m</a:t>
            </a:r>
            <a:r>
              <a:rPr sz="2400" spc="-41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on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i</a:t>
            </a:r>
            <a:r>
              <a:rPr sz="2200" spc="-220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f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f</a:t>
            </a:r>
            <a:r>
              <a:rPr sz="2200" spc="-114" dirty="0">
                <a:latin typeface="Tahoma"/>
                <a:cs typeface="Tahoma"/>
              </a:rPr>
              <a:t>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te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j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50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100</a:t>
            </a:fld>
            <a:endParaRPr spc="-100"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08100" y="643431"/>
            <a:ext cx="67170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80" dirty="0">
                <a:solidFill>
                  <a:srgbClr val="FF0000"/>
                </a:solidFill>
                <a:latin typeface="Tahoma"/>
                <a:cs typeface="Tahoma"/>
              </a:rPr>
              <a:t>2: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Synchronization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tools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Eclipse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8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2000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6700" y="6528816"/>
              <a:ext cx="187451" cy="2583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474085">
              <a:lnSpc>
                <a:spcPct val="100000"/>
              </a:lnSpc>
              <a:spcBef>
                <a:spcPts val="869"/>
              </a:spcBef>
            </a:pPr>
            <a:r>
              <a:rPr spc="-150" dirty="0"/>
              <a:t>t</a:t>
            </a:r>
            <a:r>
              <a:rPr spc="-165" dirty="0"/>
              <a:t>ra</a:t>
            </a:r>
            <a:r>
              <a:rPr spc="-80" dirty="0"/>
              <a:t>i</a:t>
            </a:r>
            <a:r>
              <a:rPr spc="-110" dirty="0"/>
              <a:t>n</a:t>
            </a:r>
            <a:r>
              <a:rPr spc="-50" dirty="0"/>
              <a:t>i</a:t>
            </a:r>
            <a:r>
              <a:rPr spc="-150" dirty="0"/>
              <a:t>n</a:t>
            </a:r>
            <a:r>
              <a:rPr spc="-210" dirty="0"/>
              <a:t>g</a:t>
            </a:r>
            <a:r>
              <a:rPr spc="-105" dirty="0"/>
              <a:t>/</a:t>
            </a:r>
            <a:r>
              <a:rPr spc="-95" dirty="0"/>
              <a:t>p</a:t>
            </a:r>
            <a:r>
              <a:rPr spc="-55" dirty="0"/>
              <a:t>o</a:t>
            </a:r>
            <a:r>
              <a:rPr spc="-75" dirty="0"/>
              <a:t>m</a:t>
            </a:r>
            <a:r>
              <a:rPr spc="-300" dirty="0"/>
              <a:t>.</a:t>
            </a:r>
            <a:r>
              <a:rPr spc="-215" dirty="0"/>
              <a:t>x</a:t>
            </a:r>
            <a:r>
              <a:rPr spc="-50" dirty="0"/>
              <a:t>m</a:t>
            </a:r>
            <a:r>
              <a:rPr spc="-30" dirty="0"/>
              <a:t>l</a:t>
            </a:r>
            <a:r>
              <a:rPr spc="-185" dirty="0"/>
              <a:t> </a:t>
            </a:r>
            <a:r>
              <a:rPr spc="-175" dirty="0"/>
              <a:t>a</a:t>
            </a:r>
            <a:r>
              <a:rPr spc="-95" dirty="0"/>
              <a:t>n</a:t>
            </a:r>
            <a:r>
              <a:rPr spc="-114" dirty="0"/>
              <a:t>d</a:t>
            </a:r>
            <a:r>
              <a:rPr spc="-190" dirty="0"/>
              <a:t> </a:t>
            </a:r>
            <a:r>
              <a:rPr spc="-100" dirty="0"/>
              <a:t>o</a:t>
            </a:r>
            <a:r>
              <a:rPr spc="-50" dirty="0"/>
              <a:t>b</a:t>
            </a:r>
            <a:r>
              <a:rPr spc="-200" dirty="0"/>
              <a:t>s</a:t>
            </a:r>
            <a:r>
              <a:rPr spc="-150" dirty="0"/>
              <a:t>e</a:t>
            </a:r>
            <a:r>
              <a:rPr spc="-65" dirty="0"/>
              <a:t>r</a:t>
            </a:r>
            <a:r>
              <a:rPr spc="-130" dirty="0"/>
              <a:t>v</a:t>
            </a:r>
            <a:r>
              <a:rPr spc="-155" dirty="0"/>
              <a:t>e</a:t>
            </a:r>
          </a:p>
          <a:p>
            <a:pPr marL="4025265" indent="-27622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4025265" algn="l"/>
                <a:tab pos="4025900" algn="l"/>
              </a:tabLst>
            </a:pPr>
            <a:r>
              <a:rPr sz="2200" spc="-150" dirty="0"/>
              <a:t>g</a:t>
            </a:r>
            <a:r>
              <a:rPr sz="2200" spc="-70" dirty="0"/>
              <a:t>l</a:t>
            </a:r>
            <a:r>
              <a:rPr sz="2200" spc="-85" dirty="0"/>
              <a:t>o</a:t>
            </a:r>
            <a:r>
              <a:rPr sz="2200" spc="-65" dirty="0"/>
              <a:t>b</a:t>
            </a:r>
            <a:r>
              <a:rPr sz="2200" spc="-160" dirty="0"/>
              <a:t>a</a:t>
            </a:r>
            <a:r>
              <a:rPr sz="2200" spc="-25" dirty="0"/>
              <a:t>l</a:t>
            </a:r>
            <a:r>
              <a:rPr sz="2200" spc="-200" dirty="0"/>
              <a:t> </a:t>
            </a:r>
            <a:r>
              <a:rPr sz="2200" spc="-160" dirty="0"/>
              <a:t>p</a:t>
            </a:r>
            <a:r>
              <a:rPr sz="2200" spc="-95" dirty="0"/>
              <a:t>r</a:t>
            </a:r>
            <a:r>
              <a:rPr sz="2200" spc="-85" dirty="0"/>
              <a:t>o</a:t>
            </a:r>
            <a:r>
              <a:rPr sz="2200" spc="-65" dirty="0"/>
              <a:t>p</a:t>
            </a:r>
            <a:r>
              <a:rPr sz="2200" spc="-140" dirty="0"/>
              <a:t>e</a:t>
            </a:r>
            <a:r>
              <a:rPr sz="2200" spc="-60" dirty="0"/>
              <a:t>r</a:t>
            </a:r>
            <a:r>
              <a:rPr sz="2200" spc="-125" dirty="0"/>
              <a:t>t</a:t>
            </a:r>
            <a:r>
              <a:rPr sz="2200" spc="-60" dirty="0"/>
              <a:t>i</a:t>
            </a:r>
            <a:r>
              <a:rPr sz="2200" spc="-90" dirty="0"/>
              <a:t>e</a:t>
            </a:r>
            <a:r>
              <a:rPr sz="2200" spc="-200" dirty="0"/>
              <a:t>s</a:t>
            </a:r>
            <a:endParaRPr sz="2200"/>
          </a:p>
          <a:p>
            <a:pPr marL="4025265" indent="-27622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025265" algn="l"/>
                <a:tab pos="4025900" algn="l"/>
              </a:tabLst>
            </a:pPr>
            <a:r>
              <a:rPr sz="2200" spc="-50" dirty="0"/>
              <a:t>D</a:t>
            </a:r>
            <a:r>
              <a:rPr sz="2200" spc="-140" dirty="0"/>
              <a:t>e</a:t>
            </a:r>
            <a:r>
              <a:rPr sz="2200" spc="-90" dirty="0"/>
              <a:t>p</a:t>
            </a:r>
            <a:r>
              <a:rPr sz="2200" spc="-114" dirty="0"/>
              <a:t>en</a:t>
            </a:r>
            <a:r>
              <a:rPr sz="2200" spc="-110" dirty="0"/>
              <a:t>den</a:t>
            </a:r>
            <a:r>
              <a:rPr sz="2200" spc="-100" dirty="0"/>
              <a:t>c</a:t>
            </a:r>
            <a:r>
              <a:rPr sz="2200" spc="-60" dirty="0"/>
              <a:t>i</a:t>
            </a:r>
            <a:r>
              <a:rPr sz="2200" spc="-100" dirty="0"/>
              <a:t>e</a:t>
            </a:r>
            <a:r>
              <a:rPr sz="2200" spc="-150" dirty="0"/>
              <a:t>s</a:t>
            </a:r>
            <a:r>
              <a:rPr sz="2200" spc="-370" dirty="0"/>
              <a:t>,</a:t>
            </a:r>
            <a:r>
              <a:rPr sz="2200" spc="-190" dirty="0"/>
              <a:t> </a:t>
            </a:r>
            <a:r>
              <a:rPr sz="2200" spc="-90" dirty="0"/>
              <a:t>p</a:t>
            </a:r>
            <a:r>
              <a:rPr sz="2200" spc="-60" dirty="0"/>
              <a:t>l</a:t>
            </a:r>
            <a:r>
              <a:rPr sz="2200" spc="-120" dirty="0"/>
              <a:t>u</a:t>
            </a:r>
            <a:r>
              <a:rPr sz="2200" spc="-95" dirty="0"/>
              <a:t>gi</a:t>
            </a:r>
            <a:r>
              <a:rPr sz="2200" spc="-125" dirty="0"/>
              <a:t>n</a:t>
            </a:r>
            <a:r>
              <a:rPr sz="2200" spc="-150" dirty="0"/>
              <a:t>s</a:t>
            </a:r>
            <a:r>
              <a:rPr sz="2200" spc="-370" dirty="0"/>
              <a:t>,</a:t>
            </a:r>
            <a:r>
              <a:rPr sz="2200" spc="-185" dirty="0"/>
              <a:t> </a:t>
            </a:r>
            <a:r>
              <a:rPr sz="2200" spc="-160" dirty="0"/>
              <a:t>a</a:t>
            </a:r>
            <a:r>
              <a:rPr sz="2200" spc="-85" dirty="0"/>
              <a:t>n</a:t>
            </a:r>
            <a:r>
              <a:rPr sz="2200" spc="-105" dirty="0"/>
              <a:t>d</a:t>
            </a:r>
            <a:r>
              <a:rPr sz="2200" spc="-170" dirty="0"/>
              <a:t> </a:t>
            </a:r>
            <a:r>
              <a:rPr sz="2200" spc="-160" dirty="0"/>
              <a:t>p</a:t>
            </a:r>
            <a:r>
              <a:rPr sz="2200" spc="-95" dirty="0"/>
              <a:t>r</a:t>
            </a:r>
            <a:r>
              <a:rPr sz="2200" spc="-175" dirty="0"/>
              <a:t>o</a:t>
            </a:r>
            <a:r>
              <a:rPr sz="2200" spc="-50" dirty="0"/>
              <a:t>f</a:t>
            </a:r>
            <a:r>
              <a:rPr sz="2200" spc="-55" dirty="0"/>
              <a:t>i</a:t>
            </a:r>
            <a:r>
              <a:rPr sz="2200" spc="-25" dirty="0"/>
              <a:t>l</a:t>
            </a:r>
            <a:r>
              <a:rPr sz="2200" spc="-95" dirty="0"/>
              <a:t>e</a:t>
            </a:r>
            <a:r>
              <a:rPr sz="2200" spc="-200" dirty="0"/>
              <a:t>s</a:t>
            </a:r>
            <a:endParaRPr sz="2200"/>
          </a:p>
          <a:p>
            <a:pPr marL="3474085">
              <a:lnSpc>
                <a:spcPct val="100000"/>
              </a:lnSpc>
              <a:spcBef>
                <a:spcPts val="695"/>
              </a:spcBef>
            </a:pPr>
            <a:r>
              <a:rPr spc="-120" dirty="0"/>
              <a:t>training/all/pom.xml</a:t>
            </a:r>
          </a:p>
          <a:p>
            <a:pPr marL="4025265" indent="-27622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4025265" algn="l"/>
                <a:tab pos="4025900" algn="l"/>
              </a:tabLst>
            </a:pPr>
            <a:r>
              <a:rPr sz="2200" spc="-55" dirty="0"/>
              <a:t>O</a:t>
            </a:r>
            <a:r>
              <a:rPr sz="2200" spc="-60" dirty="0"/>
              <a:t>b</a:t>
            </a:r>
            <a:r>
              <a:rPr sz="2200" spc="-185" dirty="0"/>
              <a:t>s</a:t>
            </a:r>
            <a:r>
              <a:rPr sz="2200" spc="-140" dirty="0"/>
              <a:t>e</a:t>
            </a:r>
            <a:r>
              <a:rPr sz="2200" spc="-60" dirty="0"/>
              <a:t>r</a:t>
            </a:r>
            <a:r>
              <a:rPr sz="2200" spc="-120" dirty="0"/>
              <a:t>v</a:t>
            </a:r>
            <a:r>
              <a:rPr sz="2200" spc="-145" dirty="0"/>
              <a:t>e</a:t>
            </a:r>
            <a:r>
              <a:rPr sz="2200" spc="-185" dirty="0"/>
              <a:t> </a:t>
            </a:r>
            <a:r>
              <a:rPr sz="2200" spc="-125" dirty="0"/>
              <a:t>t</a:t>
            </a:r>
            <a:r>
              <a:rPr sz="2200" spc="-85" dirty="0"/>
              <a:t>h</a:t>
            </a:r>
            <a:r>
              <a:rPr sz="2200" spc="-145" dirty="0"/>
              <a:t>e</a:t>
            </a:r>
            <a:r>
              <a:rPr sz="2200" spc="-170" dirty="0"/>
              <a:t> </a:t>
            </a:r>
            <a:r>
              <a:rPr sz="2200" spc="-140" dirty="0"/>
              <a:t>e</a:t>
            </a:r>
            <a:r>
              <a:rPr sz="2200" spc="-90" dirty="0"/>
              <a:t>m</a:t>
            </a:r>
            <a:r>
              <a:rPr sz="2200" spc="-40" dirty="0"/>
              <a:t>b</a:t>
            </a:r>
            <a:r>
              <a:rPr sz="2200" spc="-125" dirty="0"/>
              <a:t>e</a:t>
            </a:r>
            <a:r>
              <a:rPr sz="2200" spc="-110" dirty="0"/>
              <a:t>dd</a:t>
            </a:r>
            <a:r>
              <a:rPr sz="2200" spc="-125" dirty="0"/>
              <a:t>e</a:t>
            </a:r>
            <a:r>
              <a:rPr sz="2200" spc="-105" dirty="0"/>
              <a:t>d</a:t>
            </a:r>
            <a:r>
              <a:rPr sz="2200" spc="-195" dirty="0"/>
              <a:t> </a:t>
            </a:r>
            <a:r>
              <a:rPr sz="2200" spc="-110" dirty="0"/>
              <a:t>c</a:t>
            </a:r>
            <a:r>
              <a:rPr sz="2200" spc="-80" dirty="0"/>
              <a:t>on</a:t>
            </a:r>
            <a:r>
              <a:rPr sz="2200" spc="-145" dirty="0"/>
              <a:t>t</a:t>
            </a:r>
            <a:r>
              <a:rPr sz="2200" spc="-140" dirty="0"/>
              <a:t>e</a:t>
            </a:r>
            <a:r>
              <a:rPr sz="2200" spc="-85" dirty="0"/>
              <a:t>n</a:t>
            </a:r>
            <a:r>
              <a:rPr sz="2200" spc="-140" dirty="0"/>
              <a:t>t</a:t>
            </a:r>
            <a:r>
              <a:rPr sz="2200" spc="-170" dirty="0"/>
              <a:t> </a:t>
            </a:r>
            <a:r>
              <a:rPr sz="2200" spc="-75" dirty="0"/>
              <a:t>p</a:t>
            </a:r>
            <a:r>
              <a:rPr sz="2200" spc="-175" dirty="0"/>
              <a:t>a</a:t>
            </a:r>
            <a:r>
              <a:rPr sz="2200" spc="-100" dirty="0"/>
              <a:t>ck</a:t>
            </a:r>
            <a:r>
              <a:rPr sz="2200" spc="-210" dirty="0"/>
              <a:t>a</a:t>
            </a:r>
            <a:r>
              <a:rPr sz="2200" spc="-185" dirty="0"/>
              <a:t>g</a:t>
            </a:r>
            <a:r>
              <a:rPr sz="2200" spc="-95" dirty="0"/>
              <a:t>e</a:t>
            </a:r>
            <a:r>
              <a:rPr sz="2200" spc="-200" dirty="0"/>
              <a:t>s</a:t>
            </a:r>
            <a:endParaRPr sz="2200"/>
          </a:p>
          <a:p>
            <a:pPr marL="4025265" indent="-27622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025265" algn="l"/>
                <a:tab pos="4025900" algn="l"/>
              </a:tabLst>
            </a:pPr>
            <a:r>
              <a:rPr sz="2200" spc="-110" dirty="0"/>
              <a:t>Observe</a:t>
            </a:r>
            <a:r>
              <a:rPr sz="2200" spc="-165" dirty="0"/>
              <a:t> </a:t>
            </a:r>
            <a:r>
              <a:rPr sz="2200" spc="-120" dirty="0"/>
              <a:t>the</a:t>
            </a:r>
            <a:r>
              <a:rPr sz="2200" spc="-150" dirty="0"/>
              <a:t> </a:t>
            </a:r>
            <a:r>
              <a:rPr sz="2200" spc="-135" dirty="0"/>
              <a:t>autoInstallSinglePackage</a:t>
            </a:r>
            <a:r>
              <a:rPr sz="2200" spc="-170" dirty="0"/>
              <a:t> </a:t>
            </a:r>
            <a:r>
              <a:rPr sz="2200" spc="-100" dirty="0"/>
              <a:t>profile</a:t>
            </a:r>
            <a:endParaRPr sz="2200"/>
          </a:p>
          <a:p>
            <a:pPr marL="3474085">
              <a:lnSpc>
                <a:spcPct val="100000"/>
              </a:lnSpc>
              <a:spcBef>
                <a:spcPts val="695"/>
              </a:spcBef>
            </a:pPr>
            <a:r>
              <a:rPr spc="-140" dirty="0"/>
              <a:t>training/ui.apps.structure/pom.xml</a:t>
            </a:r>
          </a:p>
          <a:p>
            <a:pPr marL="4025265" indent="-27622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4025265" algn="l"/>
                <a:tab pos="4025900" algn="l"/>
              </a:tabLst>
            </a:pPr>
            <a:r>
              <a:rPr sz="2200" spc="-55" dirty="0"/>
              <a:t>O</a:t>
            </a:r>
            <a:r>
              <a:rPr sz="2200" spc="-60" dirty="0"/>
              <a:t>b</a:t>
            </a:r>
            <a:r>
              <a:rPr sz="2200" spc="-185" dirty="0"/>
              <a:t>s</a:t>
            </a:r>
            <a:r>
              <a:rPr sz="2200" spc="-140" dirty="0"/>
              <a:t>e</a:t>
            </a:r>
            <a:r>
              <a:rPr sz="2200" spc="-60" dirty="0"/>
              <a:t>r</a:t>
            </a:r>
            <a:r>
              <a:rPr sz="2200" spc="-120" dirty="0"/>
              <a:t>v</a:t>
            </a:r>
            <a:r>
              <a:rPr sz="2200" spc="-145" dirty="0"/>
              <a:t>e</a:t>
            </a:r>
            <a:r>
              <a:rPr sz="2200" spc="-185" dirty="0"/>
              <a:t> </a:t>
            </a:r>
            <a:r>
              <a:rPr sz="2200" spc="-125" dirty="0"/>
              <a:t>t</a:t>
            </a:r>
            <a:r>
              <a:rPr sz="2200" spc="-85" dirty="0"/>
              <a:t>h</a:t>
            </a:r>
            <a:r>
              <a:rPr sz="2200" spc="-145" dirty="0"/>
              <a:t>e</a:t>
            </a:r>
            <a:r>
              <a:rPr sz="2200" spc="-170" dirty="0"/>
              <a:t> </a:t>
            </a:r>
            <a:r>
              <a:rPr sz="2200" spc="-90" dirty="0"/>
              <a:t>t</a:t>
            </a:r>
            <a:r>
              <a:rPr sz="2200" spc="-120" dirty="0"/>
              <a:t>y</a:t>
            </a:r>
            <a:r>
              <a:rPr sz="2200" spc="-90" dirty="0"/>
              <a:t>pi</a:t>
            </a:r>
            <a:r>
              <a:rPr sz="2200" spc="-65" dirty="0"/>
              <a:t>c</a:t>
            </a:r>
            <a:r>
              <a:rPr sz="2200" spc="-160" dirty="0"/>
              <a:t>a</a:t>
            </a:r>
            <a:r>
              <a:rPr sz="2200" spc="-25" dirty="0"/>
              <a:t>l</a:t>
            </a:r>
            <a:r>
              <a:rPr sz="2200" spc="-175" dirty="0"/>
              <a:t> </a:t>
            </a:r>
            <a:r>
              <a:rPr sz="2200" spc="-110" dirty="0"/>
              <a:t>c</a:t>
            </a:r>
            <a:r>
              <a:rPr sz="2200" spc="-80" dirty="0"/>
              <a:t>on</a:t>
            </a:r>
            <a:r>
              <a:rPr sz="2200" spc="-145" dirty="0"/>
              <a:t>t</a:t>
            </a:r>
            <a:r>
              <a:rPr sz="2200" spc="-140" dirty="0"/>
              <a:t>e</a:t>
            </a:r>
            <a:r>
              <a:rPr sz="2200" spc="-85" dirty="0"/>
              <a:t>n</a:t>
            </a:r>
            <a:r>
              <a:rPr sz="2200" spc="-140" dirty="0"/>
              <a:t>t</a:t>
            </a:r>
            <a:r>
              <a:rPr sz="2200" spc="-170" dirty="0"/>
              <a:t> </a:t>
            </a:r>
            <a:r>
              <a:rPr sz="2200" spc="-150" dirty="0"/>
              <a:t>r</a:t>
            </a:r>
            <a:r>
              <a:rPr sz="2200" spc="-45" dirty="0"/>
              <a:t>o</a:t>
            </a:r>
            <a:r>
              <a:rPr sz="2200" spc="-60" dirty="0"/>
              <a:t>o</a:t>
            </a:r>
            <a:r>
              <a:rPr sz="2200" spc="-80" dirty="0"/>
              <a:t>t</a:t>
            </a:r>
            <a:r>
              <a:rPr sz="2200" spc="-200" dirty="0"/>
              <a:t>s</a:t>
            </a:r>
            <a:r>
              <a:rPr sz="2200" spc="-175" dirty="0"/>
              <a:t> </a:t>
            </a:r>
            <a:r>
              <a:rPr sz="2200" spc="-125" dirty="0"/>
              <a:t>d</a:t>
            </a:r>
            <a:r>
              <a:rPr sz="2200" spc="-95" dirty="0"/>
              <a:t>e</a:t>
            </a:r>
            <a:r>
              <a:rPr sz="2200" spc="-155" dirty="0"/>
              <a:t>f</a:t>
            </a:r>
            <a:r>
              <a:rPr sz="2200" spc="-70" dirty="0"/>
              <a:t>in</a:t>
            </a:r>
            <a:r>
              <a:rPr sz="2200" spc="-120" dirty="0"/>
              <a:t>e</a:t>
            </a:r>
            <a:r>
              <a:rPr sz="2200" spc="-105" dirty="0"/>
              <a:t>d</a:t>
            </a:r>
            <a:endParaRPr sz="2200"/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55" dirty="0">
                <a:solidFill>
                  <a:srgbClr val="FFFFFF"/>
                </a:solidFill>
              </a:rPr>
              <a:t>Demonstration</a:t>
            </a:r>
            <a:endParaRPr sz="32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101</a:t>
            </a:fld>
            <a:endParaRPr spc="-100"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08100" y="643431"/>
            <a:ext cx="6710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5" dirty="0">
                <a:solidFill>
                  <a:srgbClr val="FF0000"/>
                </a:solidFill>
                <a:latin typeface="Tahoma"/>
                <a:cs typeface="Tahoma"/>
              </a:rPr>
              <a:t>xp</a:t>
            </a:r>
            <a:r>
              <a:rPr sz="28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110" dirty="0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3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924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20" dirty="0">
                <a:solidFill>
                  <a:srgbClr val="FF0000"/>
                </a:solidFill>
                <a:latin typeface="Tahoma"/>
                <a:cs typeface="Tahoma"/>
              </a:rPr>
              <a:t>’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enden</a:t>
            </a: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56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ar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05321" y="6576524"/>
            <a:ext cx="1784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102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28787"/>
            <a:ext cx="10626090" cy="411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45285">
              <a:lnSpc>
                <a:spcPct val="124300"/>
              </a:lnSpc>
              <a:spcBef>
                <a:spcPts val="100"/>
              </a:spcBef>
            </a:pPr>
            <a:r>
              <a:rPr sz="2400" spc="-95" dirty="0">
                <a:latin typeface="Tahoma"/>
                <a:cs typeface="Tahoma"/>
              </a:rPr>
              <a:t>Special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JAR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file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provided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Adobe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reduce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number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dependencies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210" dirty="0">
                <a:latin typeface="Tahoma"/>
                <a:cs typeface="Tahoma"/>
              </a:rPr>
              <a:t>Jar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Contents:</a:t>
            </a:r>
            <a:endParaRPr sz="2400">
              <a:latin typeface="Tahoma"/>
              <a:cs typeface="Tahoma"/>
            </a:endParaRPr>
          </a:p>
          <a:p>
            <a:pPr marL="764540" indent="-201295">
              <a:lnSpc>
                <a:spcPct val="100000"/>
              </a:lnSpc>
              <a:spcBef>
                <a:spcPts val="71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45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ll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spc="-80" dirty="0">
                <a:latin typeface="Tahoma"/>
                <a:cs typeface="Tahoma"/>
              </a:rPr>
              <a:t>ub</a:t>
            </a:r>
            <a:r>
              <a:rPr sz="2000" spc="-15" dirty="0">
                <a:latin typeface="Tahoma"/>
                <a:cs typeface="Tahoma"/>
              </a:rPr>
              <a:t>li</a:t>
            </a:r>
            <a:r>
              <a:rPr sz="2000" spc="-95" dirty="0">
                <a:latin typeface="Tahoma"/>
                <a:cs typeface="Tahoma"/>
              </a:rPr>
              <a:t>c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295" dirty="0">
                <a:latin typeface="Tahoma"/>
                <a:cs typeface="Tahoma"/>
              </a:rPr>
              <a:t>J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114" dirty="0">
                <a:latin typeface="Tahoma"/>
                <a:cs typeface="Tahoma"/>
              </a:rPr>
              <a:t>v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A</a:t>
            </a:r>
            <a:r>
              <a:rPr sz="2000" spc="-55" dirty="0">
                <a:latin typeface="Tahoma"/>
                <a:cs typeface="Tahoma"/>
              </a:rPr>
              <a:t>P</a:t>
            </a:r>
            <a:r>
              <a:rPr sz="2000" spc="-300" dirty="0">
                <a:latin typeface="Tahoma"/>
                <a:cs typeface="Tahoma"/>
              </a:rPr>
              <a:t>I</a:t>
            </a:r>
            <a:r>
              <a:rPr sz="2000" spc="-160" dirty="0">
                <a:latin typeface="Tahoma"/>
                <a:cs typeface="Tahoma"/>
              </a:rPr>
              <a:t>s </a:t>
            </a:r>
            <a:r>
              <a:rPr sz="2000" spc="-85" dirty="0">
                <a:latin typeface="Tahoma"/>
                <a:cs typeface="Tahoma"/>
              </a:rPr>
              <a:t>e</a:t>
            </a:r>
            <a:r>
              <a:rPr sz="2000" spc="-150" dirty="0">
                <a:latin typeface="Tahoma"/>
                <a:cs typeface="Tahoma"/>
              </a:rPr>
              <a:t>x</a:t>
            </a:r>
            <a:r>
              <a:rPr sz="2000" spc="-60" dirty="0">
                <a:latin typeface="Tahoma"/>
                <a:cs typeface="Tahoma"/>
              </a:rPr>
              <a:t>p</a:t>
            </a:r>
            <a:r>
              <a:rPr sz="2000" spc="-10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b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AE</a:t>
            </a:r>
            <a:r>
              <a:rPr sz="2000" spc="-5" dirty="0">
                <a:latin typeface="Tahoma"/>
                <a:cs typeface="Tahoma"/>
              </a:rPr>
              <a:t>M</a:t>
            </a:r>
            <a:r>
              <a:rPr sz="2000" spc="-300" dirty="0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764540" marR="5080" indent="-200660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50" dirty="0">
                <a:latin typeface="Tahoma"/>
                <a:cs typeface="Tahoma"/>
              </a:rPr>
              <a:t>Limited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external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libraries—all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public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APIs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available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45" dirty="0">
                <a:latin typeface="Tahoma"/>
                <a:cs typeface="Tahoma"/>
              </a:rPr>
              <a:t>in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AEM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that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comes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from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Apache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Sling,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Apache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Jackrabbit,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Apache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Lucene,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Google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Guava,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two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libraries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used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for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image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processing.</a:t>
            </a:r>
            <a:endParaRPr sz="2000">
              <a:latin typeface="Tahoma"/>
              <a:cs typeface="Tahoma"/>
            </a:endParaRPr>
          </a:p>
          <a:p>
            <a:pPr marL="764540" indent="-200660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120" dirty="0">
                <a:latin typeface="Tahoma"/>
                <a:cs typeface="Tahoma"/>
              </a:rPr>
              <a:t>Interfaces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classes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exported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by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an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OSGi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bundle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45" dirty="0">
                <a:latin typeface="Tahoma"/>
                <a:cs typeface="Tahoma"/>
              </a:rPr>
              <a:t>in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AEM.</a:t>
            </a:r>
            <a:endParaRPr sz="2000">
              <a:latin typeface="Tahoma"/>
              <a:cs typeface="Tahoma"/>
            </a:endParaRPr>
          </a:p>
          <a:p>
            <a:pPr marL="764540" indent="-200660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105" dirty="0">
                <a:latin typeface="Tahoma"/>
                <a:cs typeface="Tahoma"/>
              </a:rPr>
              <a:t>MANIFEST.MF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file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with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the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correct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package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export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versions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for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all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the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exported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packages.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400" spc="-90" dirty="0">
                <a:latin typeface="Tahoma"/>
                <a:cs typeface="Tahoma"/>
              </a:rPr>
              <a:t>Naming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50" dirty="0">
                <a:latin typeface="Tahoma"/>
                <a:cs typeface="Tahoma"/>
              </a:rPr>
              <a:t>6</a:t>
            </a:r>
            <a:r>
              <a:rPr sz="2200" spc="-100" dirty="0">
                <a:latin typeface="Tahoma"/>
                <a:cs typeface="Tahoma"/>
              </a:rPr>
              <a:t>.</a:t>
            </a:r>
            <a:r>
              <a:rPr sz="2200" spc="-165" dirty="0">
                <a:latin typeface="Tahoma"/>
                <a:cs typeface="Tahoma"/>
              </a:rPr>
              <a:t>5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r</a:t>
            </a:r>
            <a:r>
              <a:rPr sz="2200" spc="-135" dirty="0">
                <a:latin typeface="Tahoma"/>
                <a:cs typeface="Tahoma"/>
              </a:rPr>
              <a:t>j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PI</a:t>
            </a:r>
            <a:endParaRPr sz="2200">
              <a:latin typeface="Tahoma"/>
              <a:cs typeface="Tahoma"/>
            </a:endParaRPr>
          </a:p>
          <a:p>
            <a:pPr marL="563245" indent="-27622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SD</a:t>
            </a:r>
            <a:r>
              <a:rPr sz="2200" spc="-114" dirty="0">
                <a:latin typeface="Tahoma"/>
                <a:cs typeface="Tahoma"/>
              </a:rPr>
              <a:t>K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PI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3872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enden</a:t>
            </a: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56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ar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ar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3071" y="2033059"/>
            <a:ext cx="32251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60" dirty="0">
                <a:latin typeface="Tahoma"/>
                <a:cs typeface="Tahoma"/>
              </a:rPr>
              <a:t>M</a:t>
            </a:r>
            <a:r>
              <a:rPr sz="1600" b="1" spc="-110" dirty="0">
                <a:latin typeface="Tahoma"/>
                <a:cs typeface="Tahoma"/>
              </a:rPr>
              <a:t>a</a:t>
            </a:r>
            <a:r>
              <a:rPr sz="1600" b="1" spc="-165" dirty="0">
                <a:latin typeface="Tahoma"/>
                <a:cs typeface="Tahoma"/>
              </a:rPr>
              <a:t>v</a:t>
            </a:r>
            <a:r>
              <a:rPr sz="1600" b="1" spc="-145" dirty="0">
                <a:latin typeface="Tahoma"/>
                <a:cs typeface="Tahoma"/>
              </a:rPr>
              <a:t>en</a:t>
            </a:r>
            <a:r>
              <a:rPr sz="1600" b="1" spc="-125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D</a:t>
            </a:r>
            <a:r>
              <a:rPr sz="1600" b="1" spc="-140" dirty="0">
                <a:latin typeface="Tahoma"/>
                <a:cs typeface="Tahoma"/>
              </a:rPr>
              <a:t>ep</a:t>
            </a:r>
            <a:r>
              <a:rPr sz="1600" b="1" spc="-150" dirty="0">
                <a:latin typeface="Tahoma"/>
                <a:cs typeface="Tahoma"/>
              </a:rPr>
              <a:t>endency</a:t>
            </a:r>
            <a:r>
              <a:rPr sz="1600" b="1" spc="-120" dirty="0">
                <a:latin typeface="Tahoma"/>
                <a:cs typeface="Tahoma"/>
              </a:rPr>
              <a:t> </a:t>
            </a:r>
            <a:r>
              <a:rPr sz="1600" b="1" spc="-105" dirty="0">
                <a:latin typeface="Tahoma"/>
                <a:cs typeface="Tahoma"/>
              </a:rPr>
              <a:t>el</a:t>
            </a:r>
            <a:r>
              <a:rPr sz="1600" b="1" spc="-155" dirty="0">
                <a:latin typeface="Tahoma"/>
                <a:cs typeface="Tahoma"/>
              </a:rPr>
              <a:t>ement</a:t>
            </a:r>
            <a:r>
              <a:rPr sz="1600" b="1" spc="-125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(</a:t>
            </a:r>
            <a:r>
              <a:rPr sz="1600" b="1" spc="-135" dirty="0">
                <a:latin typeface="Tahoma"/>
                <a:cs typeface="Tahoma"/>
              </a:rPr>
              <a:t>p</a:t>
            </a:r>
            <a:r>
              <a:rPr sz="1600" b="1" spc="-170" dirty="0">
                <a:latin typeface="Tahoma"/>
                <a:cs typeface="Tahoma"/>
              </a:rPr>
              <a:t>a</a:t>
            </a:r>
            <a:r>
              <a:rPr sz="1600" b="1" spc="-150" dirty="0">
                <a:latin typeface="Tahoma"/>
                <a:cs typeface="Tahoma"/>
              </a:rPr>
              <a:t>rent)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2607" y="4593934"/>
            <a:ext cx="34061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60" dirty="0">
                <a:latin typeface="Tahoma"/>
                <a:cs typeface="Tahoma"/>
              </a:rPr>
              <a:t>M</a:t>
            </a:r>
            <a:r>
              <a:rPr sz="1600" b="1" spc="-110" dirty="0">
                <a:latin typeface="Tahoma"/>
                <a:cs typeface="Tahoma"/>
              </a:rPr>
              <a:t>a</a:t>
            </a:r>
            <a:r>
              <a:rPr sz="1600" b="1" spc="-165" dirty="0">
                <a:latin typeface="Tahoma"/>
                <a:cs typeface="Tahoma"/>
              </a:rPr>
              <a:t>v</a:t>
            </a:r>
            <a:r>
              <a:rPr sz="1600" b="1" spc="-145" dirty="0">
                <a:latin typeface="Tahoma"/>
                <a:cs typeface="Tahoma"/>
              </a:rPr>
              <a:t>en</a:t>
            </a:r>
            <a:r>
              <a:rPr sz="1600" b="1" spc="-125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D</a:t>
            </a:r>
            <a:r>
              <a:rPr sz="1600" b="1" spc="-140" dirty="0">
                <a:latin typeface="Tahoma"/>
                <a:cs typeface="Tahoma"/>
              </a:rPr>
              <a:t>ep</a:t>
            </a:r>
            <a:r>
              <a:rPr sz="1600" b="1" spc="-150" dirty="0">
                <a:latin typeface="Tahoma"/>
                <a:cs typeface="Tahoma"/>
              </a:rPr>
              <a:t>endency</a:t>
            </a:r>
            <a:r>
              <a:rPr sz="1600" b="1" spc="-120" dirty="0">
                <a:latin typeface="Tahoma"/>
                <a:cs typeface="Tahoma"/>
              </a:rPr>
              <a:t> </a:t>
            </a:r>
            <a:r>
              <a:rPr sz="1600" b="1" spc="-105" dirty="0">
                <a:latin typeface="Tahoma"/>
                <a:cs typeface="Tahoma"/>
              </a:rPr>
              <a:t>el</a:t>
            </a:r>
            <a:r>
              <a:rPr sz="1600" b="1" spc="-155" dirty="0">
                <a:latin typeface="Tahoma"/>
                <a:cs typeface="Tahoma"/>
              </a:rPr>
              <a:t>ement</a:t>
            </a:r>
            <a:r>
              <a:rPr sz="1600" b="1" spc="-125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(</a:t>
            </a:r>
            <a:r>
              <a:rPr sz="1600" b="1" spc="-175" dirty="0">
                <a:latin typeface="Tahoma"/>
                <a:cs typeface="Tahoma"/>
              </a:rPr>
              <a:t>m</a:t>
            </a:r>
            <a:r>
              <a:rPr sz="1600" b="1" spc="-120" dirty="0">
                <a:latin typeface="Tahoma"/>
                <a:cs typeface="Tahoma"/>
              </a:rPr>
              <a:t>o</a:t>
            </a:r>
            <a:r>
              <a:rPr sz="1600" b="1" spc="-145" dirty="0">
                <a:latin typeface="Tahoma"/>
                <a:cs typeface="Tahoma"/>
              </a:rPr>
              <a:t>du</a:t>
            </a:r>
            <a:r>
              <a:rPr sz="1600" b="1" spc="-60" dirty="0">
                <a:latin typeface="Tahoma"/>
                <a:cs typeface="Tahoma"/>
              </a:rPr>
              <a:t>l</a:t>
            </a:r>
            <a:r>
              <a:rPr sz="1600" b="1" spc="-165" dirty="0">
                <a:latin typeface="Tahoma"/>
                <a:cs typeface="Tahoma"/>
              </a:rPr>
              <a:t>es)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69535" y="2150363"/>
            <a:ext cx="7450455" cy="4237990"/>
            <a:chOff x="4669535" y="2150363"/>
            <a:chExt cx="7450455" cy="42379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6615" y="2150363"/>
              <a:ext cx="4142993" cy="21663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0926" y="2344673"/>
              <a:ext cx="3556253" cy="15764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0247" y="4711471"/>
              <a:ext cx="4039337" cy="16763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4558" y="4905755"/>
              <a:ext cx="3452621" cy="10896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9535" y="3785616"/>
              <a:ext cx="3449561" cy="26022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845" y="3979926"/>
              <a:ext cx="2862833" cy="20154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98781" y="919787"/>
            <a:ext cx="7248525" cy="301815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R="2580640" algn="ctr">
              <a:lnSpc>
                <a:spcPct val="100000"/>
              </a:lnSpc>
              <a:spcBef>
                <a:spcPts val="869"/>
              </a:spcBef>
            </a:pP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0" dirty="0">
                <a:latin typeface="Tahoma"/>
                <a:cs typeface="Tahoma"/>
              </a:rPr>
              <a:t>E</a:t>
            </a:r>
            <a:r>
              <a:rPr sz="2400" spc="-5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nd</a:t>
            </a:r>
            <a:r>
              <a:rPr sz="2400" spc="-95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n</a:t>
            </a:r>
            <a:r>
              <a:rPr sz="2400" spc="-15" dirty="0">
                <a:latin typeface="Tahoma"/>
                <a:cs typeface="Tahoma"/>
              </a:rPr>
              <a:t>c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35" dirty="0">
                <a:latin typeface="Tahoma"/>
                <a:cs typeface="Tahoma"/>
              </a:rPr>
              <a:t>ll</a:t>
            </a:r>
            <a:r>
              <a:rPr sz="2400" spc="-45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U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00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j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3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274955" marR="1503045" indent="-27495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7495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sa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si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k</a:t>
            </a:r>
            <a:endParaRPr sz="2200">
              <a:latin typeface="Tahoma"/>
              <a:cs typeface="Tahoma"/>
            </a:endParaRPr>
          </a:p>
          <a:p>
            <a:pPr marR="2954655" algn="ctr">
              <a:lnSpc>
                <a:spcPct val="100000"/>
              </a:lnSpc>
              <a:spcBef>
                <a:spcPts val="695"/>
              </a:spcBef>
            </a:pPr>
            <a:r>
              <a:rPr sz="2400" spc="-345" dirty="0">
                <a:latin typeface="Tahoma"/>
                <a:cs typeface="Tahoma"/>
              </a:rPr>
              <a:t>J</a:t>
            </a:r>
            <a:r>
              <a:rPr sz="2400" spc="-165" dirty="0">
                <a:latin typeface="Tahoma"/>
                <a:cs typeface="Tahoma"/>
              </a:rPr>
              <a:t>a</a:t>
            </a:r>
            <a:r>
              <a:rPr sz="2400" spc="-145" dirty="0">
                <a:latin typeface="Tahoma"/>
                <a:cs typeface="Tahoma"/>
              </a:rPr>
              <a:t>v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c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d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w</a:t>
            </a:r>
            <a:r>
              <a:rPr sz="2400" spc="-45" dirty="0">
                <a:latin typeface="Tahoma"/>
                <a:cs typeface="Tahoma"/>
              </a:rPr>
              <a:t>nl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90" dirty="0">
                <a:latin typeface="Tahoma"/>
                <a:cs typeface="Tahoma"/>
              </a:rPr>
              <a:t>ed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  <a:p>
            <a:pPr marL="274955" marR="1090930" indent="-27495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74955" algn="l"/>
                <a:tab pos="563880" algn="l"/>
              </a:tabLst>
            </a:pPr>
            <a:r>
              <a:rPr sz="2200" spc="-160" dirty="0">
                <a:latin typeface="Tahoma"/>
                <a:cs typeface="Tahoma"/>
              </a:rPr>
              <a:t>$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v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de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y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o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-</a:t>
            </a: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290" dirty="0">
                <a:latin typeface="Tahoma"/>
                <a:cs typeface="Tahoma"/>
              </a:rPr>
              <a:t>=J</a:t>
            </a:r>
            <a:r>
              <a:rPr sz="2200" spc="-29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c</a:t>
            </a:r>
            <a:endParaRPr sz="2200">
              <a:latin typeface="Tahoma"/>
              <a:cs typeface="Tahoma"/>
            </a:endParaRPr>
          </a:p>
          <a:p>
            <a:pPr marR="1121410" algn="ctr">
              <a:lnSpc>
                <a:spcPct val="100000"/>
              </a:lnSpc>
              <a:spcBef>
                <a:spcPts val="690"/>
              </a:spcBef>
            </a:pPr>
            <a:r>
              <a:rPr sz="2400" spc="-95" dirty="0">
                <a:latin typeface="Tahoma"/>
                <a:cs typeface="Tahoma"/>
              </a:rPr>
              <a:t>Dependency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version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should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updated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based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on: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k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se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805"/>
              </a:spcBef>
            </a:pPr>
            <a:r>
              <a:rPr sz="1600" b="1" spc="-140" dirty="0">
                <a:latin typeface="Tahoma"/>
                <a:cs typeface="Tahoma"/>
              </a:rPr>
              <a:t>E</a:t>
            </a:r>
            <a:r>
              <a:rPr sz="1600" b="1" spc="-204" dirty="0">
                <a:latin typeface="Tahoma"/>
                <a:cs typeface="Tahoma"/>
              </a:rPr>
              <a:t>xa</a:t>
            </a:r>
            <a:r>
              <a:rPr sz="1600" b="1" spc="-155" dirty="0">
                <a:latin typeface="Tahoma"/>
                <a:cs typeface="Tahoma"/>
              </a:rPr>
              <a:t>mp</a:t>
            </a:r>
            <a:r>
              <a:rPr sz="1600" b="1" spc="-65" dirty="0">
                <a:latin typeface="Tahoma"/>
                <a:cs typeface="Tahoma"/>
              </a:rPr>
              <a:t>l</a:t>
            </a:r>
            <a:r>
              <a:rPr sz="1600" b="1" spc="-150" dirty="0">
                <a:latin typeface="Tahoma"/>
                <a:cs typeface="Tahoma"/>
              </a:rPr>
              <a:t>e</a:t>
            </a:r>
            <a:r>
              <a:rPr sz="1600" b="1" spc="-130" dirty="0">
                <a:latin typeface="Tahoma"/>
                <a:cs typeface="Tahoma"/>
              </a:rPr>
              <a:t> </a:t>
            </a:r>
            <a:r>
              <a:rPr sz="1600" b="1" spc="-125" dirty="0">
                <a:latin typeface="Tahoma"/>
                <a:cs typeface="Tahoma"/>
              </a:rPr>
              <a:t>A</a:t>
            </a:r>
            <a:r>
              <a:rPr sz="1600" b="1" spc="-140" dirty="0">
                <a:latin typeface="Tahoma"/>
                <a:cs typeface="Tahoma"/>
              </a:rPr>
              <a:t>E</a:t>
            </a:r>
            <a:r>
              <a:rPr sz="1600" b="1" spc="-100" dirty="0">
                <a:latin typeface="Tahoma"/>
                <a:cs typeface="Tahoma"/>
              </a:rPr>
              <a:t>M</a:t>
            </a:r>
            <a:r>
              <a:rPr sz="1600" b="1" spc="-110" dirty="0">
                <a:latin typeface="Tahoma"/>
                <a:cs typeface="Tahoma"/>
              </a:rPr>
              <a:t> </a:t>
            </a:r>
            <a:r>
              <a:rPr sz="1600" b="1" spc="-150" dirty="0">
                <a:latin typeface="Tahoma"/>
                <a:cs typeface="Tahoma"/>
              </a:rPr>
              <a:t>6</a:t>
            </a:r>
            <a:r>
              <a:rPr sz="1600" b="1" spc="-170" dirty="0">
                <a:latin typeface="Tahoma"/>
                <a:cs typeface="Tahoma"/>
              </a:rPr>
              <a:t>.</a:t>
            </a:r>
            <a:r>
              <a:rPr sz="1600" b="1" spc="-195" dirty="0">
                <a:latin typeface="Tahoma"/>
                <a:cs typeface="Tahoma"/>
              </a:rPr>
              <a:t>5.</a:t>
            </a:r>
            <a:r>
              <a:rPr sz="1600" b="1" spc="-280" dirty="0">
                <a:latin typeface="Tahoma"/>
                <a:cs typeface="Tahoma"/>
              </a:rPr>
              <a:t>7</a:t>
            </a:r>
            <a:r>
              <a:rPr sz="1600" b="1" spc="-114" dirty="0">
                <a:latin typeface="Tahoma"/>
                <a:cs typeface="Tahoma"/>
              </a:rPr>
              <a:t> </a:t>
            </a:r>
            <a:r>
              <a:rPr sz="1600" b="1" spc="-95" dirty="0">
                <a:latin typeface="Tahoma"/>
                <a:cs typeface="Tahoma"/>
              </a:rPr>
              <a:t>i</a:t>
            </a:r>
            <a:r>
              <a:rPr sz="1600" b="1" spc="-165" dirty="0">
                <a:latin typeface="Tahoma"/>
                <a:cs typeface="Tahoma"/>
              </a:rPr>
              <a:t>ns</a:t>
            </a:r>
            <a:r>
              <a:rPr sz="1600" b="1" spc="-135" dirty="0">
                <a:latin typeface="Tahoma"/>
                <a:cs typeface="Tahoma"/>
              </a:rPr>
              <a:t>t</a:t>
            </a:r>
            <a:r>
              <a:rPr sz="1600" b="1" spc="-200" dirty="0">
                <a:latin typeface="Tahoma"/>
                <a:cs typeface="Tahoma"/>
              </a:rPr>
              <a:t>a</a:t>
            </a:r>
            <a:r>
              <a:rPr sz="1600" b="1" spc="-60" dirty="0">
                <a:latin typeface="Tahoma"/>
                <a:cs typeface="Tahoma"/>
              </a:rPr>
              <a:t>ll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005321" y="6576524"/>
            <a:ext cx="1784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103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34970" y="322593"/>
            <a:ext cx="227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350" dirty="0">
                <a:latin typeface="Verdana"/>
                <a:cs typeface="Verdana"/>
              </a:rPr>
              <a:t>A</a:t>
            </a:r>
            <a:r>
              <a:rPr sz="1800" b="1" i="1" spc="-300" dirty="0">
                <a:latin typeface="Verdana"/>
                <a:cs typeface="Verdana"/>
              </a:rPr>
              <a:t>E</a:t>
            </a:r>
            <a:r>
              <a:rPr sz="1800" b="1" i="1" spc="-235" dirty="0">
                <a:latin typeface="Verdana"/>
                <a:cs typeface="Verdana"/>
              </a:rPr>
              <a:t>M</a:t>
            </a:r>
            <a:r>
              <a:rPr sz="1800" b="1" i="1" spc="-204" dirty="0">
                <a:latin typeface="Verdana"/>
                <a:cs typeface="Verdana"/>
              </a:rPr>
              <a:t> </a:t>
            </a:r>
            <a:r>
              <a:rPr sz="1800" b="1" i="1" spc="-315" dirty="0">
                <a:latin typeface="Verdana"/>
                <a:cs typeface="Verdana"/>
              </a:rPr>
              <a:t>6</a:t>
            </a:r>
            <a:r>
              <a:rPr sz="1800" b="1" i="1" spc="-265" dirty="0">
                <a:latin typeface="Verdana"/>
                <a:cs typeface="Verdana"/>
              </a:rPr>
              <a:t>.</a:t>
            </a:r>
            <a:r>
              <a:rPr sz="1800" b="1" i="1" spc="-434" dirty="0">
                <a:latin typeface="Verdana"/>
                <a:cs typeface="Verdana"/>
              </a:rPr>
              <a:t>5</a:t>
            </a:r>
            <a:r>
              <a:rPr sz="1800" b="1" i="1" spc="-204" dirty="0">
                <a:latin typeface="Verdana"/>
                <a:cs typeface="Verdana"/>
              </a:rPr>
              <a:t> </a:t>
            </a:r>
            <a:r>
              <a:rPr sz="1800" b="1" i="1" spc="-280" dirty="0">
                <a:latin typeface="Verdana"/>
                <a:cs typeface="Verdana"/>
              </a:rPr>
              <a:t>a</a:t>
            </a:r>
            <a:r>
              <a:rPr sz="1800" b="1" i="1" spc="-335" dirty="0">
                <a:latin typeface="Verdana"/>
                <a:cs typeface="Verdana"/>
              </a:rPr>
              <a:t>n</a:t>
            </a:r>
            <a:r>
              <a:rPr sz="1800" b="1" i="1" spc="-330" dirty="0">
                <a:latin typeface="Verdana"/>
                <a:cs typeface="Verdana"/>
              </a:rPr>
              <a:t>d</a:t>
            </a:r>
            <a:r>
              <a:rPr sz="1800" b="1" i="1" spc="-200" dirty="0">
                <a:latin typeface="Verdana"/>
                <a:cs typeface="Verdana"/>
              </a:rPr>
              <a:t> </a:t>
            </a:r>
            <a:r>
              <a:rPr sz="1800" b="1" i="1" spc="-145" dirty="0">
                <a:latin typeface="Verdana"/>
                <a:cs typeface="Verdana"/>
              </a:rPr>
              <a:t>l</a:t>
            </a:r>
            <a:r>
              <a:rPr sz="1800" b="1" i="1" spc="-315" dirty="0">
                <a:latin typeface="Verdana"/>
                <a:cs typeface="Verdana"/>
              </a:rPr>
              <a:t>o</a:t>
            </a:r>
            <a:r>
              <a:rPr sz="1800" b="1" i="1" spc="-484" dirty="0">
                <a:latin typeface="Verdana"/>
                <a:cs typeface="Verdana"/>
              </a:rPr>
              <a:t>w</a:t>
            </a:r>
            <a:r>
              <a:rPr sz="1800" b="1" i="1" spc="-380" dirty="0">
                <a:latin typeface="Verdana"/>
                <a:cs typeface="Verdana"/>
              </a:rPr>
              <a:t>e</a:t>
            </a:r>
            <a:r>
              <a:rPr sz="1800" b="1" i="1" spc="-275" dirty="0">
                <a:latin typeface="Verdana"/>
                <a:cs typeface="Verdana"/>
              </a:rPr>
              <a:t>r</a:t>
            </a:r>
            <a:r>
              <a:rPr sz="1800" b="1" i="1" spc="-200" dirty="0">
                <a:latin typeface="Verdana"/>
                <a:cs typeface="Verdana"/>
              </a:rPr>
              <a:t> </a:t>
            </a:r>
            <a:r>
              <a:rPr sz="1800" b="1" i="1" spc="-340" dirty="0">
                <a:latin typeface="Verdana"/>
                <a:cs typeface="Verdana"/>
              </a:rPr>
              <a:t>On</a:t>
            </a:r>
            <a:r>
              <a:rPr sz="1800" b="1" i="1" spc="-130" dirty="0">
                <a:latin typeface="Verdana"/>
                <a:cs typeface="Verdana"/>
              </a:rPr>
              <a:t>l</a:t>
            </a:r>
            <a:r>
              <a:rPr sz="1800" b="1" i="1" spc="-370" dirty="0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481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enden</a:t>
            </a: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56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ar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39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6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919787"/>
            <a:ext cx="6280785" cy="267208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00" dirty="0">
                <a:latin typeface="Tahoma"/>
                <a:cs typeface="Tahoma"/>
              </a:rPr>
              <a:t>a</a:t>
            </a:r>
            <a:r>
              <a:rPr sz="2400" spc="-50" dirty="0">
                <a:latin typeface="Tahoma"/>
                <a:cs typeface="Tahoma"/>
              </a:rPr>
              <a:t>l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00" dirty="0">
                <a:latin typeface="Tahoma"/>
                <a:cs typeface="Tahoma"/>
              </a:rPr>
              <a:t>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20" dirty="0">
                <a:latin typeface="Tahoma"/>
                <a:cs typeface="Tahoma"/>
              </a:rPr>
              <a:t>J</a:t>
            </a:r>
            <a:r>
              <a:rPr sz="2400" spc="-300" dirty="0">
                <a:latin typeface="Tahoma"/>
                <a:cs typeface="Tahoma"/>
              </a:rPr>
              <a:t>a</a:t>
            </a:r>
            <a:r>
              <a:rPr sz="2400" spc="-14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90" dirty="0">
                <a:latin typeface="Tahoma"/>
                <a:cs typeface="Tahoma"/>
              </a:rPr>
              <a:t>DK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65" dirty="0">
                <a:latin typeface="Tahoma"/>
                <a:cs typeface="Tahoma"/>
              </a:rPr>
              <a:t>P</a:t>
            </a:r>
            <a:r>
              <a:rPr sz="2400" spc="-340" dirty="0">
                <a:latin typeface="Tahoma"/>
                <a:cs typeface="Tahoma"/>
              </a:rPr>
              <a:t>I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sa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K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w</a:t>
            </a:r>
            <a:r>
              <a:rPr sz="2200" spc="-35" dirty="0">
                <a:latin typeface="Tahoma"/>
                <a:cs typeface="Tahoma"/>
              </a:rPr>
              <a:t>nl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345" dirty="0">
                <a:latin typeface="Tahoma"/>
                <a:cs typeface="Tahoma"/>
              </a:rPr>
              <a:t>J</a:t>
            </a:r>
            <a:r>
              <a:rPr sz="2400" spc="-165" dirty="0">
                <a:latin typeface="Tahoma"/>
                <a:cs typeface="Tahoma"/>
              </a:rPr>
              <a:t>a</a:t>
            </a:r>
            <a:r>
              <a:rPr sz="2400" spc="-145" dirty="0">
                <a:latin typeface="Tahoma"/>
                <a:cs typeface="Tahoma"/>
              </a:rPr>
              <a:t>v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c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d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w</a:t>
            </a:r>
            <a:r>
              <a:rPr sz="2400" spc="-45" dirty="0">
                <a:latin typeface="Tahoma"/>
                <a:cs typeface="Tahoma"/>
              </a:rPr>
              <a:t>nl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90" dirty="0">
                <a:latin typeface="Tahoma"/>
                <a:cs typeface="Tahoma"/>
              </a:rPr>
              <a:t>ed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  <a:p>
            <a:pPr marL="274955" marR="427355" indent="-274955" algn="r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74955" algn="l"/>
                <a:tab pos="563880" algn="l"/>
              </a:tabLst>
            </a:pPr>
            <a:r>
              <a:rPr sz="2200" spc="-160" dirty="0">
                <a:latin typeface="Tahoma"/>
                <a:cs typeface="Tahoma"/>
              </a:rPr>
              <a:t>$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mvn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dependency:resolve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-Dclassifier=javadoc</a:t>
            </a:r>
            <a:endParaRPr sz="2200">
              <a:latin typeface="Tahoma"/>
              <a:cs typeface="Tahoma"/>
            </a:endParaRPr>
          </a:p>
          <a:p>
            <a:pPr marR="502920" algn="r">
              <a:lnSpc>
                <a:spcPct val="100000"/>
              </a:lnSpc>
              <a:spcBef>
                <a:spcPts val="690"/>
              </a:spcBef>
            </a:pP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20" dirty="0">
                <a:latin typeface="Tahoma"/>
                <a:cs typeface="Tahoma"/>
              </a:rPr>
              <a:t>n</a:t>
            </a:r>
            <a:r>
              <a:rPr sz="2400" spc="-11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d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w</a:t>
            </a:r>
            <a:r>
              <a:rPr sz="2400" spc="-45" dirty="0">
                <a:latin typeface="Tahoma"/>
                <a:cs typeface="Tahoma"/>
              </a:rPr>
              <a:t>nl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f 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40" dirty="0">
                <a:latin typeface="Tahoma"/>
                <a:cs typeface="Tahoma"/>
              </a:rPr>
              <a:t>p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t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65" dirty="0">
                <a:latin typeface="Tahoma"/>
                <a:cs typeface="Tahoma"/>
              </a:rPr>
              <a:t>P</a:t>
            </a:r>
            <a:r>
              <a:rPr sz="2400" spc="-35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6</a:t>
            </a:r>
            <a:r>
              <a:rPr sz="2400" spc="-310" dirty="0">
                <a:latin typeface="Tahoma"/>
                <a:cs typeface="Tahoma"/>
              </a:rPr>
              <a:t>.</a:t>
            </a:r>
            <a:r>
              <a:rPr sz="2400" spc="-180" dirty="0">
                <a:latin typeface="Tahoma"/>
                <a:cs typeface="Tahoma"/>
              </a:rPr>
              <a:t>5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4" dirty="0">
                <a:latin typeface="Tahoma"/>
                <a:cs typeface="Tahoma"/>
              </a:rPr>
              <a:t>Artifact=aem-sdk-deprecated-6.5-api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2772" y="3131294"/>
            <a:ext cx="32251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60" dirty="0">
                <a:latin typeface="Tahoma"/>
                <a:cs typeface="Tahoma"/>
              </a:rPr>
              <a:t>M</a:t>
            </a:r>
            <a:r>
              <a:rPr sz="1600" b="1" spc="-110" dirty="0">
                <a:latin typeface="Tahoma"/>
                <a:cs typeface="Tahoma"/>
              </a:rPr>
              <a:t>a</a:t>
            </a:r>
            <a:r>
              <a:rPr sz="1600" b="1" spc="-165" dirty="0">
                <a:latin typeface="Tahoma"/>
                <a:cs typeface="Tahoma"/>
              </a:rPr>
              <a:t>v</a:t>
            </a:r>
            <a:r>
              <a:rPr sz="1600" b="1" spc="-145" dirty="0">
                <a:latin typeface="Tahoma"/>
                <a:cs typeface="Tahoma"/>
              </a:rPr>
              <a:t>en</a:t>
            </a:r>
            <a:r>
              <a:rPr sz="1600" b="1" spc="-125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D</a:t>
            </a:r>
            <a:r>
              <a:rPr sz="1600" b="1" spc="-140" dirty="0">
                <a:latin typeface="Tahoma"/>
                <a:cs typeface="Tahoma"/>
              </a:rPr>
              <a:t>ep</a:t>
            </a:r>
            <a:r>
              <a:rPr sz="1600" b="1" spc="-150" dirty="0">
                <a:latin typeface="Tahoma"/>
                <a:cs typeface="Tahoma"/>
              </a:rPr>
              <a:t>endency</a:t>
            </a:r>
            <a:r>
              <a:rPr sz="1600" b="1" spc="-120" dirty="0">
                <a:latin typeface="Tahoma"/>
                <a:cs typeface="Tahoma"/>
              </a:rPr>
              <a:t> </a:t>
            </a:r>
            <a:r>
              <a:rPr sz="1600" b="1" spc="-105" dirty="0">
                <a:latin typeface="Tahoma"/>
                <a:cs typeface="Tahoma"/>
              </a:rPr>
              <a:t>el</a:t>
            </a:r>
            <a:r>
              <a:rPr sz="1600" b="1" spc="-155" dirty="0">
                <a:latin typeface="Tahoma"/>
                <a:cs typeface="Tahoma"/>
              </a:rPr>
              <a:t>ement</a:t>
            </a:r>
            <a:r>
              <a:rPr sz="1600" b="1" spc="-125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(</a:t>
            </a:r>
            <a:r>
              <a:rPr sz="1600" b="1" spc="-135" dirty="0">
                <a:latin typeface="Tahoma"/>
                <a:cs typeface="Tahoma"/>
              </a:rPr>
              <a:t>p</a:t>
            </a:r>
            <a:r>
              <a:rPr sz="1600" b="1" spc="-170" dirty="0">
                <a:latin typeface="Tahoma"/>
                <a:cs typeface="Tahoma"/>
              </a:rPr>
              <a:t>a</a:t>
            </a:r>
            <a:r>
              <a:rPr sz="1600" b="1" spc="-150" dirty="0">
                <a:latin typeface="Tahoma"/>
                <a:cs typeface="Tahoma"/>
              </a:rPr>
              <a:t>rent)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65338" y="4479035"/>
            <a:ext cx="3946525" cy="1805939"/>
            <a:chOff x="1465338" y="4479035"/>
            <a:chExt cx="3946525" cy="180593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5338" y="4479035"/>
              <a:ext cx="3946385" cy="1805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635" y="4673345"/>
              <a:ext cx="3359657" cy="12191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900178" y="3248405"/>
            <a:ext cx="6280150" cy="3324225"/>
            <a:chOff x="5900178" y="3248405"/>
            <a:chExt cx="6280150" cy="33242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0178" y="3248405"/>
              <a:ext cx="6279629" cy="19232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4475" y="3442715"/>
              <a:ext cx="5692901" cy="13365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5816" y="5064264"/>
              <a:ext cx="4603978" cy="15079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0114" y="5258574"/>
              <a:ext cx="4017251" cy="92124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154564" y="4361945"/>
            <a:ext cx="17907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40" dirty="0">
                <a:latin typeface="Tahoma"/>
                <a:cs typeface="Tahoma"/>
              </a:rPr>
              <a:t>E</a:t>
            </a:r>
            <a:r>
              <a:rPr sz="1600" b="1" spc="-204" dirty="0">
                <a:latin typeface="Tahoma"/>
                <a:cs typeface="Tahoma"/>
              </a:rPr>
              <a:t>xa</a:t>
            </a:r>
            <a:r>
              <a:rPr sz="1600" b="1" spc="-155" dirty="0">
                <a:latin typeface="Tahoma"/>
                <a:cs typeface="Tahoma"/>
              </a:rPr>
              <a:t>mp</a:t>
            </a:r>
            <a:r>
              <a:rPr sz="1600" b="1" spc="-65" dirty="0">
                <a:latin typeface="Tahoma"/>
                <a:cs typeface="Tahoma"/>
              </a:rPr>
              <a:t>l</a:t>
            </a:r>
            <a:r>
              <a:rPr sz="1600" b="1" spc="-150" dirty="0">
                <a:latin typeface="Tahoma"/>
                <a:cs typeface="Tahoma"/>
              </a:rPr>
              <a:t>e</a:t>
            </a:r>
            <a:r>
              <a:rPr sz="1600" b="1" spc="-130" dirty="0">
                <a:latin typeface="Tahoma"/>
                <a:cs typeface="Tahoma"/>
              </a:rPr>
              <a:t> </a:t>
            </a:r>
            <a:r>
              <a:rPr sz="1600" b="1" spc="-225" dirty="0">
                <a:latin typeface="Tahoma"/>
                <a:cs typeface="Tahoma"/>
              </a:rPr>
              <a:t>S</a:t>
            </a:r>
            <a:r>
              <a:rPr sz="1600" b="1" spc="-160" dirty="0">
                <a:latin typeface="Tahoma"/>
                <a:cs typeface="Tahoma"/>
              </a:rPr>
              <a:t>D</a:t>
            </a:r>
            <a:r>
              <a:rPr sz="1600" b="1" spc="-180" dirty="0">
                <a:latin typeface="Tahoma"/>
                <a:cs typeface="Tahoma"/>
              </a:rPr>
              <a:t>K</a:t>
            </a:r>
            <a:r>
              <a:rPr sz="1600" b="1" spc="-114" dirty="0">
                <a:latin typeface="Tahoma"/>
                <a:cs typeface="Tahoma"/>
              </a:rPr>
              <a:t> </a:t>
            </a:r>
            <a:r>
              <a:rPr sz="1600" b="1" spc="-140" dirty="0">
                <a:latin typeface="Tahoma"/>
                <a:cs typeface="Tahoma"/>
              </a:rPr>
              <a:t>Z</a:t>
            </a:r>
            <a:r>
              <a:rPr sz="1600" b="1" spc="-75" dirty="0">
                <a:latin typeface="Tahoma"/>
                <a:cs typeface="Tahoma"/>
              </a:rPr>
              <a:t>i</a:t>
            </a:r>
            <a:r>
              <a:rPr sz="1600" b="1" spc="-135" dirty="0">
                <a:latin typeface="Tahoma"/>
                <a:cs typeface="Tahoma"/>
              </a:rPr>
              <a:t>p</a:t>
            </a:r>
            <a:r>
              <a:rPr sz="1600" b="1" spc="-100" dirty="0">
                <a:latin typeface="Tahoma"/>
                <a:cs typeface="Tahoma"/>
              </a:rPr>
              <a:t> </a:t>
            </a:r>
            <a:r>
              <a:rPr sz="1600" b="1" spc="-145" dirty="0">
                <a:latin typeface="Tahoma"/>
                <a:cs typeface="Tahoma"/>
              </a:rPr>
              <a:t>f</a:t>
            </a:r>
            <a:r>
              <a:rPr sz="1600" b="1" spc="-120" dirty="0">
                <a:latin typeface="Tahoma"/>
                <a:cs typeface="Tahoma"/>
              </a:rPr>
              <a:t>i</a:t>
            </a:r>
            <a:r>
              <a:rPr sz="1600" b="1" spc="-60" dirty="0">
                <a:latin typeface="Tahoma"/>
                <a:cs typeface="Tahoma"/>
              </a:rPr>
              <a:t>l</a:t>
            </a:r>
            <a:r>
              <a:rPr sz="1600" b="1" spc="-150" dirty="0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005321" y="6576524"/>
            <a:ext cx="1784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104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02205" y="4971494"/>
            <a:ext cx="34061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60" dirty="0">
                <a:latin typeface="Tahoma"/>
                <a:cs typeface="Tahoma"/>
              </a:rPr>
              <a:t>M</a:t>
            </a:r>
            <a:r>
              <a:rPr sz="1600" b="1" spc="-110" dirty="0">
                <a:latin typeface="Tahoma"/>
                <a:cs typeface="Tahoma"/>
              </a:rPr>
              <a:t>a</a:t>
            </a:r>
            <a:r>
              <a:rPr sz="1600" b="1" spc="-165" dirty="0">
                <a:latin typeface="Tahoma"/>
                <a:cs typeface="Tahoma"/>
              </a:rPr>
              <a:t>v</a:t>
            </a:r>
            <a:r>
              <a:rPr sz="1600" b="1" spc="-145" dirty="0">
                <a:latin typeface="Tahoma"/>
                <a:cs typeface="Tahoma"/>
              </a:rPr>
              <a:t>en</a:t>
            </a:r>
            <a:r>
              <a:rPr sz="1600" b="1" spc="-125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D</a:t>
            </a:r>
            <a:r>
              <a:rPr sz="1600" b="1" spc="-140" dirty="0">
                <a:latin typeface="Tahoma"/>
                <a:cs typeface="Tahoma"/>
              </a:rPr>
              <a:t>ep</a:t>
            </a:r>
            <a:r>
              <a:rPr sz="1600" b="1" spc="-150" dirty="0">
                <a:latin typeface="Tahoma"/>
                <a:cs typeface="Tahoma"/>
              </a:rPr>
              <a:t>endency</a:t>
            </a:r>
            <a:r>
              <a:rPr sz="1600" b="1" spc="-120" dirty="0">
                <a:latin typeface="Tahoma"/>
                <a:cs typeface="Tahoma"/>
              </a:rPr>
              <a:t> </a:t>
            </a:r>
            <a:r>
              <a:rPr sz="1600" b="1" spc="-105" dirty="0">
                <a:latin typeface="Tahoma"/>
                <a:cs typeface="Tahoma"/>
              </a:rPr>
              <a:t>el</a:t>
            </a:r>
            <a:r>
              <a:rPr sz="1600" b="1" spc="-155" dirty="0">
                <a:latin typeface="Tahoma"/>
                <a:cs typeface="Tahoma"/>
              </a:rPr>
              <a:t>ement</a:t>
            </a:r>
            <a:r>
              <a:rPr sz="1600" b="1" spc="-125" dirty="0">
                <a:latin typeface="Tahoma"/>
                <a:cs typeface="Tahoma"/>
              </a:rPr>
              <a:t> </a:t>
            </a:r>
            <a:r>
              <a:rPr sz="1600" b="1" spc="-160" dirty="0">
                <a:latin typeface="Tahoma"/>
                <a:cs typeface="Tahoma"/>
              </a:rPr>
              <a:t>(</a:t>
            </a:r>
            <a:r>
              <a:rPr sz="1600" b="1" spc="-175" dirty="0">
                <a:latin typeface="Tahoma"/>
                <a:cs typeface="Tahoma"/>
              </a:rPr>
              <a:t>m</a:t>
            </a:r>
            <a:r>
              <a:rPr sz="1600" b="1" spc="-120" dirty="0">
                <a:latin typeface="Tahoma"/>
                <a:cs typeface="Tahoma"/>
              </a:rPr>
              <a:t>o</a:t>
            </a:r>
            <a:r>
              <a:rPr sz="1600" b="1" spc="-145" dirty="0">
                <a:latin typeface="Tahoma"/>
                <a:cs typeface="Tahoma"/>
              </a:rPr>
              <a:t>du</a:t>
            </a:r>
            <a:r>
              <a:rPr sz="1600" b="1" spc="-60" dirty="0">
                <a:latin typeface="Tahoma"/>
                <a:cs typeface="Tahoma"/>
              </a:rPr>
              <a:t>l</a:t>
            </a:r>
            <a:r>
              <a:rPr sz="1600" b="1" spc="-165" dirty="0">
                <a:latin typeface="Tahoma"/>
                <a:cs typeface="Tahoma"/>
              </a:rPr>
              <a:t>es)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48981" y="322593"/>
            <a:ext cx="175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340" dirty="0">
                <a:latin typeface="Verdana"/>
                <a:cs typeface="Verdana"/>
              </a:rPr>
              <a:t>C</a:t>
            </a:r>
            <a:r>
              <a:rPr sz="1800" b="1" i="1" spc="-150" dirty="0">
                <a:latin typeface="Verdana"/>
                <a:cs typeface="Verdana"/>
              </a:rPr>
              <a:t>l</a:t>
            </a:r>
            <a:r>
              <a:rPr sz="1800" b="1" i="1" spc="-315" dirty="0">
                <a:latin typeface="Verdana"/>
                <a:cs typeface="Verdana"/>
              </a:rPr>
              <a:t>o</a:t>
            </a:r>
            <a:r>
              <a:rPr sz="1800" b="1" i="1" spc="-360" dirty="0">
                <a:latin typeface="Verdana"/>
                <a:cs typeface="Verdana"/>
              </a:rPr>
              <a:t>u</a:t>
            </a:r>
            <a:r>
              <a:rPr sz="1800" b="1" i="1" spc="-330" dirty="0">
                <a:latin typeface="Verdana"/>
                <a:cs typeface="Verdana"/>
              </a:rPr>
              <a:t>d</a:t>
            </a:r>
            <a:r>
              <a:rPr sz="1800" b="1" i="1" spc="-200" dirty="0">
                <a:latin typeface="Verdana"/>
                <a:cs typeface="Verdana"/>
              </a:rPr>
              <a:t> </a:t>
            </a:r>
            <a:r>
              <a:rPr sz="1800" b="1" i="1" spc="-405" dirty="0">
                <a:latin typeface="Verdana"/>
                <a:cs typeface="Verdana"/>
              </a:rPr>
              <a:t>S</a:t>
            </a:r>
            <a:r>
              <a:rPr sz="1800" b="1" i="1" spc="-390" dirty="0">
                <a:latin typeface="Verdana"/>
                <a:cs typeface="Verdana"/>
              </a:rPr>
              <a:t>e</a:t>
            </a:r>
            <a:r>
              <a:rPr sz="1800" b="1" i="1" spc="-210" dirty="0">
                <a:latin typeface="Verdana"/>
                <a:cs typeface="Verdana"/>
              </a:rPr>
              <a:t>r</a:t>
            </a:r>
            <a:r>
              <a:rPr sz="1800" b="1" i="1" spc="-360" dirty="0">
                <a:latin typeface="Verdana"/>
                <a:cs typeface="Verdana"/>
              </a:rPr>
              <a:t>v</a:t>
            </a:r>
            <a:r>
              <a:rPr sz="1800" b="1" i="1" spc="-185" dirty="0">
                <a:latin typeface="Verdana"/>
                <a:cs typeface="Verdana"/>
              </a:rPr>
              <a:t>i</a:t>
            </a:r>
            <a:r>
              <a:rPr sz="1800" b="1" i="1" spc="-330" dirty="0">
                <a:latin typeface="Verdana"/>
                <a:cs typeface="Verdana"/>
              </a:rPr>
              <a:t>c</a:t>
            </a:r>
            <a:r>
              <a:rPr sz="1800" b="1" i="1" spc="-380" dirty="0">
                <a:latin typeface="Verdana"/>
                <a:cs typeface="Verdana"/>
              </a:rPr>
              <a:t>e</a:t>
            </a:r>
            <a:r>
              <a:rPr sz="1800" b="1" i="1" spc="-210" dirty="0">
                <a:latin typeface="Verdana"/>
                <a:cs typeface="Verdana"/>
              </a:rPr>
              <a:t> </a:t>
            </a:r>
            <a:r>
              <a:rPr sz="1800" b="1" i="1" spc="-345" dirty="0">
                <a:latin typeface="Verdana"/>
                <a:cs typeface="Verdana"/>
              </a:rPr>
              <a:t>O</a:t>
            </a:r>
            <a:r>
              <a:rPr sz="1800" b="1" i="1" spc="-340" dirty="0">
                <a:latin typeface="Verdana"/>
                <a:cs typeface="Verdana"/>
              </a:rPr>
              <a:t>n</a:t>
            </a:r>
            <a:r>
              <a:rPr sz="1800" b="1" i="1" spc="-130" dirty="0">
                <a:latin typeface="Verdana"/>
                <a:cs typeface="Verdana"/>
              </a:rPr>
              <a:t>l</a:t>
            </a:r>
            <a:r>
              <a:rPr sz="1800" b="1" i="1" spc="-370" dirty="0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609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4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33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3200" b="1" spc="-31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6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10264140" cy="39751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4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95" dirty="0">
                <a:latin typeface="Tahoma"/>
                <a:cs typeface="Tahoma"/>
              </a:rPr>
              <a:t>ice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r</a:t>
            </a:r>
            <a:r>
              <a:rPr sz="2400" spc="-140" dirty="0">
                <a:latin typeface="Tahoma"/>
                <a:cs typeface="Tahoma"/>
              </a:rPr>
              <a:t>u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u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0" dirty="0">
                <a:latin typeface="Tahoma"/>
                <a:cs typeface="Tahoma"/>
              </a:rPr>
              <a:t>Daily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maintenance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releases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have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minimal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changes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SDK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0" dirty="0">
                <a:latin typeface="Tahoma"/>
                <a:cs typeface="Tahoma"/>
              </a:rPr>
              <a:t>Monthly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maintenance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releases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typically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have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more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impactful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80" dirty="0">
                <a:latin typeface="Tahoma"/>
                <a:cs typeface="Tahoma"/>
              </a:rPr>
              <a:t>Adobe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recommends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refreshing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SDK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at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least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after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monthly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maintenance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release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When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download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new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SDK,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update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your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POM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with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same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release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number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70" dirty="0">
                <a:latin typeface="Tahoma"/>
                <a:cs typeface="Tahoma"/>
              </a:rPr>
              <a:t>Optionally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use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same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release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Production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service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71892" y="4422673"/>
            <a:ext cx="5408295" cy="2209165"/>
            <a:chOff x="6771892" y="4422673"/>
            <a:chExt cx="5408295" cy="2209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1892" y="4422673"/>
              <a:ext cx="5407913" cy="22090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6216" y="4616958"/>
              <a:ext cx="4821161" cy="16222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66585" y="5739003"/>
              <a:ext cx="2922270" cy="270510"/>
            </a:xfrm>
            <a:custGeom>
              <a:avLst/>
              <a:gdLst/>
              <a:ahLst/>
              <a:cxnLst/>
              <a:rect l="l" t="t" r="r" b="b"/>
              <a:pathLst>
                <a:path w="2922270" h="270510">
                  <a:moveTo>
                    <a:pt x="0" y="0"/>
                  </a:moveTo>
                  <a:lnTo>
                    <a:pt x="2922270" y="0"/>
                  </a:lnTo>
                  <a:lnTo>
                    <a:pt x="2922270" y="270510"/>
                  </a:lnTo>
                  <a:lnTo>
                    <a:pt x="0" y="2705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48981" y="322593"/>
            <a:ext cx="175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340" dirty="0">
                <a:latin typeface="Verdana"/>
                <a:cs typeface="Verdana"/>
              </a:rPr>
              <a:t>C</a:t>
            </a:r>
            <a:r>
              <a:rPr sz="1800" b="1" i="1" spc="-150" dirty="0">
                <a:latin typeface="Verdana"/>
                <a:cs typeface="Verdana"/>
              </a:rPr>
              <a:t>l</a:t>
            </a:r>
            <a:r>
              <a:rPr sz="1800" b="1" i="1" spc="-315" dirty="0">
                <a:latin typeface="Verdana"/>
                <a:cs typeface="Verdana"/>
              </a:rPr>
              <a:t>o</a:t>
            </a:r>
            <a:r>
              <a:rPr sz="1800" b="1" i="1" spc="-360" dirty="0">
                <a:latin typeface="Verdana"/>
                <a:cs typeface="Verdana"/>
              </a:rPr>
              <a:t>u</a:t>
            </a:r>
            <a:r>
              <a:rPr sz="1800" b="1" i="1" spc="-330" dirty="0">
                <a:latin typeface="Verdana"/>
                <a:cs typeface="Verdana"/>
              </a:rPr>
              <a:t>d</a:t>
            </a:r>
            <a:r>
              <a:rPr sz="1800" b="1" i="1" spc="-200" dirty="0">
                <a:latin typeface="Verdana"/>
                <a:cs typeface="Verdana"/>
              </a:rPr>
              <a:t> </a:t>
            </a:r>
            <a:r>
              <a:rPr sz="1800" b="1" i="1" spc="-405" dirty="0">
                <a:latin typeface="Verdana"/>
                <a:cs typeface="Verdana"/>
              </a:rPr>
              <a:t>S</a:t>
            </a:r>
            <a:r>
              <a:rPr sz="1800" b="1" i="1" spc="-390" dirty="0">
                <a:latin typeface="Verdana"/>
                <a:cs typeface="Verdana"/>
              </a:rPr>
              <a:t>e</a:t>
            </a:r>
            <a:r>
              <a:rPr sz="1800" b="1" i="1" spc="-210" dirty="0">
                <a:latin typeface="Verdana"/>
                <a:cs typeface="Verdana"/>
              </a:rPr>
              <a:t>r</a:t>
            </a:r>
            <a:r>
              <a:rPr sz="1800" b="1" i="1" spc="-360" dirty="0">
                <a:latin typeface="Verdana"/>
                <a:cs typeface="Verdana"/>
              </a:rPr>
              <a:t>v</a:t>
            </a:r>
            <a:r>
              <a:rPr sz="1800" b="1" i="1" spc="-185" dirty="0">
                <a:latin typeface="Verdana"/>
                <a:cs typeface="Verdana"/>
              </a:rPr>
              <a:t>i</a:t>
            </a:r>
            <a:r>
              <a:rPr sz="1800" b="1" i="1" spc="-330" dirty="0">
                <a:latin typeface="Verdana"/>
                <a:cs typeface="Verdana"/>
              </a:rPr>
              <a:t>c</a:t>
            </a:r>
            <a:r>
              <a:rPr sz="1800" b="1" i="1" spc="-380" dirty="0">
                <a:latin typeface="Verdana"/>
                <a:cs typeface="Verdana"/>
              </a:rPr>
              <a:t>e</a:t>
            </a:r>
            <a:r>
              <a:rPr sz="1800" b="1" i="1" spc="-210" dirty="0">
                <a:latin typeface="Verdana"/>
                <a:cs typeface="Verdana"/>
              </a:rPr>
              <a:t> </a:t>
            </a:r>
            <a:r>
              <a:rPr sz="1800" b="1" i="1" spc="-345" dirty="0">
                <a:latin typeface="Verdana"/>
                <a:cs typeface="Verdana"/>
              </a:rPr>
              <a:t>O</a:t>
            </a:r>
            <a:r>
              <a:rPr sz="1800" b="1" i="1" spc="-340" dirty="0">
                <a:latin typeface="Verdana"/>
                <a:cs typeface="Verdana"/>
              </a:rPr>
              <a:t>n</a:t>
            </a:r>
            <a:r>
              <a:rPr sz="1800" b="1" i="1" spc="-130" dirty="0">
                <a:latin typeface="Verdana"/>
                <a:cs typeface="Verdana"/>
              </a:rPr>
              <a:t>l</a:t>
            </a:r>
            <a:r>
              <a:rPr sz="1800" b="1" i="1" spc="-370" dirty="0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05321" y="6576524"/>
            <a:ext cx="1784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105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2000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06898" y="1933535"/>
            <a:ext cx="4462145" cy="17621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400" spc="-409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229" dirty="0">
                <a:latin typeface="Tahoma"/>
                <a:cs typeface="Tahoma"/>
              </a:rPr>
              <a:t>s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45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r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m</a:t>
            </a:r>
            <a:r>
              <a:rPr sz="2400" spc="-41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200" spc="-80" dirty="0">
                <a:latin typeface="Tahoma"/>
                <a:cs typeface="Tahoma"/>
              </a:rPr>
              <a:t>Up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h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15" dirty="0">
                <a:latin typeface="Tahoma"/>
                <a:cs typeface="Tahoma"/>
              </a:rPr>
              <a:t>O</a:t>
            </a:r>
            <a:r>
              <a:rPr sz="2200" spc="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45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200" spc="-345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j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in</a:t>
            </a:r>
            <a:r>
              <a:rPr sz="2200" spc="-145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AE</a:t>
            </a:r>
            <a:r>
              <a:rPr sz="2200" spc="120" dirty="0"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200" spc="-145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f</a:t>
            </a:r>
            <a:r>
              <a:rPr sz="2200" spc="-125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l</a:t>
            </a:r>
            <a:r>
              <a:rPr sz="2200" spc="-9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nt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ck</a:t>
            </a:r>
            <a:r>
              <a:rPr sz="2200" spc="-21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g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07639" y="6576524"/>
            <a:ext cx="17399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106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08100" y="643431"/>
            <a:ext cx="5899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3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3: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5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5612" y="4989829"/>
            <a:ext cx="2346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99538" y="417449"/>
            <a:ext cx="7100570" cy="352869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60985" indent="-229235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261620" algn="l"/>
              </a:tabLst>
            </a:pPr>
            <a:r>
              <a:rPr sz="2400" spc="-65" dirty="0">
                <a:latin typeface="Tahoma"/>
                <a:cs typeface="Tahoma"/>
              </a:rPr>
              <a:t>Maven</a:t>
            </a:r>
            <a:endParaRPr sz="2400">
              <a:latin typeface="Tahoma"/>
              <a:cs typeface="Tahoma"/>
            </a:endParaRPr>
          </a:p>
          <a:p>
            <a:pPr marL="906780" marR="347345" lvl="1" indent="-342900">
              <a:lnSpc>
                <a:spcPts val="1920"/>
              </a:lnSpc>
              <a:spcBef>
                <a:spcPts val="955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70" dirty="0">
                <a:latin typeface="Tahoma"/>
                <a:cs typeface="Tahoma"/>
              </a:rPr>
              <a:t>Open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source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development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tool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used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to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build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manage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-295" dirty="0">
                <a:latin typeface="Tahoma"/>
                <a:cs typeface="Tahoma"/>
              </a:rPr>
              <a:t>J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114" dirty="0">
                <a:latin typeface="Tahoma"/>
                <a:cs typeface="Tahoma"/>
              </a:rPr>
              <a:t>v</a:t>
            </a:r>
            <a:r>
              <a:rPr sz="2000" spc="-110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-</a:t>
            </a:r>
            <a:r>
              <a:rPr sz="2000" spc="-55" dirty="0">
                <a:latin typeface="Tahoma"/>
                <a:cs typeface="Tahoma"/>
              </a:rPr>
              <a:t>b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120" dirty="0">
                <a:latin typeface="Tahoma"/>
                <a:cs typeface="Tahoma"/>
              </a:rPr>
              <a:t>s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135" dirty="0">
                <a:latin typeface="Tahoma"/>
                <a:cs typeface="Tahoma"/>
              </a:rPr>
              <a:t>j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40" dirty="0">
                <a:latin typeface="Tahoma"/>
                <a:cs typeface="Tahoma"/>
              </a:rPr>
              <a:t>c</a:t>
            </a:r>
            <a:r>
              <a:rPr sz="2000" spc="-55" dirty="0">
                <a:latin typeface="Tahoma"/>
                <a:cs typeface="Tahoma"/>
              </a:rPr>
              <a:t>t</a:t>
            </a:r>
            <a:r>
              <a:rPr sz="2000" spc="-120" dirty="0">
                <a:latin typeface="Tahoma"/>
                <a:cs typeface="Tahoma"/>
              </a:rPr>
              <a:t>s</a:t>
            </a:r>
            <a:r>
              <a:rPr sz="2000" spc="-300" dirty="0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235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90" dirty="0">
                <a:latin typeface="Tahoma"/>
                <a:cs typeface="Tahoma"/>
              </a:rPr>
              <a:t>Configured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using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Project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Object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Model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(POM)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files.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Courier New"/>
              <a:buChar char="o"/>
            </a:pPr>
            <a:endParaRPr sz="27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ch</a:t>
            </a:r>
            <a:r>
              <a:rPr sz="2400" spc="-80" dirty="0">
                <a:latin typeface="Tahoma"/>
                <a:cs typeface="Tahoma"/>
              </a:rPr>
              <a:t>e</a:t>
            </a:r>
            <a:r>
              <a:rPr sz="2400" spc="-7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234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105" dirty="0">
                <a:latin typeface="Tahoma"/>
                <a:cs typeface="Tahoma"/>
              </a:rPr>
              <a:t>Starter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AEM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project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based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on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best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practices</a:t>
            </a:r>
            <a:endParaRPr sz="20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215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120" dirty="0">
                <a:latin typeface="Tahoma"/>
                <a:cs typeface="Tahoma"/>
              </a:rPr>
              <a:t>The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archetype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can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be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used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for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wide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variety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of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AEM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projects</a:t>
            </a:r>
            <a:endParaRPr sz="20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220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120" dirty="0">
                <a:latin typeface="Tahoma"/>
                <a:cs typeface="Tahoma"/>
              </a:rPr>
              <a:t>The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All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container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package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include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all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other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artifacts</a:t>
            </a:r>
            <a:endParaRPr sz="20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225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25" dirty="0">
                <a:latin typeface="Tahoma"/>
                <a:cs typeface="Tahoma"/>
              </a:rPr>
              <a:t>AEM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dependencies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are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managed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with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the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SDK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API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or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Uberjar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7639" y="6576524"/>
            <a:ext cx="17399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107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74767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2000"/>
              <a:ext cx="4278630" cy="1371600"/>
            </a:xfrm>
            <a:custGeom>
              <a:avLst/>
              <a:gdLst/>
              <a:ahLst/>
              <a:cxnLst/>
              <a:rect l="l" t="t" r="r" b="b"/>
              <a:pathLst>
                <a:path w="4278630" h="1371600">
                  <a:moveTo>
                    <a:pt x="427863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78630" y="1371600"/>
                  </a:lnTo>
                  <a:lnTo>
                    <a:pt x="427863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4474" y="4989829"/>
            <a:ext cx="28314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135" dirty="0">
                <a:solidFill>
                  <a:srgbClr val="FFFFFF"/>
                </a:solidFill>
                <a:latin typeface="Tahoma"/>
                <a:cs typeface="Tahoma"/>
              </a:rPr>
              <a:t>wl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spc="-2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2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0560" marR="508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W</a:t>
            </a:r>
            <a:r>
              <a:rPr spc="-55" dirty="0"/>
              <a:t>hi</a:t>
            </a:r>
            <a:r>
              <a:rPr spc="-105" dirty="0"/>
              <a:t>c</a:t>
            </a:r>
            <a:r>
              <a:rPr spc="-70" dirty="0"/>
              <a:t>h</a:t>
            </a:r>
            <a:r>
              <a:rPr spc="-180" dirty="0"/>
              <a:t> </a:t>
            </a:r>
            <a:r>
              <a:rPr spc="-40" dirty="0"/>
              <a:t>m</a:t>
            </a:r>
            <a:r>
              <a:rPr spc="-175" dirty="0"/>
              <a:t>a</a:t>
            </a:r>
            <a:r>
              <a:rPr spc="-105" dirty="0"/>
              <a:t>v</a:t>
            </a:r>
            <a:r>
              <a:rPr spc="-130" dirty="0"/>
              <a:t>e</a:t>
            </a:r>
            <a:r>
              <a:rPr spc="-75" dirty="0"/>
              <a:t>n</a:t>
            </a:r>
            <a:r>
              <a:rPr spc="-190" dirty="0"/>
              <a:t> </a:t>
            </a:r>
            <a:r>
              <a:rPr spc="-40" dirty="0"/>
              <a:t>mo</a:t>
            </a:r>
            <a:r>
              <a:rPr spc="-114" dirty="0"/>
              <a:t>d</a:t>
            </a:r>
            <a:r>
              <a:rPr spc="-95" dirty="0"/>
              <a:t>u</a:t>
            </a:r>
            <a:r>
              <a:rPr dirty="0"/>
              <a:t>l</a:t>
            </a:r>
            <a:r>
              <a:rPr spc="-85" dirty="0"/>
              <a:t>e</a:t>
            </a:r>
            <a:r>
              <a:rPr spc="-190" dirty="0"/>
              <a:t>s</a:t>
            </a:r>
            <a:r>
              <a:rPr spc="-180" dirty="0"/>
              <a:t> </a:t>
            </a:r>
            <a:r>
              <a:rPr spc="-170" dirty="0"/>
              <a:t>a</a:t>
            </a:r>
            <a:r>
              <a:rPr spc="-100" dirty="0"/>
              <a:t>r</a:t>
            </a:r>
            <a:r>
              <a:rPr spc="-130" dirty="0"/>
              <a:t>e</a:t>
            </a:r>
            <a:r>
              <a:rPr spc="-185" dirty="0"/>
              <a:t> </a:t>
            </a:r>
            <a:r>
              <a:rPr spc="-114" dirty="0"/>
              <a:t>c</a:t>
            </a:r>
            <a:r>
              <a:rPr spc="-120" dirty="0"/>
              <a:t>re</a:t>
            </a:r>
            <a:r>
              <a:rPr spc="-170" dirty="0"/>
              <a:t>a</a:t>
            </a:r>
            <a:r>
              <a:rPr spc="-130" dirty="0"/>
              <a:t>t</a:t>
            </a:r>
            <a:r>
              <a:rPr spc="-110" dirty="0"/>
              <a:t>e</a:t>
            </a:r>
            <a:r>
              <a:rPr spc="-90" dirty="0"/>
              <a:t>d</a:t>
            </a:r>
            <a:r>
              <a:rPr spc="-185" dirty="0"/>
              <a:t> </a:t>
            </a:r>
            <a:r>
              <a:rPr spc="-170" dirty="0"/>
              <a:t>as</a:t>
            </a:r>
            <a:r>
              <a:rPr spc="-190" dirty="0"/>
              <a:t> </a:t>
            </a:r>
            <a:r>
              <a:rPr spc="-70" dirty="0"/>
              <a:t>p</a:t>
            </a:r>
            <a:r>
              <a:rPr spc="-170" dirty="0"/>
              <a:t>a</a:t>
            </a:r>
            <a:r>
              <a:rPr spc="-5" dirty="0"/>
              <a:t>r</a:t>
            </a:r>
            <a:r>
              <a:rPr spc="-125" dirty="0"/>
              <a:t>t</a:t>
            </a:r>
            <a:r>
              <a:rPr spc="-190" dirty="0"/>
              <a:t> </a:t>
            </a:r>
            <a:r>
              <a:rPr spc="-60" dirty="0"/>
              <a:t>o</a:t>
            </a:r>
            <a:r>
              <a:rPr spc="-190" dirty="0"/>
              <a:t>f </a:t>
            </a:r>
            <a:r>
              <a:rPr spc="-110" dirty="0"/>
              <a:t>t</a:t>
            </a:r>
            <a:r>
              <a:rPr spc="-100" dirty="0"/>
              <a:t>he</a:t>
            </a:r>
            <a:r>
              <a:rPr spc="-190" dirty="0"/>
              <a:t> </a:t>
            </a:r>
            <a:r>
              <a:rPr spc="-55" dirty="0"/>
              <a:t>A</a:t>
            </a:r>
            <a:r>
              <a:rPr spc="-150" dirty="0"/>
              <a:t>E</a:t>
            </a:r>
            <a:r>
              <a:rPr spc="80" dirty="0"/>
              <a:t>M  </a:t>
            </a:r>
            <a:r>
              <a:rPr spc="-40" dirty="0"/>
              <a:t>A</a:t>
            </a:r>
            <a:r>
              <a:rPr spc="-120" dirty="0"/>
              <a:t>r</a:t>
            </a:r>
            <a:r>
              <a:rPr spc="-105" dirty="0"/>
              <a:t>c</a:t>
            </a:r>
            <a:r>
              <a:rPr spc="-70" dirty="0"/>
              <a:t>h</a:t>
            </a:r>
            <a:r>
              <a:rPr spc="-110" dirty="0"/>
              <a:t>e</a:t>
            </a:r>
            <a:r>
              <a:rPr spc="-70" dirty="0"/>
              <a:t>t</a:t>
            </a:r>
            <a:r>
              <a:rPr spc="-110" dirty="0"/>
              <a:t>y</a:t>
            </a:r>
            <a:r>
              <a:rPr spc="-70" dirty="0"/>
              <a:t>p</a:t>
            </a:r>
            <a:r>
              <a:rPr spc="-135" dirty="0"/>
              <a:t>e</a:t>
            </a:r>
            <a:r>
              <a:rPr spc="-204" dirty="0"/>
              <a:t>?</a:t>
            </a:r>
            <a:r>
              <a:rPr spc="-165" dirty="0"/>
              <a:t> </a:t>
            </a:r>
            <a:r>
              <a:rPr spc="-190" dirty="0"/>
              <a:t>S</a:t>
            </a:r>
            <a:r>
              <a:rPr spc="-135" dirty="0"/>
              <a:t>e</a:t>
            </a:r>
            <a:r>
              <a:rPr dirty="0"/>
              <a:t>l</a:t>
            </a:r>
            <a:r>
              <a:rPr spc="-110" dirty="0"/>
              <a:t>e</a:t>
            </a:r>
            <a:r>
              <a:rPr spc="-45" dirty="0"/>
              <a:t>c</a:t>
            </a:r>
            <a:r>
              <a:rPr spc="-125" dirty="0"/>
              <a:t>t</a:t>
            </a:r>
            <a:r>
              <a:rPr spc="-190" dirty="0"/>
              <a:t> </a:t>
            </a:r>
            <a:r>
              <a:rPr spc="-110" dirty="0"/>
              <a:t>t</a:t>
            </a:r>
            <a:r>
              <a:rPr spc="-70" dirty="0"/>
              <a:t>h</a:t>
            </a:r>
            <a:r>
              <a:rPr spc="-120" dirty="0"/>
              <a:t>r</a:t>
            </a:r>
            <a:r>
              <a:rPr spc="-110" dirty="0"/>
              <a:t>e</a:t>
            </a:r>
            <a:r>
              <a:rPr spc="-130" dirty="0"/>
              <a:t>e</a:t>
            </a:r>
            <a:r>
              <a:rPr spc="-180" dirty="0"/>
              <a:t> </a:t>
            </a:r>
            <a:r>
              <a:rPr spc="-150" dirty="0"/>
              <a:t>a</a:t>
            </a:r>
            <a:r>
              <a:rPr spc="-65" dirty="0"/>
              <a:t>n</a:t>
            </a:r>
            <a:r>
              <a:rPr spc="-180" dirty="0"/>
              <a:t>s</a:t>
            </a:r>
            <a:r>
              <a:rPr spc="-75" dirty="0"/>
              <a:t>w</a:t>
            </a:r>
            <a:r>
              <a:rPr spc="-130" dirty="0"/>
              <a:t>e</a:t>
            </a:r>
            <a:r>
              <a:rPr spc="-75" dirty="0"/>
              <a:t>r</a:t>
            </a:r>
            <a:r>
              <a:rPr spc="-140" dirty="0"/>
              <a:t>s</a:t>
            </a:r>
            <a:r>
              <a:rPr spc="-355" dirty="0"/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48026" y="1382599"/>
            <a:ext cx="2305685" cy="172275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800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120" dirty="0">
                <a:latin typeface="Tahoma"/>
                <a:cs typeface="Tahoma"/>
              </a:rPr>
              <a:t>ui.apps.structure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90" dirty="0"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695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120" dirty="0">
                <a:latin typeface="Tahoma"/>
                <a:cs typeface="Tahoma"/>
              </a:rPr>
              <a:t>ui.apps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0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110" dirty="0">
                <a:latin typeface="Tahoma"/>
                <a:cs typeface="Tahoma"/>
              </a:rPr>
              <a:t>ui.content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41364" y="1576577"/>
            <a:ext cx="1437640" cy="1449070"/>
            <a:chOff x="6341364" y="1576577"/>
            <a:chExt cx="1437640" cy="14490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9490" y="1576577"/>
              <a:ext cx="429005" cy="3627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1364" y="2231136"/>
              <a:ext cx="429005" cy="3619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8440" y="2663190"/>
              <a:ext cx="429005" cy="36194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07639" y="6576524"/>
            <a:ext cx="17399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108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142" y="1446159"/>
            <a:ext cx="3195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15" dirty="0">
                <a:solidFill>
                  <a:srgbClr val="FFFFFF"/>
                </a:solidFill>
                <a:latin typeface="Tahoma"/>
                <a:cs typeface="Tahoma"/>
              </a:rPr>
              <a:t>Deve</a:t>
            </a:r>
            <a:r>
              <a:rPr sz="3600" b="1" spc="-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600" b="1" spc="-2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600" b="1" spc="-2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600" b="1" spc="-27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36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5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600" b="1" spc="-220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3600" b="1" spc="-7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77680"/>
            <a:ext cx="9626600" cy="3128010"/>
          </a:xfrm>
          <a:custGeom>
            <a:avLst/>
            <a:gdLst/>
            <a:ahLst/>
            <a:cxnLst/>
            <a:rect l="l" t="t" r="r" b="b"/>
            <a:pathLst>
              <a:path w="9626600" h="3128010">
                <a:moveTo>
                  <a:pt x="9626346" y="0"/>
                </a:moveTo>
                <a:lnTo>
                  <a:pt x="0" y="0"/>
                </a:lnTo>
                <a:lnTo>
                  <a:pt x="0" y="3127997"/>
                </a:lnTo>
                <a:lnTo>
                  <a:pt x="9626346" y="3127997"/>
                </a:lnTo>
                <a:lnTo>
                  <a:pt x="9626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7495" y="2614814"/>
            <a:ext cx="6563359" cy="256857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85" dirty="0"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65" dirty="0">
                <a:latin typeface="Tahoma"/>
                <a:cs typeface="Tahoma"/>
              </a:rPr>
              <a:t>Explain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the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features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45" dirty="0">
                <a:latin typeface="Tahoma"/>
                <a:cs typeface="Tahoma"/>
              </a:rPr>
              <a:t> UI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elements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of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the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AEM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developer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tools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6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al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c</a:t>
            </a:r>
            <a:r>
              <a:rPr sz="1800" spc="-55" dirty="0">
                <a:latin typeface="Tahoma"/>
                <a:cs typeface="Tahoma"/>
              </a:rPr>
              <a:t>k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10" dirty="0">
                <a:latin typeface="Tahoma"/>
                <a:cs typeface="Tahoma"/>
              </a:rPr>
              <a:t>EM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re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bu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0" dirty="0">
                <a:latin typeface="Tahoma"/>
                <a:cs typeface="Tahoma"/>
              </a:rPr>
              <a:t>d</a:t>
            </a:r>
            <a:r>
              <a:rPr sz="1800" spc="-270" dirty="0">
                <a:latin typeface="Tahoma"/>
                <a:cs typeface="Tahoma"/>
              </a:rPr>
              <a:t>,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an</a:t>
            </a:r>
            <a:r>
              <a:rPr sz="1800" spc="-8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25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w</a:t>
            </a:r>
            <a:r>
              <a:rPr sz="1800" spc="-35" dirty="0">
                <a:latin typeface="Tahoma"/>
                <a:cs typeface="Tahoma"/>
              </a:rPr>
              <a:t>nl</a:t>
            </a:r>
            <a:r>
              <a:rPr sz="1800" spc="-25" dirty="0">
                <a:latin typeface="Tahoma"/>
                <a:cs typeface="Tahoma"/>
              </a:rPr>
              <a:t>o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c</a:t>
            </a:r>
            <a:r>
              <a:rPr sz="1800" spc="-55" dirty="0">
                <a:latin typeface="Tahoma"/>
                <a:cs typeface="Tahoma"/>
              </a:rPr>
              <a:t>k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75" dirty="0">
                <a:latin typeface="Tahoma"/>
                <a:cs typeface="Tahoma"/>
              </a:rPr>
              <a:t>Describe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AEM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as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Cloud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Service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Project's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content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package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structure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re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a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imm</a:t>
            </a:r>
            <a:r>
              <a:rPr sz="1800" spc="-55" dirty="0">
                <a:latin typeface="Tahoma"/>
                <a:cs typeface="Tahoma"/>
              </a:rPr>
              <a:t>u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14" dirty="0">
                <a:latin typeface="Tahoma"/>
                <a:cs typeface="Tahoma"/>
              </a:rPr>
              <a:t>a</a:t>
            </a:r>
            <a:r>
              <a:rPr sz="1800" spc="-45" dirty="0">
                <a:latin typeface="Tahoma"/>
                <a:cs typeface="Tahoma"/>
              </a:rPr>
              <a:t>b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c</a:t>
            </a:r>
            <a:r>
              <a:rPr sz="1800" spc="-55" dirty="0">
                <a:latin typeface="Tahoma"/>
                <a:cs typeface="Tahoma"/>
              </a:rPr>
              <a:t>k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ge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re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55" dirty="0">
                <a:latin typeface="Tahoma"/>
                <a:cs typeface="Tahoma"/>
              </a:rPr>
              <a:t>u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14" dirty="0">
                <a:latin typeface="Tahoma"/>
                <a:cs typeface="Tahoma"/>
              </a:rPr>
              <a:t>a</a:t>
            </a:r>
            <a:r>
              <a:rPr sz="1800" spc="-45" dirty="0">
                <a:latin typeface="Tahoma"/>
                <a:cs typeface="Tahoma"/>
              </a:rPr>
              <a:t>b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c</a:t>
            </a:r>
            <a:r>
              <a:rPr sz="1800" spc="-55" dirty="0">
                <a:latin typeface="Tahoma"/>
                <a:cs typeface="Tahoma"/>
              </a:rPr>
              <a:t>k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ge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673" y="6071111"/>
            <a:ext cx="661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35" dirty="0">
                <a:latin typeface="Verdana"/>
                <a:cs typeface="Verdana"/>
              </a:rPr>
              <a:t>On</a:t>
            </a:r>
            <a:r>
              <a:rPr sz="1800" i="1" spc="-220" dirty="0">
                <a:latin typeface="Verdana"/>
                <a:cs typeface="Verdana"/>
              </a:rPr>
              <a:t> </a:t>
            </a:r>
            <a:r>
              <a:rPr sz="1800" i="1" spc="-235" dirty="0">
                <a:latin typeface="Verdana"/>
                <a:cs typeface="Verdana"/>
              </a:rPr>
              <a:t>Premise</a:t>
            </a:r>
            <a:r>
              <a:rPr sz="1800" i="1" spc="-229" dirty="0">
                <a:latin typeface="Verdana"/>
                <a:cs typeface="Verdana"/>
              </a:rPr>
              <a:t> </a:t>
            </a:r>
            <a:r>
              <a:rPr sz="1800" i="1" spc="-240" dirty="0">
                <a:latin typeface="Verdana"/>
                <a:cs typeface="Verdana"/>
              </a:rPr>
              <a:t>deployments</a:t>
            </a:r>
            <a:r>
              <a:rPr sz="1800" i="1" spc="-190" dirty="0">
                <a:latin typeface="Verdana"/>
                <a:cs typeface="Verdana"/>
              </a:rPr>
              <a:t> </a:t>
            </a:r>
            <a:r>
              <a:rPr sz="1800" i="1" spc="-220" dirty="0">
                <a:latin typeface="Verdana"/>
                <a:cs typeface="Verdana"/>
              </a:rPr>
              <a:t>continue</a:t>
            </a:r>
            <a:r>
              <a:rPr sz="1800" i="1" spc="-210" dirty="0">
                <a:latin typeface="Verdana"/>
                <a:cs typeface="Verdana"/>
              </a:rPr>
              <a:t> </a:t>
            </a:r>
            <a:r>
              <a:rPr sz="1800" i="1" spc="-215" dirty="0">
                <a:latin typeface="Verdana"/>
                <a:cs typeface="Verdana"/>
              </a:rPr>
              <a:t>to</a:t>
            </a:r>
            <a:r>
              <a:rPr sz="1800" i="1" spc="-210" dirty="0">
                <a:latin typeface="Verdana"/>
                <a:cs typeface="Verdana"/>
              </a:rPr>
              <a:t> </a:t>
            </a:r>
            <a:r>
              <a:rPr sz="1800" i="1" spc="-254" dirty="0">
                <a:latin typeface="Verdana"/>
                <a:cs typeface="Verdana"/>
              </a:rPr>
              <a:t>be</a:t>
            </a:r>
            <a:r>
              <a:rPr sz="1800" i="1" spc="-204" dirty="0">
                <a:latin typeface="Verdana"/>
                <a:cs typeface="Verdana"/>
              </a:rPr>
              <a:t> </a:t>
            </a:r>
            <a:r>
              <a:rPr sz="1800" i="1" spc="-229" dirty="0">
                <a:latin typeface="Verdana"/>
                <a:cs typeface="Verdana"/>
              </a:rPr>
              <a:t>supported</a:t>
            </a:r>
            <a:r>
              <a:rPr sz="1800" i="1" spc="-200" dirty="0">
                <a:latin typeface="Verdana"/>
                <a:cs typeface="Verdana"/>
              </a:rPr>
              <a:t> for</a:t>
            </a:r>
            <a:r>
              <a:rPr sz="1800" i="1" spc="-215" dirty="0">
                <a:latin typeface="Verdana"/>
                <a:cs typeface="Verdana"/>
              </a:rPr>
              <a:t> </a:t>
            </a:r>
            <a:r>
              <a:rPr sz="1800" i="1" spc="-180" dirty="0">
                <a:latin typeface="Verdana"/>
                <a:cs typeface="Verdana"/>
              </a:rPr>
              <a:t>AEM</a:t>
            </a:r>
            <a:r>
              <a:rPr sz="1800" i="1" spc="-225" dirty="0">
                <a:latin typeface="Verdana"/>
                <a:cs typeface="Verdana"/>
              </a:rPr>
              <a:t> </a:t>
            </a:r>
            <a:r>
              <a:rPr sz="1800" i="1" spc="-295" dirty="0">
                <a:latin typeface="Verdana"/>
                <a:cs typeface="Verdana"/>
              </a:rPr>
              <a:t>6.5</a:t>
            </a:r>
            <a:r>
              <a:rPr sz="1800" i="1" spc="-215" dirty="0">
                <a:latin typeface="Verdana"/>
                <a:cs typeface="Verdana"/>
              </a:rPr>
              <a:t> and</a:t>
            </a:r>
            <a:r>
              <a:rPr sz="1800" i="1" spc="-220" dirty="0">
                <a:latin typeface="Verdana"/>
                <a:cs typeface="Verdana"/>
              </a:rPr>
              <a:t> </a:t>
            </a:r>
            <a:r>
              <a:rPr sz="1800" i="1" spc="-190" dirty="0">
                <a:latin typeface="Verdana"/>
                <a:cs typeface="Verdana"/>
              </a:rPr>
              <a:t>earlier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80260" y="925830"/>
            <a:ext cx="8247380" cy="4519930"/>
            <a:chOff x="2080260" y="925830"/>
            <a:chExt cx="8247380" cy="45199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0260" y="2071116"/>
              <a:ext cx="3617975" cy="33741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05405" y="2096262"/>
              <a:ext cx="3514725" cy="3270885"/>
            </a:xfrm>
            <a:custGeom>
              <a:avLst/>
              <a:gdLst/>
              <a:ahLst/>
              <a:cxnLst/>
              <a:rect l="l" t="t" r="r" b="b"/>
              <a:pathLst>
                <a:path w="3514725" h="3270885">
                  <a:moveTo>
                    <a:pt x="3514344" y="0"/>
                  </a:moveTo>
                  <a:lnTo>
                    <a:pt x="0" y="0"/>
                  </a:lnTo>
                  <a:lnTo>
                    <a:pt x="0" y="3270504"/>
                  </a:lnTo>
                  <a:lnTo>
                    <a:pt x="3514344" y="3270504"/>
                  </a:lnTo>
                  <a:lnTo>
                    <a:pt x="3514344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68523" y="925830"/>
              <a:ext cx="2422525" cy="2423160"/>
            </a:xfrm>
            <a:custGeom>
              <a:avLst/>
              <a:gdLst/>
              <a:ahLst/>
              <a:cxnLst/>
              <a:rect l="l" t="t" r="r" b="b"/>
              <a:pathLst>
                <a:path w="2422525" h="2423160">
                  <a:moveTo>
                    <a:pt x="1211199" y="0"/>
                  </a:moveTo>
                  <a:lnTo>
                    <a:pt x="1162485" y="962"/>
                  </a:lnTo>
                  <a:lnTo>
                    <a:pt x="1114260" y="3824"/>
                  </a:lnTo>
                  <a:lnTo>
                    <a:pt x="1066559" y="8549"/>
                  </a:lnTo>
                  <a:lnTo>
                    <a:pt x="1019419" y="15103"/>
                  </a:lnTo>
                  <a:lnTo>
                    <a:pt x="972875" y="23447"/>
                  </a:lnTo>
                  <a:lnTo>
                    <a:pt x="926965" y="33547"/>
                  </a:lnTo>
                  <a:lnTo>
                    <a:pt x="881723" y="45366"/>
                  </a:lnTo>
                  <a:lnTo>
                    <a:pt x="837187" y="58868"/>
                  </a:lnTo>
                  <a:lnTo>
                    <a:pt x="793393" y="74016"/>
                  </a:lnTo>
                  <a:lnTo>
                    <a:pt x="750376" y="90774"/>
                  </a:lnTo>
                  <a:lnTo>
                    <a:pt x="708173" y="109107"/>
                  </a:lnTo>
                  <a:lnTo>
                    <a:pt x="666820" y="128978"/>
                  </a:lnTo>
                  <a:lnTo>
                    <a:pt x="626353" y="150351"/>
                  </a:lnTo>
                  <a:lnTo>
                    <a:pt x="586809" y="173189"/>
                  </a:lnTo>
                  <a:lnTo>
                    <a:pt x="548223" y="197457"/>
                  </a:lnTo>
                  <a:lnTo>
                    <a:pt x="510632" y="223118"/>
                  </a:lnTo>
                  <a:lnTo>
                    <a:pt x="474072" y="250136"/>
                  </a:lnTo>
                  <a:lnTo>
                    <a:pt x="438579" y="278475"/>
                  </a:lnTo>
                  <a:lnTo>
                    <a:pt x="404190" y="308098"/>
                  </a:lnTo>
                  <a:lnTo>
                    <a:pt x="370940" y="338970"/>
                  </a:lnTo>
                  <a:lnTo>
                    <a:pt x="338865" y="371054"/>
                  </a:lnTo>
                  <a:lnTo>
                    <a:pt x="308003" y="404315"/>
                  </a:lnTo>
                  <a:lnTo>
                    <a:pt x="278389" y="438715"/>
                  </a:lnTo>
                  <a:lnTo>
                    <a:pt x="250059" y="474219"/>
                  </a:lnTo>
                  <a:lnTo>
                    <a:pt x="223049" y="510790"/>
                  </a:lnTo>
                  <a:lnTo>
                    <a:pt x="197396" y="548393"/>
                  </a:lnTo>
                  <a:lnTo>
                    <a:pt x="173136" y="586991"/>
                  </a:lnTo>
                  <a:lnTo>
                    <a:pt x="150305" y="626548"/>
                  </a:lnTo>
                  <a:lnTo>
                    <a:pt x="128938" y="667027"/>
                  </a:lnTo>
                  <a:lnTo>
                    <a:pt x="109074" y="708393"/>
                  </a:lnTo>
                  <a:lnTo>
                    <a:pt x="90747" y="750610"/>
                  </a:lnTo>
                  <a:lnTo>
                    <a:pt x="73993" y="793640"/>
                  </a:lnTo>
                  <a:lnTo>
                    <a:pt x="58850" y="837449"/>
                  </a:lnTo>
                  <a:lnTo>
                    <a:pt x="45352" y="881999"/>
                  </a:lnTo>
                  <a:lnTo>
                    <a:pt x="33537" y="927255"/>
                  </a:lnTo>
                  <a:lnTo>
                    <a:pt x="23440" y="973180"/>
                  </a:lnTo>
                  <a:lnTo>
                    <a:pt x="15098" y="1019738"/>
                  </a:lnTo>
                  <a:lnTo>
                    <a:pt x="8547" y="1066893"/>
                  </a:lnTo>
                  <a:lnTo>
                    <a:pt x="3822" y="1114610"/>
                  </a:lnTo>
                  <a:lnTo>
                    <a:pt x="961" y="1162850"/>
                  </a:lnTo>
                  <a:lnTo>
                    <a:pt x="0" y="1211580"/>
                  </a:lnTo>
                  <a:lnTo>
                    <a:pt x="961" y="1260309"/>
                  </a:lnTo>
                  <a:lnTo>
                    <a:pt x="3822" y="1308549"/>
                  </a:lnTo>
                  <a:lnTo>
                    <a:pt x="8547" y="1356266"/>
                  </a:lnTo>
                  <a:lnTo>
                    <a:pt x="15098" y="1403421"/>
                  </a:lnTo>
                  <a:lnTo>
                    <a:pt x="23440" y="1449979"/>
                  </a:lnTo>
                  <a:lnTo>
                    <a:pt x="33537" y="1495904"/>
                  </a:lnTo>
                  <a:lnTo>
                    <a:pt x="45352" y="1541160"/>
                  </a:lnTo>
                  <a:lnTo>
                    <a:pt x="58850" y="1585710"/>
                  </a:lnTo>
                  <a:lnTo>
                    <a:pt x="73993" y="1629519"/>
                  </a:lnTo>
                  <a:lnTo>
                    <a:pt x="90747" y="1672549"/>
                  </a:lnTo>
                  <a:lnTo>
                    <a:pt x="109074" y="1714766"/>
                  </a:lnTo>
                  <a:lnTo>
                    <a:pt x="128938" y="1756132"/>
                  </a:lnTo>
                  <a:lnTo>
                    <a:pt x="150305" y="1796611"/>
                  </a:lnTo>
                  <a:lnTo>
                    <a:pt x="173136" y="1836168"/>
                  </a:lnTo>
                  <a:lnTo>
                    <a:pt x="197396" y="1874766"/>
                  </a:lnTo>
                  <a:lnTo>
                    <a:pt x="223049" y="1912369"/>
                  </a:lnTo>
                  <a:lnTo>
                    <a:pt x="250059" y="1948940"/>
                  </a:lnTo>
                  <a:lnTo>
                    <a:pt x="278389" y="1984444"/>
                  </a:lnTo>
                  <a:lnTo>
                    <a:pt x="308003" y="2018844"/>
                  </a:lnTo>
                  <a:lnTo>
                    <a:pt x="338865" y="2052105"/>
                  </a:lnTo>
                  <a:lnTo>
                    <a:pt x="370940" y="2084189"/>
                  </a:lnTo>
                  <a:lnTo>
                    <a:pt x="404190" y="2115061"/>
                  </a:lnTo>
                  <a:lnTo>
                    <a:pt x="438579" y="2144684"/>
                  </a:lnTo>
                  <a:lnTo>
                    <a:pt x="474072" y="2173023"/>
                  </a:lnTo>
                  <a:lnTo>
                    <a:pt x="510632" y="2200041"/>
                  </a:lnTo>
                  <a:lnTo>
                    <a:pt x="548223" y="2225702"/>
                  </a:lnTo>
                  <a:lnTo>
                    <a:pt x="586809" y="2249970"/>
                  </a:lnTo>
                  <a:lnTo>
                    <a:pt x="626353" y="2272808"/>
                  </a:lnTo>
                  <a:lnTo>
                    <a:pt x="666820" y="2294181"/>
                  </a:lnTo>
                  <a:lnTo>
                    <a:pt x="708173" y="2314052"/>
                  </a:lnTo>
                  <a:lnTo>
                    <a:pt x="750376" y="2332385"/>
                  </a:lnTo>
                  <a:lnTo>
                    <a:pt x="793393" y="2349143"/>
                  </a:lnTo>
                  <a:lnTo>
                    <a:pt x="837187" y="2364291"/>
                  </a:lnTo>
                  <a:lnTo>
                    <a:pt x="881723" y="2377793"/>
                  </a:lnTo>
                  <a:lnTo>
                    <a:pt x="926965" y="2389612"/>
                  </a:lnTo>
                  <a:lnTo>
                    <a:pt x="972875" y="2399712"/>
                  </a:lnTo>
                  <a:lnTo>
                    <a:pt x="1019419" y="2408056"/>
                  </a:lnTo>
                  <a:lnTo>
                    <a:pt x="1066559" y="2414610"/>
                  </a:lnTo>
                  <a:lnTo>
                    <a:pt x="1114260" y="2419335"/>
                  </a:lnTo>
                  <a:lnTo>
                    <a:pt x="1162485" y="2422197"/>
                  </a:lnTo>
                  <a:lnTo>
                    <a:pt x="1211199" y="2423160"/>
                  </a:lnTo>
                  <a:lnTo>
                    <a:pt x="1259912" y="2422197"/>
                  </a:lnTo>
                  <a:lnTo>
                    <a:pt x="1308137" y="2419335"/>
                  </a:lnTo>
                  <a:lnTo>
                    <a:pt x="1355838" y="2414610"/>
                  </a:lnTo>
                  <a:lnTo>
                    <a:pt x="1402978" y="2408056"/>
                  </a:lnTo>
                  <a:lnTo>
                    <a:pt x="1449522" y="2399712"/>
                  </a:lnTo>
                  <a:lnTo>
                    <a:pt x="1495432" y="2389612"/>
                  </a:lnTo>
                  <a:lnTo>
                    <a:pt x="1540674" y="2377793"/>
                  </a:lnTo>
                  <a:lnTo>
                    <a:pt x="1585210" y="2364291"/>
                  </a:lnTo>
                  <a:lnTo>
                    <a:pt x="1629004" y="2349143"/>
                  </a:lnTo>
                  <a:lnTo>
                    <a:pt x="1672021" y="2332385"/>
                  </a:lnTo>
                  <a:lnTo>
                    <a:pt x="1714224" y="2314052"/>
                  </a:lnTo>
                  <a:lnTo>
                    <a:pt x="1755577" y="2294181"/>
                  </a:lnTo>
                  <a:lnTo>
                    <a:pt x="1796044" y="2272808"/>
                  </a:lnTo>
                  <a:lnTo>
                    <a:pt x="1835588" y="2249970"/>
                  </a:lnTo>
                  <a:lnTo>
                    <a:pt x="1874174" y="2225702"/>
                  </a:lnTo>
                  <a:lnTo>
                    <a:pt x="1911765" y="2200041"/>
                  </a:lnTo>
                  <a:lnTo>
                    <a:pt x="1948325" y="2173023"/>
                  </a:lnTo>
                  <a:lnTo>
                    <a:pt x="1983818" y="2144684"/>
                  </a:lnTo>
                  <a:lnTo>
                    <a:pt x="2018207" y="2115061"/>
                  </a:lnTo>
                  <a:lnTo>
                    <a:pt x="2051457" y="2084189"/>
                  </a:lnTo>
                  <a:lnTo>
                    <a:pt x="2083532" y="2052105"/>
                  </a:lnTo>
                  <a:lnTo>
                    <a:pt x="2114394" y="2018844"/>
                  </a:lnTo>
                  <a:lnTo>
                    <a:pt x="2144008" y="1984444"/>
                  </a:lnTo>
                  <a:lnTo>
                    <a:pt x="2172338" y="1948940"/>
                  </a:lnTo>
                  <a:lnTo>
                    <a:pt x="2199348" y="1912369"/>
                  </a:lnTo>
                  <a:lnTo>
                    <a:pt x="2225001" y="1874766"/>
                  </a:lnTo>
                  <a:lnTo>
                    <a:pt x="2249261" y="1836168"/>
                  </a:lnTo>
                  <a:lnTo>
                    <a:pt x="2272092" y="1796611"/>
                  </a:lnTo>
                  <a:lnTo>
                    <a:pt x="2293459" y="1756132"/>
                  </a:lnTo>
                  <a:lnTo>
                    <a:pt x="2313323" y="1714766"/>
                  </a:lnTo>
                  <a:lnTo>
                    <a:pt x="2331650" y="1672549"/>
                  </a:lnTo>
                  <a:lnTo>
                    <a:pt x="2348404" y="1629519"/>
                  </a:lnTo>
                  <a:lnTo>
                    <a:pt x="2363547" y="1585710"/>
                  </a:lnTo>
                  <a:lnTo>
                    <a:pt x="2377045" y="1541160"/>
                  </a:lnTo>
                  <a:lnTo>
                    <a:pt x="2388860" y="1495904"/>
                  </a:lnTo>
                  <a:lnTo>
                    <a:pt x="2398957" y="1449979"/>
                  </a:lnTo>
                  <a:lnTo>
                    <a:pt x="2407299" y="1403421"/>
                  </a:lnTo>
                  <a:lnTo>
                    <a:pt x="2413850" y="1356266"/>
                  </a:lnTo>
                  <a:lnTo>
                    <a:pt x="2418575" y="1308549"/>
                  </a:lnTo>
                  <a:lnTo>
                    <a:pt x="2421436" y="1260309"/>
                  </a:lnTo>
                  <a:lnTo>
                    <a:pt x="2422398" y="1211580"/>
                  </a:lnTo>
                  <a:lnTo>
                    <a:pt x="2421436" y="1162850"/>
                  </a:lnTo>
                  <a:lnTo>
                    <a:pt x="2418575" y="1114610"/>
                  </a:lnTo>
                  <a:lnTo>
                    <a:pt x="2413850" y="1066893"/>
                  </a:lnTo>
                  <a:lnTo>
                    <a:pt x="2407299" y="1019738"/>
                  </a:lnTo>
                  <a:lnTo>
                    <a:pt x="2398957" y="973180"/>
                  </a:lnTo>
                  <a:lnTo>
                    <a:pt x="2388860" y="927255"/>
                  </a:lnTo>
                  <a:lnTo>
                    <a:pt x="2377045" y="881999"/>
                  </a:lnTo>
                  <a:lnTo>
                    <a:pt x="2363547" y="837449"/>
                  </a:lnTo>
                  <a:lnTo>
                    <a:pt x="2348404" y="793640"/>
                  </a:lnTo>
                  <a:lnTo>
                    <a:pt x="2331650" y="750610"/>
                  </a:lnTo>
                  <a:lnTo>
                    <a:pt x="2313323" y="708393"/>
                  </a:lnTo>
                  <a:lnTo>
                    <a:pt x="2293459" y="667027"/>
                  </a:lnTo>
                  <a:lnTo>
                    <a:pt x="2272092" y="626548"/>
                  </a:lnTo>
                  <a:lnTo>
                    <a:pt x="2249261" y="586991"/>
                  </a:lnTo>
                  <a:lnTo>
                    <a:pt x="2225001" y="548393"/>
                  </a:lnTo>
                  <a:lnTo>
                    <a:pt x="2199348" y="510790"/>
                  </a:lnTo>
                  <a:lnTo>
                    <a:pt x="2172338" y="474219"/>
                  </a:lnTo>
                  <a:lnTo>
                    <a:pt x="2144008" y="438715"/>
                  </a:lnTo>
                  <a:lnTo>
                    <a:pt x="2114394" y="404315"/>
                  </a:lnTo>
                  <a:lnTo>
                    <a:pt x="2083532" y="371054"/>
                  </a:lnTo>
                  <a:lnTo>
                    <a:pt x="2051457" y="338970"/>
                  </a:lnTo>
                  <a:lnTo>
                    <a:pt x="2018207" y="308098"/>
                  </a:lnTo>
                  <a:lnTo>
                    <a:pt x="1983818" y="278475"/>
                  </a:lnTo>
                  <a:lnTo>
                    <a:pt x="1948325" y="250136"/>
                  </a:lnTo>
                  <a:lnTo>
                    <a:pt x="1911765" y="223118"/>
                  </a:lnTo>
                  <a:lnTo>
                    <a:pt x="1874174" y="197457"/>
                  </a:lnTo>
                  <a:lnTo>
                    <a:pt x="1835588" y="173189"/>
                  </a:lnTo>
                  <a:lnTo>
                    <a:pt x="1796044" y="150351"/>
                  </a:lnTo>
                  <a:lnTo>
                    <a:pt x="1755577" y="128978"/>
                  </a:lnTo>
                  <a:lnTo>
                    <a:pt x="1714224" y="109107"/>
                  </a:lnTo>
                  <a:lnTo>
                    <a:pt x="1672021" y="90774"/>
                  </a:lnTo>
                  <a:lnTo>
                    <a:pt x="1629004" y="74016"/>
                  </a:lnTo>
                  <a:lnTo>
                    <a:pt x="1585210" y="58868"/>
                  </a:lnTo>
                  <a:lnTo>
                    <a:pt x="1540674" y="45366"/>
                  </a:lnTo>
                  <a:lnTo>
                    <a:pt x="1495432" y="33547"/>
                  </a:lnTo>
                  <a:lnTo>
                    <a:pt x="1449522" y="23447"/>
                  </a:lnTo>
                  <a:lnTo>
                    <a:pt x="1402978" y="15103"/>
                  </a:lnTo>
                  <a:lnTo>
                    <a:pt x="1355838" y="8549"/>
                  </a:lnTo>
                  <a:lnTo>
                    <a:pt x="1308137" y="3824"/>
                  </a:lnTo>
                  <a:lnTo>
                    <a:pt x="1259912" y="962"/>
                  </a:lnTo>
                  <a:lnTo>
                    <a:pt x="12111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9410" y="2049018"/>
              <a:ext cx="3617975" cy="339623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34556" y="2074163"/>
              <a:ext cx="3514725" cy="3293110"/>
            </a:xfrm>
            <a:custGeom>
              <a:avLst/>
              <a:gdLst/>
              <a:ahLst/>
              <a:cxnLst/>
              <a:rect l="l" t="t" r="r" b="b"/>
              <a:pathLst>
                <a:path w="3514725" h="3293110">
                  <a:moveTo>
                    <a:pt x="3514344" y="0"/>
                  </a:moveTo>
                  <a:lnTo>
                    <a:pt x="0" y="0"/>
                  </a:lnTo>
                  <a:lnTo>
                    <a:pt x="0" y="3292602"/>
                  </a:lnTo>
                  <a:lnTo>
                    <a:pt x="3514344" y="3292602"/>
                  </a:lnTo>
                  <a:lnTo>
                    <a:pt x="3514344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34393" y="4508589"/>
            <a:ext cx="29578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195" marR="5080" indent="-278130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55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400" spc="-10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65" dirty="0">
                <a:solidFill>
                  <a:srgbClr val="6B737A"/>
                </a:solidFill>
                <a:latin typeface="Tahoma"/>
                <a:cs typeface="Tahoma"/>
              </a:rPr>
              <a:t>om</a:t>
            </a:r>
            <a:r>
              <a:rPr sz="2400" spc="-7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35" dirty="0">
                <a:solidFill>
                  <a:srgbClr val="6B737A"/>
                </a:solidFill>
                <a:latin typeface="Tahoma"/>
                <a:cs typeface="Tahoma"/>
              </a:rPr>
              <a:t>ion</a:t>
            </a:r>
            <a:r>
              <a:rPr sz="2400" spc="-20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24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55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2400" spc="-2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5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400" spc="-65" dirty="0">
                <a:solidFill>
                  <a:srgbClr val="6B737A"/>
                </a:solidFill>
                <a:latin typeface="Tahoma"/>
                <a:cs typeface="Tahoma"/>
              </a:rPr>
              <a:t>ud</a:t>
            </a:r>
            <a:r>
              <a:rPr sz="2400" spc="-120" dirty="0">
                <a:solidFill>
                  <a:srgbClr val="6B737A"/>
                </a:solidFill>
                <a:latin typeface="Tahoma"/>
                <a:cs typeface="Tahoma"/>
              </a:rPr>
              <a:t>-  </a:t>
            </a:r>
            <a:r>
              <a:rPr sz="2400" spc="-9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-20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14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240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60" dirty="0">
                <a:solidFill>
                  <a:srgbClr val="6B737A"/>
                </a:solidFill>
                <a:latin typeface="Tahoma"/>
                <a:cs typeface="Tahoma"/>
              </a:rPr>
              <a:t>iona</a:t>
            </a:r>
            <a:r>
              <a:rPr sz="2400" spc="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400" spc="-5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9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1954" y="4508589"/>
            <a:ext cx="22231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2400" spc="-10" dirty="0">
                <a:solidFill>
                  <a:srgbClr val="6B737A"/>
                </a:solidFill>
                <a:latin typeface="Tahoma"/>
                <a:cs typeface="Tahoma"/>
              </a:rPr>
              <a:t>ul</a:t>
            </a:r>
            <a:r>
              <a:rPr sz="240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9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2400" spc="-20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-10" dirty="0">
                <a:solidFill>
                  <a:srgbClr val="6B737A"/>
                </a:solidFill>
                <a:latin typeface="Tahoma"/>
                <a:cs typeface="Tahoma"/>
              </a:rPr>
              <a:t>lo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400" spc="-7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2400" spc="-130" dirty="0">
                <a:solidFill>
                  <a:srgbClr val="6B737A"/>
                </a:solidFill>
                <a:latin typeface="Tahoma"/>
                <a:cs typeface="Tahoma"/>
              </a:rPr>
              <a:t>-</a:t>
            </a:r>
            <a:r>
              <a:rPr sz="2400" spc="-5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2400" spc="-14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400" spc="-70" dirty="0">
                <a:solidFill>
                  <a:srgbClr val="6B737A"/>
                </a:solidFill>
                <a:latin typeface="Tahoma"/>
                <a:cs typeface="Tahoma"/>
              </a:rPr>
              <a:t>ve  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2400" spc="-12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13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19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400" spc="-20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45" dirty="0">
                <a:solidFill>
                  <a:srgbClr val="6B737A"/>
                </a:solidFill>
                <a:latin typeface="Tahoma"/>
                <a:cs typeface="Tahoma"/>
              </a:rPr>
              <a:t>pp</a:t>
            </a:r>
            <a:r>
              <a:rPr sz="2400" spc="-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40" dirty="0">
                <a:solidFill>
                  <a:srgbClr val="6B737A"/>
                </a:solidFill>
                <a:latin typeface="Tahoma"/>
                <a:cs typeface="Tahoma"/>
              </a:rPr>
              <a:t>ic</a:t>
            </a:r>
            <a:r>
              <a:rPr sz="2400" spc="-14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35" dirty="0">
                <a:solidFill>
                  <a:srgbClr val="6B737A"/>
                </a:solidFill>
                <a:latin typeface="Tahoma"/>
                <a:cs typeface="Tahoma"/>
              </a:rPr>
              <a:t>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72138" y="3424110"/>
            <a:ext cx="2456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1995" marR="5080" indent="-70993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12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13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2400" spc="-19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24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55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2400" spc="-21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2400" spc="-12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9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2400" spc="-14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13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2400" spc="-10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-50" dirty="0">
                <a:solidFill>
                  <a:srgbClr val="6B737A"/>
                </a:solidFill>
                <a:latin typeface="Tahoma"/>
                <a:cs typeface="Tahoma"/>
              </a:rPr>
              <a:t>d  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Services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7026" y="3429901"/>
            <a:ext cx="1948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320" marR="5080" indent="-516255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5" dirty="0">
                <a:solidFill>
                  <a:srgbClr val="6B737A"/>
                </a:solidFill>
                <a:latin typeface="Tahoma"/>
                <a:cs typeface="Tahoma"/>
              </a:rPr>
              <a:t>EM</a:t>
            </a:r>
            <a:r>
              <a:rPr sz="2400" spc="-19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6B737A"/>
                </a:solidFill>
                <a:latin typeface="Tahoma"/>
                <a:cs typeface="Tahoma"/>
              </a:rPr>
              <a:t>as</a:t>
            </a:r>
            <a:r>
              <a:rPr sz="2400" spc="-20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20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13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4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400" spc="-50" dirty="0">
                <a:solidFill>
                  <a:srgbClr val="6B737A"/>
                </a:solidFill>
                <a:latin typeface="Tahoma"/>
                <a:cs typeface="Tahoma"/>
              </a:rPr>
              <a:t>d  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Service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80260" y="1042288"/>
            <a:ext cx="8247380" cy="5099685"/>
            <a:chOff x="2080260" y="1042288"/>
            <a:chExt cx="8247380" cy="5099685"/>
          </a:xfrm>
        </p:grpSpPr>
        <p:sp>
          <p:nvSpPr>
            <p:cNvPr id="14" name="object 14"/>
            <p:cNvSpPr/>
            <p:nvPr/>
          </p:nvSpPr>
          <p:spPr>
            <a:xfrm>
              <a:off x="2774061" y="1084706"/>
              <a:ext cx="2192655" cy="2175510"/>
            </a:xfrm>
            <a:custGeom>
              <a:avLst/>
              <a:gdLst/>
              <a:ahLst/>
              <a:cxnLst/>
              <a:rect l="l" t="t" r="r" b="b"/>
              <a:pathLst>
                <a:path w="2192654" h="2175510">
                  <a:moveTo>
                    <a:pt x="1096137" y="0"/>
                  </a:moveTo>
                  <a:lnTo>
                    <a:pt x="1047310" y="1059"/>
                  </a:lnTo>
                  <a:lnTo>
                    <a:pt x="999030" y="4209"/>
                  </a:lnTo>
                  <a:lnTo>
                    <a:pt x="951342" y="9405"/>
                  </a:lnTo>
                  <a:lnTo>
                    <a:pt x="904290" y="16603"/>
                  </a:lnTo>
                  <a:lnTo>
                    <a:pt x="857919" y="25759"/>
                  </a:lnTo>
                  <a:lnTo>
                    <a:pt x="812273" y="36828"/>
                  </a:lnTo>
                  <a:lnTo>
                    <a:pt x="767396" y="49766"/>
                  </a:lnTo>
                  <a:lnTo>
                    <a:pt x="723334" y="64528"/>
                  </a:lnTo>
                  <a:lnTo>
                    <a:pt x="680130" y="81072"/>
                  </a:lnTo>
                  <a:lnTo>
                    <a:pt x="637830" y="99352"/>
                  </a:lnTo>
                  <a:lnTo>
                    <a:pt x="596478" y="119325"/>
                  </a:lnTo>
                  <a:lnTo>
                    <a:pt x="556118" y="140945"/>
                  </a:lnTo>
                  <a:lnTo>
                    <a:pt x="516796" y="164169"/>
                  </a:lnTo>
                  <a:lnTo>
                    <a:pt x="478555" y="188953"/>
                  </a:lnTo>
                  <a:lnTo>
                    <a:pt x="441440" y="215253"/>
                  </a:lnTo>
                  <a:lnTo>
                    <a:pt x="405496" y="243023"/>
                  </a:lnTo>
                  <a:lnTo>
                    <a:pt x="370767" y="272221"/>
                  </a:lnTo>
                  <a:lnTo>
                    <a:pt x="337297" y="302802"/>
                  </a:lnTo>
                  <a:lnTo>
                    <a:pt x="305133" y="334721"/>
                  </a:lnTo>
                  <a:lnTo>
                    <a:pt x="274317" y="367934"/>
                  </a:lnTo>
                  <a:lnTo>
                    <a:pt x="244894" y="402397"/>
                  </a:lnTo>
                  <a:lnTo>
                    <a:pt x="216910" y="438067"/>
                  </a:lnTo>
                  <a:lnTo>
                    <a:pt x="190408" y="474898"/>
                  </a:lnTo>
                  <a:lnTo>
                    <a:pt x="165433" y="512847"/>
                  </a:lnTo>
                  <a:lnTo>
                    <a:pt x="142030" y="551869"/>
                  </a:lnTo>
                  <a:lnTo>
                    <a:pt x="120243" y="591920"/>
                  </a:lnTo>
                  <a:lnTo>
                    <a:pt x="100117" y="632956"/>
                  </a:lnTo>
                  <a:lnTo>
                    <a:pt x="81696" y="674932"/>
                  </a:lnTo>
                  <a:lnTo>
                    <a:pt x="65025" y="717805"/>
                  </a:lnTo>
                  <a:lnTo>
                    <a:pt x="50149" y="761530"/>
                  </a:lnTo>
                  <a:lnTo>
                    <a:pt x="37111" y="806063"/>
                  </a:lnTo>
                  <a:lnTo>
                    <a:pt x="25957" y="851360"/>
                  </a:lnTo>
                  <a:lnTo>
                    <a:pt x="16731" y="897377"/>
                  </a:lnTo>
                  <a:lnTo>
                    <a:pt x="9478" y="944069"/>
                  </a:lnTo>
                  <a:lnTo>
                    <a:pt x="4242" y="991392"/>
                  </a:lnTo>
                  <a:lnTo>
                    <a:pt x="1068" y="1039302"/>
                  </a:lnTo>
                  <a:lnTo>
                    <a:pt x="0" y="1087755"/>
                  </a:lnTo>
                  <a:lnTo>
                    <a:pt x="1068" y="1136207"/>
                  </a:lnTo>
                  <a:lnTo>
                    <a:pt x="4242" y="1184117"/>
                  </a:lnTo>
                  <a:lnTo>
                    <a:pt x="9478" y="1231440"/>
                  </a:lnTo>
                  <a:lnTo>
                    <a:pt x="16731" y="1278132"/>
                  </a:lnTo>
                  <a:lnTo>
                    <a:pt x="25957" y="1324149"/>
                  </a:lnTo>
                  <a:lnTo>
                    <a:pt x="37111" y="1369446"/>
                  </a:lnTo>
                  <a:lnTo>
                    <a:pt x="50149" y="1413979"/>
                  </a:lnTo>
                  <a:lnTo>
                    <a:pt x="65025" y="1457704"/>
                  </a:lnTo>
                  <a:lnTo>
                    <a:pt x="81696" y="1500577"/>
                  </a:lnTo>
                  <a:lnTo>
                    <a:pt x="100117" y="1542553"/>
                  </a:lnTo>
                  <a:lnTo>
                    <a:pt x="120243" y="1583589"/>
                  </a:lnTo>
                  <a:lnTo>
                    <a:pt x="142030" y="1623640"/>
                  </a:lnTo>
                  <a:lnTo>
                    <a:pt x="165433" y="1662662"/>
                  </a:lnTo>
                  <a:lnTo>
                    <a:pt x="190408" y="1700611"/>
                  </a:lnTo>
                  <a:lnTo>
                    <a:pt x="216910" y="1737442"/>
                  </a:lnTo>
                  <a:lnTo>
                    <a:pt x="244894" y="1773112"/>
                  </a:lnTo>
                  <a:lnTo>
                    <a:pt x="274317" y="1807575"/>
                  </a:lnTo>
                  <a:lnTo>
                    <a:pt x="305133" y="1840788"/>
                  </a:lnTo>
                  <a:lnTo>
                    <a:pt x="337297" y="1872707"/>
                  </a:lnTo>
                  <a:lnTo>
                    <a:pt x="370767" y="1903288"/>
                  </a:lnTo>
                  <a:lnTo>
                    <a:pt x="405496" y="1932486"/>
                  </a:lnTo>
                  <a:lnTo>
                    <a:pt x="441440" y="1960256"/>
                  </a:lnTo>
                  <a:lnTo>
                    <a:pt x="478555" y="1986556"/>
                  </a:lnTo>
                  <a:lnTo>
                    <a:pt x="516796" y="2011340"/>
                  </a:lnTo>
                  <a:lnTo>
                    <a:pt x="556118" y="2034564"/>
                  </a:lnTo>
                  <a:lnTo>
                    <a:pt x="596478" y="2056184"/>
                  </a:lnTo>
                  <a:lnTo>
                    <a:pt x="637830" y="2076157"/>
                  </a:lnTo>
                  <a:lnTo>
                    <a:pt x="680130" y="2094437"/>
                  </a:lnTo>
                  <a:lnTo>
                    <a:pt x="723334" y="2110981"/>
                  </a:lnTo>
                  <a:lnTo>
                    <a:pt x="767396" y="2125743"/>
                  </a:lnTo>
                  <a:lnTo>
                    <a:pt x="812273" y="2138681"/>
                  </a:lnTo>
                  <a:lnTo>
                    <a:pt x="857919" y="2149750"/>
                  </a:lnTo>
                  <a:lnTo>
                    <a:pt x="904290" y="2158906"/>
                  </a:lnTo>
                  <a:lnTo>
                    <a:pt x="951342" y="2166104"/>
                  </a:lnTo>
                  <a:lnTo>
                    <a:pt x="999030" y="2171300"/>
                  </a:lnTo>
                  <a:lnTo>
                    <a:pt x="1047310" y="2174450"/>
                  </a:lnTo>
                  <a:lnTo>
                    <a:pt x="1096137" y="2175510"/>
                  </a:lnTo>
                  <a:lnTo>
                    <a:pt x="1144963" y="2174450"/>
                  </a:lnTo>
                  <a:lnTo>
                    <a:pt x="1193243" y="2171300"/>
                  </a:lnTo>
                  <a:lnTo>
                    <a:pt x="1240931" y="2166104"/>
                  </a:lnTo>
                  <a:lnTo>
                    <a:pt x="1287983" y="2158906"/>
                  </a:lnTo>
                  <a:lnTo>
                    <a:pt x="1334354" y="2149750"/>
                  </a:lnTo>
                  <a:lnTo>
                    <a:pt x="1380000" y="2138681"/>
                  </a:lnTo>
                  <a:lnTo>
                    <a:pt x="1424877" y="2125743"/>
                  </a:lnTo>
                  <a:lnTo>
                    <a:pt x="1468939" y="2110981"/>
                  </a:lnTo>
                  <a:lnTo>
                    <a:pt x="1512143" y="2094437"/>
                  </a:lnTo>
                  <a:lnTo>
                    <a:pt x="1554443" y="2076157"/>
                  </a:lnTo>
                  <a:lnTo>
                    <a:pt x="1595795" y="2056184"/>
                  </a:lnTo>
                  <a:lnTo>
                    <a:pt x="1636155" y="2034564"/>
                  </a:lnTo>
                  <a:lnTo>
                    <a:pt x="1675477" y="2011340"/>
                  </a:lnTo>
                  <a:lnTo>
                    <a:pt x="1713718" y="1986556"/>
                  </a:lnTo>
                  <a:lnTo>
                    <a:pt x="1750833" y="1960256"/>
                  </a:lnTo>
                  <a:lnTo>
                    <a:pt x="1786777" y="1932486"/>
                  </a:lnTo>
                  <a:lnTo>
                    <a:pt x="1821506" y="1903288"/>
                  </a:lnTo>
                  <a:lnTo>
                    <a:pt x="1854976" y="1872707"/>
                  </a:lnTo>
                  <a:lnTo>
                    <a:pt x="1887140" y="1840788"/>
                  </a:lnTo>
                  <a:lnTo>
                    <a:pt x="1917956" y="1807575"/>
                  </a:lnTo>
                  <a:lnTo>
                    <a:pt x="1947379" y="1773112"/>
                  </a:lnTo>
                  <a:lnTo>
                    <a:pt x="1975363" y="1737442"/>
                  </a:lnTo>
                  <a:lnTo>
                    <a:pt x="2001865" y="1700611"/>
                  </a:lnTo>
                  <a:lnTo>
                    <a:pt x="2026840" y="1662662"/>
                  </a:lnTo>
                  <a:lnTo>
                    <a:pt x="2050243" y="1623640"/>
                  </a:lnTo>
                  <a:lnTo>
                    <a:pt x="2072030" y="1583589"/>
                  </a:lnTo>
                  <a:lnTo>
                    <a:pt x="2092156" y="1542553"/>
                  </a:lnTo>
                  <a:lnTo>
                    <a:pt x="2110577" y="1500577"/>
                  </a:lnTo>
                  <a:lnTo>
                    <a:pt x="2127248" y="1457704"/>
                  </a:lnTo>
                  <a:lnTo>
                    <a:pt x="2142124" y="1413979"/>
                  </a:lnTo>
                  <a:lnTo>
                    <a:pt x="2155162" y="1369446"/>
                  </a:lnTo>
                  <a:lnTo>
                    <a:pt x="2166316" y="1324149"/>
                  </a:lnTo>
                  <a:lnTo>
                    <a:pt x="2175542" y="1278132"/>
                  </a:lnTo>
                  <a:lnTo>
                    <a:pt x="2182795" y="1231440"/>
                  </a:lnTo>
                  <a:lnTo>
                    <a:pt x="2188031" y="1184117"/>
                  </a:lnTo>
                  <a:lnTo>
                    <a:pt x="2191205" y="1136207"/>
                  </a:lnTo>
                  <a:lnTo>
                    <a:pt x="2192274" y="1087755"/>
                  </a:lnTo>
                  <a:lnTo>
                    <a:pt x="2191205" y="1039302"/>
                  </a:lnTo>
                  <a:lnTo>
                    <a:pt x="2188031" y="991392"/>
                  </a:lnTo>
                  <a:lnTo>
                    <a:pt x="2182795" y="944069"/>
                  </a:lnTo>
                  <a:lnTo>
                    <a:pt x="2175542" y="897377"/>
                  </a:lnTo>
                  <a:lnTo>
                    <a:pt x="2166316" y="851360"/>
                  </a:lnTo>
                  <a:lnTo>
                    <a:pt x="2155162" y="806063"/>
                  </a:lnTo>
                  <a:lnTo>
                    <a:pt x="2142124" y="761530"/>
                  </a:lnTo>
                  <a:lnTo>
                    <a:pt x="2127248" y="717805"/>
                  </a:lnTo>
                  <a:lnTo>
                    <a:pt x="2110577" y="674932"/>
                  </a:lnTo>
                  <a:lnTo>
                    <a:pt x="2092156" y="632956"/>
                  </a:lnTo>
                  <a:lnTo>
                    <a:pt x="2072030" y="591920"/>
                  </a:lnTo>
                  <a:lnTo>
                    <a:pt x="2050243" y="551869"/>
                  </a:lnTo>
                  <a:lnTo>
                    <a:pt x="2026840" y="512847"/>
                  </a:lnTo>
                  <a:lnTo>
                    <a:pt x="2001865" y="474898"/>
                  </a:lnTo>
                  <a:lnTo>
                    <a:pt x="1975363" y="438067"/>
                  </a:lnTo>
                  <a:lnTo>
                    <a:pt x="1947379" y="402397"/>
                  </a:lnTo>
                  <a:lnTo>
                    <a:pt x="1917956" y="367934"/>
                  </a:lnTo>
                  <a:lnTo>
                    <a:pt x="1887140" y="334721"/>
                  </a:lnTo>
                  <a:lnTo>
                    <a:pt x="1854976" y="302802"/>
                  </a:lnTo>
                  <a:lnTo>
                    <a:pt x="1821506" y="272221"/>
                  </a:lnTo>
                  <a:lnTo>
                    <a:pt x="1786777" y="243023"/>
                  </a:lnTo>
                  <a:lnTo>
                    <a:pt x="1750833" y="215253"/>
                  </a:lnTo>
                  <a:lnTo>
                    <a:pt x="1713718" y="188953"/>
                  </a:lnTo>
                  <a:lnTo>
                    <a:pt x="1675477" y="164169"/>
                  </a:lnTo>
                  <a:lnTo>
                    <a:pt x="1636155" y="140945"/>
                  </a:lnTo>
                  <a:lnTo>
                    <a:pt x="1595795" y="119325"/>
                  </a:lnTo>
                  <a:lnTo>
                    <a:pt x="1554443" y="99352"/>
                  </a:lnTo>
                  <a:lnTo>
                    <a:pt x="1512143" y="81072"/>
                  </a:lnTo>
                  <a:lnTo>
                    <a:pt x="1468939" y="64528"/>
                  </a:lnTo>
                  <a:lnTo>
                    <a:pt x="1424877" y="49766"/>
                  </a:lnTo>
                  <a:lnTo>
                    <a:pt x="1380000" y="36828"/>
                  </a:lnTo>
                  <a:lnTo>
                    <a:pt x="1334354" y="25759"/>
                  </a:lnTo>
                  <a:lnTo>
                    <a:pt x="1287983" y="16603"/>
                  </a:lnTo>
                  <a:lnTo>
                    <a:pt x="1240931" y="9405"/>
                  </a:lnTo>
                  <a:lnTo>
                    <a:pt x="1193243" y="4209"/>
                  </a:lnTo>
                  <a:lnTo>
                    <a:pt x="1144963" y="1059"/>
                  </a:lnTo>
                  <a:lnTo>
                    <a:pt x="10961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74061" y="1084706"/>
              <a:ext cx="2192655" cy="2175510"/>
            </a:xfrm>
            <a:custGeom>
              <a:avLst/>
              <a:gdLst/>
              <a:ahLst/>
              <a:cxnLst/>
              <a:rect l="l" t="t" r="r" b="b"/>
              <a:pathLst>
                <a:path w="2192654" h="2175510">
                  <a:moveTo>
                    <a:pt x="0" y="1087755"/>
                  </a:moveTo>
                  <a:lnTo>
                    <a:pt x="1068" y="1039302"/>
                  </a:lnTo>
                  <a:lnTo>
                    <a:pt x="4242" y="991392"/>
                  </a:lnTo>
                  <a:lnTo>
                    <a:pt x="9478" y="944069"/>
                  </a:lnTo>
                  <a:lnTo>
                    <a:pt x="16731" y="897377"/>
                  </a:lnTo>
                  <a:lnTo>
                    <a:pt x="25957" y="851360"/>
                  </a:lnTo>
                  <a:lnTo>
                    <a:pt x="37111" y="806063"/>
                  </a:lnTo>
                  <a:lnTo>
                    <a:pt x="50149" y="761530"/>
                  </a:lnTo>
                  <a:lnTo>
                    <a:pt x="65025" y="717805"/>
                  </a:lnTo>
                  <a:lnTo>
                    <a:pt x="81696" y="674932"/>
                  </a:lnTo>
                  <a:lnTo>
                    <a:pt x="100117" y="632956"/>
                  </a:lnTo>
                  <a:lnTo>
                    <a:pt x="120243" y="591920"/>
                  </a:lnTo>
                  <a:lnTo>
                    <a:pt x="142030" y="551869"/>
                  </a:lnTo>
                  <a:lnTo>
                    <a:pt x="165433" y="512847"/>
                  </a:lnTo>
                  <a:lnTo>
                    <a:pt x="190408" y="474898"/>
                  </a:lnTo>
                  <a:lnTo>
                    <a:pt x="216910" y="438067"/>
                  </a:lnTo>
                  <a:lnTo>
                    <a:pt x="244894" y="402397"/>
                  </a:lnTo>
                  <a:lnTo>
                    <a:pt x="274317" y="367934"/>
                  </a:lnTo>
                  <a:lnTo>
                    <a:pt x="305133" y="334721"/>
                  </a:lnTo>
                  <a:lnTo>
                    <a:pt x="337297" y="302802"/>
                  </a:lnTo>
                  <a:lnTo>
                    <a:pt x="370767" y="272221"/>
                  </a:lnTo>
                  <a:lnTo>
                    <a:pt x="405496" y="243023"/>
                  </a:lnTo>
                  <a:lnTo>
                    <a:pt x="441440" y="215253"/>
                  </a:lnTo>
                  <a:lnTo>
                    <a:pt x="478555" y="188953"/>
                  </a:lnTo>
                  <a:lnTo>
                    <a:pt x="516796" y="164169"/>
                  </a:lnTo>
                  <a:lnTo>
                    <a:pt x="556118" y="140945"/>
                  </a:lnTo>
                  <a:lnTo>
                    <a:pt x="596478" y="119325"/>
                  </a:lnTo>
                  <a:lnTo>
                    <a:pt x="637830" y="99352"/>
                  </a:lnTo>
                  <a:lnTo>
                    <a:pt x="680130" y="81072"/>
                  </a:lnTo>
                  <a:lnTo>
                    <a:pt x="723334" y="64528"/>
                  </a:lnTo>
                  <a:lnTo>
                    <a:pt x="767396" y="49766"/>
                  </a:lnTo>
                  <a:lnTo>
                    <a:pt x="812273" y="36828"/>
                  </a:lnTo>
                  <a:lnTo>
                    <a:pt x="857919" y="25759"/>
                  </a:lnTo>
                  <a:lnTo>
                    <a:pt x="904290" y="16603"/>
                  </a:lnTo>
                  <a:lnTo>
                    <a:pt x="951342" y="9405"/>
                  </a:lnTo>
                  <a:lnTo>
                    <a:pt x="999030" y="4209"/>
                  </a:lnTo>
                  <a:lnTo>
                    <a:pt x="1047310" y="1059"/>
                  </a:lnTo>
                  <a:lnTo>
                    <a:pt x="1096137" y="0"/>
                  </a:lnTo>
                  <a:lnTo>
                    <a:pt x="1144963" y="1059"/>
                  </a:lnTo>
                  <a:lnTo>
                    <a:pt x="1193243" y="4209"/>
                  </a:lnTo>
                  <a:lnTo>
                    <a:pt x="1240931" y="9405"/>
                  </a:lnTo>
                  <a:lnTo>
                    <a:pt x="1287983" y="16603"/>
                  </a:lnTo>
                  <a:lnTo>
                    <a:pt x="1334354" y="25759"/>
                  </a:lnTo>
                  <a:lnTo>
                    <a:pt x="1380000" y="36828"/>
                  </a:lnTo>
                  <a:lnTo>
                    <a:pt x="1424877" y="49766"/>
                  </a:lnTo>
                  <a:lnTo>
                    <a:pt x="1468939" y="64528"/>
                  </a:lnTo>
                  <a:lnTo>
                    <a:pt x="1512143" y="81072"/>
                  </a:lnTo>
                  <a:lnTo>
                    <a:pt x="1554443" y="99352"/>
                  </a:lnTo>
                  <a:lnTo>
                    <a:pt x="1595795" y="119325"/>
                  </a:lnTo>
                  <a:lnTo>
                    <a:pt x="1636155" y="140945"/>
                  </a:lnTo>
                  <a:lnTo>
                    <a:pt x="1675477" y="164169"/>
                  </a:lnTo>
                  <a:lnTo>
                    <a:pt x="1713718" y="188953"/>
                  </a:lnTo>
                  <a:lnTo>
                    <a:pt x="1750833" y="215253"/>
                  </a:lnTo>
                  <a:lnTo>
                    <a:pt x="1786777" y="243023"/>
                  </a:lnTo>
                  <a:lnTo>
                    <a:pt x="1821506" y="272221"/>
                  </a:lnTo>
                  <a:lnTo>
                    <a:pt x="1854976" y="302802"/>
                  </a:lnTo>
                  <a:lnTo>
                    <a:pt x="1887140" y="334721"/>
                  </a:lnTo>
                  <a:lnTo>
                    <a:pt x="1917956" y="367934"/>
                  </a:lnTo>
                  <a:lnTo>
                    <a:pt x="1947379" y="402397"/>
                  </a:lnTo>
                  <a:lnTo>
                    <a:pt x="1975363" y="438067"/>
                  </a:lnTo>
                  <a:lnTo>
                    <a:pt x="2001865" y="474898"/>
                  </a:lnTo>
                  <a:lnTo>
                    <a:pt x="2026840" y="512847"/>
                  </a:lnTo>
                  <a:lnTo>
                    <a:pt x="2050243" y="551869"/>
                  </a:lnTo>
                  <a:lnTo>
                    <a:pt x="2072030" y="591920"/>
                  </a:lnTo>
                  <a:lnTo>
                    <a:pt x="2092156" y="632956"/>
                  </a:lnTo>
                  <a:lnTo>
                    <a:pt x="2110577" y="674932"/>
                  </a:lnTo>
                  <a:lnTo>
                    <a:pt x="2127248" y="717805"/>
                  </a:lnTo>
                  <a:lnTo>
                    <a:pt x="2142124" y="761530"/>
                  </a:lnTo>
                  <a:lnTo>
                    <a:pt x="2155162" y="806063"/>
                  </a:lnTo>
                  <a:lnTo>
                    <a:pt x="2166316" y="851360"/>
                  </a:lnTo>
                  <a:lnTo>
                    <a:pt x="2175542" y="897377"/>
                  </a:lnTo>
                  <a:lnTo>
                    <a:pt x="2182795" y="944069"/>
                  </a:lnTo>
                  <a:lnTo>
                    <a:pt x="2188031" y="991392"/>
                  </a:lnTo>
                  <a:lnTo>
                    <a:pt x="2191205" y="1039302"/>
                  </a:lnTo>
                  <a:lnTo>
                    <a:pt x="2192274" y="1087755"/>
                  </a:lnTo>
                  <a:lnTo>
                    <a:pt x="2191205" y="1136207"/>
                  </a:lnTo>
                  <a:lnTo>
                    <a:pt x="2188031" y="1184117"/>
                  </a:lnTo>
                  <a:lnTo>
                    <a:pt x="2182795" y="1231440"/>
                  </a:lnTo>
                  <a:lnTo>
                    <a:pt x="2175542" y="1278132"/>
                  </a:lnTo>
                  <a:lnTo>
                    <a:pt x="2166316" y="1324149"/>
                  </a:lnTo>
                  <a:lnTo>
                    <a:pt x="2155162" y="1369446"/>
                  </a:lnTo>
                  <a:lnTo>
                    <a:pt x="2142124" y="1413979"/>
                  </a:lnTo>
                  <a:lnTo>
                    <a:pt x="2127248" y="1457704"/>
                  </a:lnTo>
                  <a:lnTo>
                    <a:pt x="2110577" y="1500577"/>
                  </a:lnTo>
                  <a:lnTo>
                    <a:pt x="2092156" y="1542553"/>
                  </a:lnTo>
                  <a:lnTo>
                    <a:pt x="2072030" y="1583589"/>
                  </a:lnTo>
                  <a:lnTo>
                    <a:pt x="2050243" y="1623640"/>
                  </a:lnTo>
                  <a:lnTo>
                    <a:pt x="2026840" y="1662662"/>
                  </a:lnTo>
                  <a:lnTo>
                    <a:pt x="2001865" y="1700611"/>
                  </a:lnTo>
                  <a:lnTo>
                    <a:pt x="1975363" y="1737442"/>
                  </a:lnTo>
                  <a:lnTo>
                    <a:pt x="1947379" y="1773112"/>
                  </a:lnTo>
                  <a:lnTo>
                    <a:pt x="1917956" y="1807575"/>
                  </a:lnTo>
                  <a:lnTo>
                    <a:pt x="1887140" y="1840788"/>
                  </a:lnTo>
                  <a:lnTo>
                    <a:pt x="1854976" y="1872707"/>
                  </a:lnTo>
                  <a:lnTo>
                    <a:pt x="1821506" y="1903288"/>
                  </a:lnTo>
                  <a:lnTo>
                    <a:pt x="1786777" y="1932486"/>
                  </a:lnTo>
                  <a:lnTo>
                    <a:pt x="1750833" y="1960256"/>
                  </a:lnTo>
                  <a:lnTo>
                    <a:pt x="1713718" y="1986556"/>
                  </a:lnTo>
                  <a:lnTo>
                    <a:pt x="1675477" y="2011340"/>
                  </a:lnTo>
                  <a:lnTo>
                    <a:pt x="1636155" y="2034564"/>
                  </a:lnTo>
                  <a:lnTo>
                    <a:pt x="1595795" y="2056184"/>
                  </a:lnTo>
                  <a:lnTo>
                    <a:pt x="1554443" y="2076157"/>
                  </a:lnTo>
                  <a:lnTo>
                    <a:pt x="1512143" y="2094437"/>
                  </a:lnTo>
                  <a:lnTo>
                    <a:pt x="1468939" y="2110981"/>
                  </a:lnTo>
                  <a:lnTo>
                    <a:pt x="1424877" y="2125743"/>
                  </a:lnTo>
                  <a:lnTo>
                    <a:pt x="1380000" y="2138681"/>
                  </a:lnTo>
                  <a:lnTo>
                    <a:pt x="1334354" y="2149750"/>
                  </a:lnTo>
                  <a:lnTo>
                    <a:pt x="1287983" y="2158906"/>
                  </a:lnTo>
                  <a:lnTo>
                    <a:pt x="1240931" y="2166104"/>
                  </a:lnTo>
                  <a:lnTo>
                    <a:pt x="1193243" y="2171300"/>
                  </a:lnTo>
                  <a:lnTo>
                    <a:pt x="1144963" y="2174450"/>
                  </a:lnTo>
                  <a:lnTo>
                    <a:pt x="1096137" y="2175510"/>
                  </a:lnTo>
                  <a:lnTo>
                    <a:pt x="1047310" y="2174450"/>
                  </a:lnTo>
                  <a:lnTo>
                    <a:pt x="999030" y="2171300"/>
                  </a:lnTo>
                  <a:lnTo>
                    <a:pt x="951342" y="2166104"/>
                  </a:lnTo>
                  <a:lnTo>
                    <a:pt x="904290" y="2158906"/>
                  </a:lnTo>
                  <a:lnTo>
                    <a:pt x="857919" y="2149750"/>
                  </a:lnTo>
                  <a:lnTo>
                    <a:pt x="812273" y="2138681"/>
                  </a:lnTo>
                  <a:lnTo>
                    <a:pt x="767396" y="2125743"/>
                  </a:lnTo>
                  <a:lnTo>
                    <a:pt x="723334" y="2110981"/>
                  </a:lnTo>
                  <a:lnTo>
                    <a:pt x="680130" y="2094437"/>
                  </a:lnTo>
                  <a:lnTo>
                    <a:pt x="637830" y="2076157"/>
                  </a:lnTo>
                  <a:lnTo>
                    <a:pt x="596478" y="2056184"/>
                  </a:lnTo>
                  <a:lnTo>
                    <a:pt x="556118" y="2034564"/>
                  </a:lnTo>
                  <a:lnTo>
                    <a:pt x="516796" y="2011340"/>
                  </a:lnTo>
                  <a:lnTo>
                    <a:pt x="478555" y="1986556"/>
                  </a:lnTo>
                  <a:lnTo>
                    <a:pt x="441440" y="1960256"/>
                  </a:lnTo>
                  <a:lnTo>
                    <a:pt x="405496" y="1932486"/>
                  </a:lnTo>
                  <a:lnTo>
                    <a:pt x="370767" y="1903288"/>
                  </a:lnTo>
                  <a:lnTo>
                    <a:pt x="337297" y="1872707"/>
                  </a:lnTo>
                  <a:lnTo>
                    <a:pt x="305133" y="1840788"/>
                  </a:lnTo>
                  <a:lnTo>
                    <a:pt x="274317" y="1807575"/>
                  </a:lnTo>
                  <a:lnTo>
                    <a:pt x="244894" y="1773112"/>
                  </a:lnTo>
                  <a:lnTo>
                    <a:pt x="216910" y="1737442"/>
                  </a:lnTo>
                  <a:lnTo>
                    <a:pt x="190408" y="1700611"/>
                  </a:lnTo>
                  <a:lnTo>
                    <a:pt x="165433" y="1662662"/>
                  </a:lnTo>
                  <a:lnTo>
                    <a:pt x="142030" y="1623640"/>
                  </a:lnTo>
                  <a:lnTo>
                    <a:pt x="120243" y="1583589"/>
                  </a:lnTo>
                  <a:lnTo>
                    <a:pt x="100117" y="1542553"/>
                  </a:lnTo>
                  <a:lnTo>
                    <a:pt x="81696" y="1500577"/>
                  </a:lnTo>
                  <a:lnTo>
                    <a:pt x="65025" y="1457704"/>
                  </a:lnTo>
                  <a:lnTo>
                    <a:pt x="50149" y="1413979"/>
                  </a:lnTo>
                  <a:lnTo>
                    <a:pt x="37111" y="1369446"/>
                  </a:lnTo>
                  <a:lnTo>
                    <a:pt x="25957" y="1324149"/>
                  </a:lnTo>
                  <a:lnTo>
                    <a:pt x="16731" y="1278132"/>
                  </a:lnTo>
                  <a:lnTo>
                    <a:pt x="9478" y="1231440"/>
                  </a:lnTo>
                  <a:lnTo>
                    <a:pt x="4242" y="1184117"/>
                  </a:lnTo>
                  <a:lnTo>
                    <a:pt x="1068" y="1136207"/>
                  </a:lnTo>
                  <a:lnTo>
                    <a:pt x="0" y="108775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3230" y="1270254"/>
              <a:ext cx="1766303" cy="17655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356729" y="1054988"/>
              <a:ext cx="2192020" cy="2176780"/>
            </a:xfrm>
            <a:custGeom>
              <a:avLst/>
              <a:gdLst/>
              <a:ahLst/>
              <a:cxnLst/>
              <a:rect l="l" t="t" r="r" b="b"/>
              <a:pathLst>
                <a:path w="2192020" h="2176780">
                  <a:moveTo>
                    <a:pt x="1095756" y="0"/>
                  </a:moveTo>
                  <a:lnTo>
                    <a:pt x="1046946" y="1060"/>
                  </a:lnTo>
                  <a:lnTo>
                    <a:pt x="998684" y="4211"/>
                  </a:lnTo>
                  <a:lnTo>
                    <a:pt x="951013" y="9409"/>
                  </a:lnTo>
                  <a:lnTo>
                    <a:pt x="903977" y="16609"/>
                  </a:lnTo>
                  <a:lnTo>
                    <a:pt x="857622" y="25768"/>
                  </a:lnTo>
                  <a:lnTo>
                    <a:pt x="811992" y="36840"/>
                  </a:lnTo>
                  <a:lnTo>
                    <a:pt x="767131" y="49783"/>
                  </a:lnTo>
                  <a:lnTo>
                    <a:pt x="723085" y="64550"/>
                  </a:lnTo>
                  <a:lnTo>
                    <a:pt x="679896" y="81100"/>
                  </a:lnTo>
                  <a:lnTo>
                    <a:pt x="637611" y="99386"/>
                  </a:lnTo>
                  <a:lnTo>
                    <a:pt x="596273" y="119365"/>
                  </a:lnTo>
                  <a:lnTo>
                    <a:pt x="555928" y="140993"/>
                  </a:lnTo>
                  <a:lnTo>
                    <a:pt x="516619" y="164226"/>
                  </a:lnTo>
                  <a:lnTo>
                    <a:pt x="478391" y="189018"/>
                  </a:lnTo>
                  <a:lnTo>
                    <a:pt x="441289" y="215327"/>
                  </a:lnTo>
                  <a:lnTo>
                    <a:pt x="405357" y="243107"/>
                  </a:lnTo>
                  <a:lnTo>
                    <a:pt x="370640" y="272315"/>
                  </a:lnTo>
                  <a:lnTo>
                    <a:pt x="337182" y="302906"/>
                  </a:lnTo>
                  <a:lnTo>
                    <a:pt x="305028" y="334836"/>
                  </a:lnTo>
                  <a:lnTo>
                    <a:pt x="274223" y="368061"/>
                  </a:lnTo>
                  <a:lnTo>
                    <a:pt x="244811" y="402536"/>
                  </a:lnTo>
                  <a:lnTo>
                    <a:pt x="216836" y="438218"/>
                  </a:lnTo>
                  <a:lnTo>
                    <a:pt x="190343" y="475062"/>
                  </a:lnTo>
                  <a:lnTo>
                    <a:pt x="165377" y="513024"/>
                  </a:lnTo>
                  <a:lnTo>
                    <a:pt x="141982" y="552059"/>
                  </a:lnTo>
                  <a:lnTo>
                    <a:pt x="120202" y="592125"/>
                  </a:lnTo>
                  <a:lnTo>
                    <a:pt x="100083" y="633175"/>
                  </a:lnTo>
                  <a:lnTo>
                    <a:pt x="81668" y="675166"/>
                  </a:lnTo>
                  <a:lnTo>
                    <a:pt x="65003" y="718054"/>
                  </a:lnTo>
                  <a:lnTo>
                    <a:pt x="50132" y="761795"/>
                  </a:lnTo>
                  <a:lnTo>
                    <a:pt x="37098" y="806344"/>
                  </a:lnTo>
                  <a:lnTo>
                    <a:pt x="25948" y="851657"/>
                  </a:lnTo>
                  <a:lnTo>
                    <a:pt x="16725" y="897690"/>
                  </a:lnTo>
                  <a:lnTo>
                    <a:pt x="9475" y="944398"/>
                  </a:lnTo>
                  <a:lnTo>
                    <a:pt x="4240" y="991738"/>
                  </a:lnTo>
                  <a:lnTo>
                    <a:pt x="1067" y="1039665"/>
                  </a:lnTo>
                  <a:lnTo>
                    <a:pt x="0" y="1088136"/>
                  </a:lnTo>
                  <a:lnTo>
                    <a:pt x="1067" y="1136606"/>
                  </a:lnTo>
                  <a:lnTo>
                    <a:pt x="4240" y="1184533"/>
                  </a:lnTo>
                  <a:lnTo>
                    <a:pt x="9475" y="1231873"/>
                  </a:lnTo>
                  <a:lnTo>
                    <a:pt x="16725" y="1278581"/>
                  </a:lnTo>
                  <a:lnTo>
                    <a:pt x="25948" y="1324614"/>
                  </a:lnTo>
                  <a:lnTo>
                    <a:pt x="37098" y="1369927"/>
                  </a:lnTo>
                  <a:lnTo>
                    <a:pt x="50132" y="1414476"/>
                  </a:lnTo>
                  <a:lnTo>
                    <a:pt x="65003" y="1458217"/>
                  </a:lnTo>
                  <a:lnTo>
                    <a:pt x="81668" y="1501105"/>
                  </a:lnTo>
                  <a:lnTo>
                    <a:pt x="100083" y="1543096"/>
                  </a:lnTo>
                  <a:lnTo>
                    <a:pt x="120202" y="1584146"/>
                  </a:lnTo>
                  <a:lnTo>
                    <a:pt x="141982" y="1624212"/>
                  </a:lnTo>
                  <a:lnTo>
                    <a:pt x="165377" y="1663247"/>
                  </a:lnTo>
                  <a:lnTo>
                    <a:pt x="190343" y="1701209"/>
                  </a:lnTo>
                  <a:lnTo>
                    <a:pt x="216836" y="1738053"/>
                  </a:lnTo>
                  <a:lnTo>
                    <a:pt x="244811" y="1773735"/>
                  </a:lnTo>
                  <a:lnTo>
                    <a:pt x="274223" y="1808210"/>
                  </a:lnTo>
                  <a:lnTo>
                    <a:pt x="305028" y="1841435"/>
                  </a:lnTo>
                  <a:lnTo>
                    <a:pt x="337182" y="1873365"/>
                  </a:lnTo>
                  <a:lnTo>
                    <a:pt x="370640" y="1903956"/>
                  </a:lnTo>
                  <a:lnTo>
                    <a:pt x="405357" y="1933164"/>
                  </a:lnTo>
                  <a:lnTo>
                    <a:pt x="441289" y="1960944"/>
                  </a:lnTo>
                  <a:lnTo>
                    <a:pt x="478391" y="1987253"/>
                  </a:lnTo>
                  <a:lnTo>
                    <a:pt x="516619" y="2012045"/>
                  </a:lnTo>
                  <a:lnTo>
                    <a:pt x="555928" y="2035278"/>
                  </a:lnTo>
                  <a:lnTo>
                    <a:pt x="596273" y="2056906"/>
                  </a:lnTo>
                  <a:lnTo>
                    <a:pt x="637611" y="2076885"/>
                  </a:lnTo>
                  <a:lnTo>
                    <a:pt x="679896" y="2095171"/>
                  </a:lnTo>
                  <a:lnTo>
                    <a:pt x="723085" y="2111721"/>
                  </a:lnTo>
                  <a:lnTo>
                    <a:pt x="767131" y="2126488"/>
                  </a:lnTo>
                  <a:lnTo>
                    <a:pt x="811992" y="2139431"/>
                  </a:lnTo>
                  <a:lnTo>
                    <a:pt x="857622" y="2150503"/>
                  </a:lnTo>
                  <a:lnTo>
                    <a:pt x="903977" y="2159662"/>
                  </a:lnTo>
                  <a:lnTo>
                    <a:pt x="951013" y="2166862"/>
                  </a:lnTo>
                  <a:lnTo>
                    <a:pt x="998684" y="2172060"/>
                  </a:lnTo>
                  <a:lnTo>
                    <a:pt x="1046946" y="2175211"/>
                  </a:lnTo>
                  <a:lnTo>
                    <a:pt x="1095756" y="2176272"/>
                  </a:lnTo>
                  <a:lnTo>
                    <a:pt x="1144565" y="2175211"/>
                  </a:lnTo>
                  <a:lnTo>
                    <a:pt x="1192827" y="2172060"/>
                  </a:lnTo>
                  <a:lnTo>
                    <a:pt x="1240498" y="2166862"/>
                  </a:lnTo>
                  <a:lnTo>
                    <a:pt x="1287534" y="2159662"/>
                  </a:lnTo>
                  <a:lnTo>
                    <a:pt x="1333889" y="2150503"/>
                  </a:lnTo>
                  <a:lnTo>
                    <a:pt x="1379519" y="2139431"/>
                  </a:lnTo>
                  <a:lnTo>
                    <a:pt x="1424380" y="2126488"/>
                  </a:lnTo>
                  <a:lnTo>
                    <a:pt x="1468426" y="2111721"/>
                  </a:lnTo>
                  <a:lnTo>
                    <a:pt x="1511615" y="2095171"/>
                  </a:lnTo>
                  <a:lnTo>
                    <a:pt x="1553900" y="2076885"/>
                  </a:lnTo>
                  <a:lnTo>
                    <a:pt x="1595238" y="2056906"/>
                  </a:lnTo>
                  <a:lnTo>
                    <a:pt x="1635583" y="2035278"/>
                  </a:lnTo>
                  <a:lnTo>
                    <a:pt x="1674892" y="2012045"/>
                  </a:lnTo>
                  <a:lnTo>
                    <a:pt x="1713120" y="1987253"/>
                  </a:lnTo>
                  <a:lnTo>
                    <a:pt x="1750222" y="1960944"/>
                  </a:lnTo>
                  <a:lnTo>
                    <a:pt x="1786154" y="1933164"/>
                  </a:lnTo>
                  <a:lnTo>
                    <a:pt x="1820871" y="1903956"/>
                  </a:lnTo>
                  <a:lnTo>
                    <a:pt x="1854329" y="1873365"/>
                  </a:lnTo>
                  <a:lnTo>
                    <a:pt x="1886483" y="1841435"/>
                  </a:lnTo>
                  <a:lnTo>
                    <a:pt x="1917288" y="1808210"/>
                  </a:lnTo>
                  <a:lnTo>
                    <a:pt x="1946700" y="1773735"/>
                  </a:lnTo>
                  <a:lnTo>
                    <a:pt x="1974675" y="1738053"/>
                  </a:lnTo>
                  <a:lnTo>
                    <a:pt x="2001168" y="1701209"/>
                  </a:lnTo>
                  <a:lnTo>
                    <a:pt x="2026134" y="1663247"/>
                  </a:lnTo>
                  <a:lnTo>
                    <a:pt x="2049529" y="1624212"/>
                  </a:lnTo>
                  <a:lnTo>
                    <a:pt x="2071309" y="1584146"/>
                  </a:lnTo>
                  <a:lnTo>
                    <a:pt x="2091428" y="1543096"/>
                  </a:lnTo>
                  <a:lnTo>
                    <a:pt x="2109843" y="1501105"/>
                  </a:lnTo>
                  <a:lnTo>
                    <a:pt x="2126508" y="1458217"/>
                  </a:lnTo>
                  <a:lnTo>
                    <a:pt x="2141379" y="1414476"/>
                  </a:lnTo>
                  <a:lnTo>
                    <a:pt x="2154413" y="1369927"/>
                  </a:lnTo>
                  <a:lnTo>
                    <a:pt x="2165563" y="1324614"/>
                  </a:lnTo>
                  <a:lnTo>
                    <a:pt x="2174786" y="1278581"/>
                  </a:lnTo>
                  <a:lnTo>
                    <a:pt x="2182036" y="1231873"/>
                  </a:lnTo>
                  <a:lnTo>
                    <a:pt x="2187271" y="1184533"/>
                  </a:lnTo>
                  <a:lnTo>
                    <a:pt x="2190444" y="1136606"/>
                  </a:lnTo>
                  <a:lnTo>
                    <a:pt x="2191512" y="1088136"/>
                  </a:lnTo>
                  <a:lnTo>
                    <a:pt x="2190444" y="1039665"/>
                  </a:lnTo>
                  <a:lnTo>
                    <a:pt x="2187271" y="991738"/>
                  </a:lnTo>
                  <a:lnTo>
                    <a:pt x="2182036" y="944398"/>
                  </a:lnTo>
                  <a:lnTo>
                    <a:pt x="2174786" y="897690"/>
                  </a:lnTo>
                  <a:lnTo>
                    <a:pt x="2165563" y="851657"/>
                  </a:lnTo>
                  <a:lnTo>
                    <a:pt x="2154413" y="806344"/>
                  </a:lnTo>
                  <a:lnTo>
                    <a:pt x="2141379" y="761795"/>
                  </a:lnTo>
                  <a:lnTo>
                    <a:pt x="2126508" y="718054"/>
                  </a:lnTo>
                  <a:lnTo>
                    <a:pt x="2109843" y="675166"/>
                  </a:lnTo>
                  <a:lnTo>
                    <a:pt x="2091428" y="633175"/>
                  </a:lnTo>
                  <a:lnTo>
                    <a:pt x="2071309" y="592125"/>
                  </a:lnTo>
                  <a:lnTo>
                    <a:pt x="2049529" y="552059"/>
                  </a:lnTo>
                  <a:lnTo>
                    <a:pt x="2026134" y="513024"/>
                  </a:lnTo>
                  <a:lnTo>
                    <a:pt x="2001168" y="475062"/>
                  </a:lnTo>
                  <a:lnTo>
                    <a:pt x="1974675" y="438218"/>
                  </a:lnTo>
                  <a:lnTo>
                    <a:pt x="1946700" y="402536"/>
                  </a:lnTo>
                  <a:lnTo>
                    <a:pt x="1917288" y="368061"/>
                  </a:lnTo>
                  <a:lnTo>
                    <a:pt x="1886483" y="334836"/>
                  </a:lnTo>
                  <a:lnTo>
                    <a:pt x="1854329" y="302906"/>
                  </a:lnTo>
                  <a:lnTo>
                    <a:pt x="1820871" y="272315"/>
                  </a:lnTo>
                  <a:lnTo>
                    <a:pt x="1786154" y="243107"/>
                  </a:lnTo>
                  <a:lnTo>
                    <a:pt x="1750222" y="215327"/>
                  </a:lnTo>
                  <a:lnTo>
                    <a:pt x="1713120" y="189018"/>
                  </a:lnTo>
                  <a:lnTo>
                    <a:pt x="1674892" y="164226"/>
                  </a:lnTo>
                  <a:lnTo>
                    <a:pt x="1635583" y="140993"/>
                  </a:lnTo>
                  <a:lnTo>
                    <a:pt x="1595238" y="119365"/>
                  </a:lnTo>
                  <a:lnTo>
                    <a:pt x="1553900" y="99386"/>
                  </a:lnTo>
                  <a:lnTo>
                    <a:pt x="1511615" y="81100"/>
                  </a:lnTo>
                  <a:lnTo>
                    <a:pt x="1468426" y="64550"/>
                  </a:lnTo>
                  <a:lnTo>
                    <a:pt x="1424380" y="49783"/>
                  </a:lnTo>
                  <a:lnTo>
                    <a:pt x="1379519" y="36840"/>
                  </a:lnTo>
                  <a:lnTo>
                    <a:pt x="1333889" y="25768"/>
                  </a:lnTo>
                  <a:lnTo>
                    <a:pt x="1287534" y="16609"/>
                  </a:lnTo>
                  <a:lnTo>
                    <a:pt x="1240498" y="9409"/>
                  </a:lnTo>
                  <a:lnTo>
                    <a:pt x="1192827" y="4211"/>
                  </a:lnTo>
                  <a:lnTo>
                    <a:pt x="1144565" y="1060"/>
                  </a:lnTo>
                  <a:lnTo>
                    <a:pt x="10957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56729" y="1054988"/>
              <a:ext cx="2192020" cy="2176780"/>
            </a:xfrm>
            <a:custGeom>
              <a:avLst/>
              <a:gdLst/>
              <a:ahLst/>
              <a:cxnLst/>
              <a:rect l="l" t="t" r="r" b="b"/>
              <a:pathLst>
                <a:path w="2192020" h="2176780">
                  <a:moveTo>
                    <a:pt x="0" y="1088136"/>
                  </a:moveTo>
                  <a:lnTo>
                    <a:pt x="1067" y="1039665"/>
                  </a:lnTo>
                  <a:lnTo>
                    <a:pt x="4240" y="991738"/>
                  </a:lnTo>
                  <a:lnTo>
                    <a:pt x="9475" y="944398"/>
                  </a:lnTo>
                  <a:lnTo>
                    <a:pt x="16725" y="897690"/>
                  </a:lnTo>
                  <a:lnTo>
                    <a:pt x="25948" y="851657"/>
                  </a:lnTo>
                  <a:lnTo>
                    <a:pt x="37098" y="806344"/>
                  </a:lnTo>
                  <a:lnTo>
                    <a:pt x="50132" y="761795"/>
                  </a:lnTo>
                  <a:lnTo>
                    <a:pt x="65003" y="718054"/>
                  </a:lnTo>
                  <a:lnTo>
                    <a:pt x="81668" y="675166"/>
                  </a:lnTo>
                  <a:lnTo>
                    <a:pt x="100083" y="633175"/>
                  </a:lnTo>
                  <a:lnTo>
                    <a:pt x="120202" y="592125"/>
                  </a:lnTo>
                  <a:lnTo>
                    <a:pt x="141982" y="552059"/>
                  </a:lnTo>
                  <a:lnTo>
                    <a:pt x="165377" y="513024"/>
                  </a:lnTo>
                  <a:lnTo>
                    <a:pt x="190343" y="475062"/>
                  </a:lnTo>
                  <a:lnTo>
                    <a:pt x="216836" y="438218"/>
                  </a:lnTo>
                  <a:lnTo>
                    <a:pt x="244811" y="402536"/>
                  </a:lnTo>
                  <a:lnTo>
                    <a:pt x="274223" y="368061"/>
                  </a:lnTo>
                  <a:lnTo>
                    <a:pt x="305028" y="334836"/>
                  </a:lnTo>
                  <a:lnTo>
                    <a:pt x="337182" y="302906"/>
                  </a:lnTo>
                  <a:lnTo>
                    <a:pt x="370640" y="272315"/>
                  </a:lnTo>
                  <a:lnTo>
                    <a:pt x="405357" y="243107"/>
                  </a:lnTo>
                  <a:lnTo>
                    <a:pt x="441289" y="215327"/>
                  </a:lnTo>
                  <a:lnTo>
                    <a:pt x="478391" y="189018"/>
                  </a:lnTo>
                  <a:lnTo>
                    <a:pt x="516619" y="164226"/>
                  </a:lnTo>
                  <a:lnTo>
                    <a:pt x="555928" y="140993"/>
                  </a:lnTo>
                  <a:lnTo>
                    <a:pt x="596273" y="119365"/>
                  </a:lnTo>
                  <a:lnTo>
                    <a:pt x="637611" y="99386"/>
                  </a:lnTo>
                  <a:lnTo>
                    <a:pt x="679896" y="81100"/>
                  </a:lnTo>
                  <a:lnTo>
                    <a:pt x="723085" y="64550"/>
                  </a:lnTo>
                  <a:lnTo>
                    <a:pt x="767131" y="49783"/>
                  </a:lnTo>
                  <a:lnTo>
                    <a:pt x="811992" y="36840"/>
                  </a:lnTo>
                  <a:lnTo>
                    <a:pt x="857622" y="25768"/>
                  </a:lnTo>
                  <a:lnTo>
                    <a:pt x="903977" y="16609"/>
                  </a:lnTo>
                  <a:lnTo>
                    <a:pt x="951013" y="9409"/>
                  </a:lnTo>
                  <a:lnTo>
                    <a:pt x="998684" y="4211"/>
                  </a:lnTo>
                  <a:lnTo>
                    <a:pt x="1046946" y="1060"/>
                  </a:lnTo>
                  <a:lnTo>
                    <a:pt x="1095756" y="0"/>
                  </a:lnTo>
                  <a:lnTo>
                    <a:pt x="1144565" y="1060"/>
                  </a:lnTo>
                  <a:lnTo>
                    <a:pt x="1192827" y="4211"/>
                  </a:lnTo>
                  <a:lnTo>
                    <a:pt x="1240498" y="9409"/>
                  </a:lnTo>
                  <a:lnTo>
                    <a:pt x="1287534" y="16609"/>
                  </a:lnTo>
                  <a:lnTo>
                    <a:pt x="1333889" y="25768"/>
                  </a:lnTo>
                  <a:lnTo>
                    <a:pt x="1379519" y="36840"/>
                  </a:lnTo>
                  <a:lnTo>
                    <a:pt x="1424380" y="49783"/>
                  </a:lnTo>
                  <a:lnTo>
                    <a:pt x="1468426" y="64550"/>
                  </a:lnTo>
                  <a:lnTo>
                    <a:pt x="1511615" y="81100"/>
                  </a:lnTo>
                  <a:lnTo>
                    <a:pt x="1553900" y="99386"/>
                  </a:lnTo>
                  <a:lnTo>
                    <a:pt x="1595238" y="119365"/>
                  </a:lnTo>
                  <a:lnTo>
                    <a:pt x="1635583" y="140993"/>
                  </a:lnTo>
                  <a:lnTo>
                    <a:pt x="1674892" y="164226"/>
                  </a:lnTo>
                  <a:lnTo>
                    <a:pt x="1713120" y="189018"/>
                  </a:lnTo>
                  <a:lnTo>
                    <a:pt x="1750222" y="215327"/>
                  </a:lnTo>
                  <a:lnTo>
                    <a:pt x="1786154" y="243107"/>
                  </a:lnTo>
                  <a:lnTo>
                    <a:pt x="1820871" y="272315"/>
                  </a:lnTo>
                  <a:lnTo>
                    <a:pt x="1854329" y="302906"/>
                  </a:lnTo>
                  <a:lnTo>
                    <a:pt x="1886483" y="334836"/>
                  </a:lnTo>
                  <a:lnTo>
                    <a:pt x="1917288" y="368061"/>
                  </a:lnTo>
                  <a:lnTo>
                    <a:pt x="1946700" y="402536"/>
                  </a:lnTo>
                  <a:lnTo>
                    <a:pt x="1974675" y="438218"/>
                  </a:lnTo>
                  <a:lnTo>
                    <a:pt x="2001168" y="475062"/>
                  </a:lnTo>
                  <a:lnTo>
                    <a:pt x="2026134" y="513024"/>
                  </a:lnTo>
                  <a:lnTo>
                    <a:pt x="2049529" y="552059"/>
                  </a:lnTo>
                  <a:lnTo>
                    <a:pt x="2071309" y="592125"/>
                  </a:lnTo>
                  <a:lnTo>
                    <a:pt x="2091428" y="633175"/>
                  </a:lnTo>
                  <a:lnTo>
                    <a:pt x="2109843" y="675166"/>
                  </a:lnTo>
                  <a:lnTo>
                    <a:pt x="2126508" y="718054"/>
                  </a:lnTo>
                  <a:lnTo>
                    <a:pt x="2141379" y="761795"/>
                  </a:lnTo>
                  <a:lnTo>
                    <a:pt x="2154413" y="806344"/>
                  </a:lnTo>
                  <a:lnTo>
                    <a:pt x="2165563" y="851657"/>
                  </a:lnTo>
                  <a:lnTo>
                    <a:pt x="2174786" y="897690"/>
                  </a:lnTo>
                  <a:lnTo>
                    <a:pt x="2182036" y="944398"/>
                  </a:lnTo>
                  <a:lnTo>
                    <a:pt x="2187271" y="991738"/>
                  </a:lnTo>
                  <a:lnTo>
                    <a:pt x="2190444" y="1039665"/>
                  </a:lnTo>
                  <a:lnTo>
                    <a:pt x="2191512" y="1088136"/>
                  </a:lnTo>
                  <a:lnTo>
                    <a:pt x="2190444" y="1136606"/>
                  </a:lnTo>
                  <a:lnTo>
                    <a:pt x="2187271" y="1184533"/>
                  </a:lnTo>
                  <a:lnTo>
                    <a:pt x="2182036" y="1231873"/>
                  </a:lnTo>
                  <a:lnTo>
                    <a:pt x="2174786" y="1278581"/>
                  </a:lnTo>
                  <a:lnTo>
                    <a:pt x="2165563" y="1324614"/>
                  </a:lnTo>
                  <a:lnTo>
                    <a:pt x="2154413" y="1369927"/>
                  </a:lnTo>
                  <a:lnTo>
                    <a:pt x="2141379" y="1414476"/>
                  </a:lnTo>
                  <a:lnTo>
                    <a:pt x="2126508" y="1458217"/>
                  </a:lnTo>
                  <a:lnTo>
                    <a:pt x="2109843" y="1501105"/>
                  </a:lnTo>
                  <a:lnTo>
                    <a:pt x="2091428" y="1543096"/>
                  </a:lnTo>
                  <a:lnTo>
                    <a:pt x="2071309" y="1584146"/>
                  </a:lnTo>
                  <a:lnTo>
                    <a:pt x="2049529" y="1624212"/>
                  </a:lnTo>
                  <a:lnTo>
                    <a:pt x="2026134" y="1663247"/>
                  </a:lnTo>
                  <a:lnTo>
                    <a:pt x="2001168" y="1701209"/>
                  </a:lnTo>
                  <a:lnTo>
                    <a:pt x="1974675" y="1738053"/>
                  </a:lnTo>
                  <a:lnTo>
                    <a:pt x="1946700" y="1773735"/>
                  </a:lnTo>
                  <a:lnTo>
                    <a:pt x="1917288" y="1808210"/>
                  </a:lnTo>
                  <a:lnTo>
                    <a:pt x="1886483" y="1841435"/>
                  </a:lnTo>
                  <a:lnTo>
                    <a:pt x="1854329" y="1873365"/>
                  </a:lnTo>
                  <a:lnTo>
                    <a:pt x="1820871" y="1903956"/>
                  </a:lnTo>
                  <a:lnTo>
                    <a:pt x="1786154" y="1933164"/>
                  </a:lnTo>
                  <a:lnTo>
                    <a:pt x="1750222" y="1960944"/>
                  </a:lnTo>
                  <a:lnTo>
                    <a:pt x="1713120" y="1987253"/>
                  </a:lnTo>
                  <a:lnTo>
                    <a:pt x="1674892" y="2012045"/>
                  </a:lnTo>
                  <a:lnTo>
                    <a:pt x="1635583" y="2035278"/>
                  </a:lnTo>
                  <a:lnTo>
                    <a:pt x="1595238" y="2056906"/>
                  </a:lnTo>
                  <a:lnTo>
                    <a:pt x="1553900" y="2076885"/>
                  </a:lnTo>
                  <a:lnTo>
                    <a:pt x="1511615" y="2095171"/>
                  </a:lnTo>
                  <a:lnTo>
                    <a:pt x="1468426" y="2111721"/>
                  </a:lnTo>
                  <a:lnTo>
                    <a:pt x="1424380" y="2126488"/>
                  </a:lnTo>
                  <a:lnTo>
                    <a:pt x="1379519" y="2139431"/>
                  </a:lnTo>
                  <a:lnTo>
                    <a:pt x="1333889" y="2150503"/>
                  </a:lnTo>
                  <a:lnTo>
                    <a:pt x="1287534" y="2159662"/>
                  </a:lnTo>
                  <a:lnTo>
                    <a:pt x="1240498" y="2166862"/>
                  </a:lnTo>
                  <a:lnTo>
                    <a:pt x="1192827" y="2172060"/>
                  </a:lnTo>
                  <a:lnTo>
                    <a:pt x="1144565" y="2175211"/>
                  </a:lnTo>
                  <a:lnTo>
                    <a:pt x="1095756" y="2176272"/>
                  </a:lnTo>
                  <a:lnTo>
                    <a:pt x="1046946" y="2175211"/>
                  </a:lnTo>
                  <a:lnTo>
                    <a:pt x="998684" y="2172060"/>
                  </a:lnTo>
                  <a:lnTo>
                    <a:pt x="951013" y="2166862"/>
                  </a:lnTo>
                  <a:lnTo>
                    <a:pt x="903977" y="2159662"/>
                  </a:lnTo>
                  <a:lnTo>
                    <a:pt x="857622" y="2150503"/>
                  </a:lnTo>
                  <a:lnTo>
                    <a:pt x="811992" y="2139431"/>
                  </a:lnTo>
                  <a:lnTo>
                    <a:pt x="767131" y="2126488"/>
                  </a:lnTo>
                  <a:lnTo>
                    <a:pt x="723085" y="2111721"/>
                  </a:lnTo>
                  <a:lnTo>
                    <a:pt x="679896" y="2095171"/>
                  </a:lnTo>
                  <a:lnTo>
                    <a:pt x="637611" y="2076885"/>
                  </a:lnTo>
                  <a:lnTo>
                    <a:pt x="596273" y="2056906"/>
                  </a:lnTo>
                  <a:lnTo>
                    <a:pt x="555928" y="2035278"/>
                  </a:lnTo>
                  <a:lnTo>
                    <a:pt x="516619" y="2012045"/>
                  </a:lnTo>
                  <a:lnTo>
                    <a:pt x="478391" y="1987253"/>
                  </a:lnTo>
                  <a:lnTo>
                    <a:pt x="441289" y="1960944"/>
                  </a:lnTo>
                  <a:lnTo>
                    <a:pt x="405357" y="1933164"/>
                  </a:lnTo>
                  <a:lnTo>
                    <a:pt x="370640" y="1903956"/>
                  </a:lnTo>
                  <a:lnTo>
                    <a:pt x="337182" y="1873365"/>
                  </a:lnTo>
                  <a:lnTo>
                    <a:pt x="305028" y="1841435"/>
                  </a:lnTo>
                  <a:lnTo>
                    <a:pt x="274223" y="1808210"/>
                  </a:lnTo>
                  <a:lnTo>
                    <a:pt x="244811" y="1773735"/>
                  </a:lnTo>
                  <a:lnTo>
                    <a:pt x="216836" y="1738053"/>
                  </a:lnTo>
                  <a:lnTo>
                    <a:pt x="190343" y="1701209"/>
                  </a:lnTo>
                  <a:lnTo>
                    <a:pt x="165377" y="1663247"/>
                  </a:lnTo>
                  <a:lnTo>
                    <a:pt x="141982" y="1624212"/>
                  </a:lnTo>
                  <a:lnTo>
                    <a:pt x="120202" y="1584146"/>
                  </a:lnTo>
                  <a:lnTo>
                    <a:pt x="100083" y="1543096"/>
                  </a:lnTo>
                  <a:lnTo>
                    <a:pt x="81668" y="1501105"/>
                  </a:lnTo>
                  <a:lnTo>
                    <a:pt x="65003" y="1458217"/>
                  </a:lnTo>
                  <a:lnTo>
                    <a:pt x="50132" y="1414476"/>
                  </a:lnTo>
                  <a:lnTo>
                    <a:pt x="37098" y="1369927"/>
                  </a:lnTo>
                  <a:lnTo>
                    <a:pt x="25948" y="1324614"/>
                  </a:lnTo>
                  <a:lnTo>
                    <a:pt x="16725" y="1278581"/>
                  </a:lnTo>
                  <a:lnTo>
                    <a:pt x="9475" y="1231873"/>
                  </a:lnTo>
                  <a:lnTo>
                    <a:pt x="4240" y="1184533"/>
                  </a:lnTo>
                  <a:lnTo>
                    <a:pt x="1067" y="1136606"/>
                  </a:lnTo>
                  <a:lnTo>
                    <a:pt x="0" y="108813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479" y="1312926"/>
              <a:ext cx="1725929" cy="17259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0260" y="5456681"/>
              <a:ext cx="8247125" cy="5349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3866" y="5398008"/>
              <a:ext cx="2359913" cy="74371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105405" y="5481828"/>
            <a:ext cx="8143875" cy="431800"/>
          </a:xfrm>
          <a:prstGeom prst="rect">
            <a:avLst/>
          </a:prstGeom>
          <a:solidFill>
            <a:srgbClr val="F4F6F8"/>
          </a:solidFill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2400" spc="-125" dirty="0">
                <a:solidFill>
                  <a:srgbClr val="7E7E7E"/>
                </a:solidFill>
                <a:latin typeface="Tahoma"/>
                <a:cs typeface="Tahoma"/>
              </a:rPr>
              <a:t>C</a:t>
            </a:r>
            <a:r>
              <a:rPr sz="2400" spc="25" dirty="0">
                <a:solidFill>
                  <a:srgbClr val="7E7E7E"/>
                </a:solidFill>
                <a:latin typeface="Tahoma"/>
                <a:cs typeface="Tahoma"/>
              </a:rPr>
              <a:t>l</a:t>
            </a:r>
            <a:r>
              <a:rPr sz="2400" spc="-40" dirty="0">
                <a:solidFill>
                  <a:srgbClr val="7E7E7E"/>
                </a:solidFill>
                <a:latin typeface="Tahoma"/>
                <a:cs typeface="Tahoma"/>
              </a:rPr>
              <a:t>o</a:t>
            </a:r>
            <a:r>
              <a:rPr sz="2400" spc="-80" dirty="0">
                <a:solidFill>
                  <a:srgbClr val="7E7E7E"/>
                </a:solidFill>
                <a:latin typeface="Tahoma"/>
                <a:cs typeface="Tahoma"/>
              </a:rPr>
              <a:t>u</a:t>
            </a:r>
            <a:r>
              <a:rPr sz="2400" spc="-70" dirty="0">
                <a:solidFill>
                  <a:srgbClr val="7E7E7E"/>
                </a:solidFill>
                <a:latin typeface="Tahoma"/>
                <a:cs typeface="Tahoma"/>
              </a:rPr>
              <a:t>d</a:t>
            </a:r>
            <a:r>
              <a:rPr sz="2400" spc="-20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7E7E7E"/>
                </a:solidFill>
                <a:latin typeface="Tahoma"/>
                <a:cs typeface="Tahoma"/>
              </a:rPr>
              <a:t>M</a:t>
            </a:r>
            <a:r>
              <a:rPr sz="2400" spc="-90" dirty="0">
                <a:solidFill>
                  <a:srgbClr val="7E7E7E"/>
                </a:solidFill>
                <a:latin typeface="Tahoma"/>
                <a:cs typeface="Tahoma"/>
              </a:rPr>
              <a:t>an</a:t>
            </a:r>
            <a:r>
              <a:rPr sz="2400" spc="-140" dirty="0">
                <a:solidFill>
                  <a:srgbClr val="7E7E7E"/>
                </a:solidFill>
                <a:latin typeface="Tahoma"/>
                <a:cs typeface="Tahoma"/>
              </a:rPr>
              <a:t>ag</a:t>
            </a:r>
            <a:r>
              <a:rPr sz="2400" spc="-110" dirty="0">
                <a:solidFill>
                  <a:srgbClr val="7E7E7E"/>
                </a:solidFill>
                <a:latin typeface="Tahoma"/>
                <a:cs typeface="Tahoma"/>
              </a:rPr>
              <a:t>e</a:t>
            </a:r>
            <a:r>
              <a:rPr sz="2400" spc="-105" dirty="0">
                <a:solidFill>
                  <a:srgbClr val="7E7E7E"/>
                </a:solidFill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11</a:t>
            </a:fld>
            <a:endParaRPr spc="-100" dirty="0"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3700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70" dirty="0"/>
              <a:t>I</a:t>
            </a:r>
            <a:r>
              <a:rPr spc="-254" dirty="0"/>
              <a:t>n</a:t>
            </a:r>
            <a:r>
              <a:rPr spc="-250" dirty="0"/>
              <a:t>f</a:t>
            </a:r>
            <a:r>
              <a:rPr spc="-254" dirty="0"/>
              <a:t>r</a:t>
            </a:r>
            <a:r>
              <a:rPr spc="-280" dirty="0"/>
              <a:t>a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225" dirty="0"/>
              <a:t>r</a:t>
            </a:r>
            <a:r>
              <a:rPr spc="-285" dirty="0"/>
              <a:t>u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  <a:r>
              <a:rPr spc="-220" dirty="0"/>
              <a:t> </a:t>
            </a:r>
            <a:r>
              <a:rPr spc="-1250" dirty="0"/>
              <a:t>|</a:t>
            </a:r>
            <a:r>
              <a:rPr spc="-210" dirty="0"/>
              <a:t> </a:t>
            </a:r>
            <a:r>
              <a:rPr spc="-315" dirty="0"/>
              <a:t>B</a:t>
            </a:r>
            <a:r>
              <a:rPr spc="-285" dirty="0"/>
              <a:t>y</a:t>
            </a:r>
            <a:r>
              <a:rPr spc="-220" dirty="0"/>
              <a:t> </a:t>
            </a:r>
            <a:r>
              <a:rPr spc="-240" dirty="0"/>
              <a:t>A</a:t>
            </a:r>
            <a:r>
              <a:rPr spc="-235" dirty="0"/>
              <a:t>do</a:t>
            </a:r>
            <a:r>
              <a:rPr spc="-225" dirty="0"/>
              <a:t>b</a:t>
            </a:r>
            <a:r>
              <a:rPr spc="-265" dirty="0"/>
              <a:t>e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391" y="6574091"/>
            <a:ext cx="736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195" y="1150275"/>
            <a:ext cx="9081135" cy="26714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14" dirty="0">
                <a:latin typeface="Tahoma"/>
                <a:cs typeface="Tahoma"/>
              </a:rPr>
              <a:t>Several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consoles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are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available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development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administration: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X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80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eb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le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20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65" dirty="0">
                <a:latin typeface="Tahoma"/>
                <a:cs typeface="Tahoma"/>
              </a:rPr>
              <a:t>Full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access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these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consoles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only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available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locally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spc="-114" dirty="0">
                <a:latin typeface="Tahoma"/>
                <a:cs typeface="Tahoma"/>
              </a:rPr>
              <a:t>Each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console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limited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removed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shared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environments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75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0472" y="1923288"/>
            <a:ext cx="3607439" cy="35539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48482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ev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0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195" y="1150275"/>
            <a:ext cx="5098415" cy="391414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45" dirty="0">
                <a:latin typeface="Tahoma"/>
                <a:cs typeface="Tahoma"/>
              </a:rPr>
              <a:t>&gt;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420" dirty="0">
                <a:latin typeface="Tahoma"/>
                <a:cs typeface="Tahoma"/>
              </a:rPr>
              <a:t>T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25" dirty="0">
                <a:latin typeface="Tahoma"/>
                <a:cs typeface="Tahoma"/>
              </a:rPr>
              <a:t>l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45" dirty="0">
                <a:latin typeface="Tahoma"/>
                <a:cs typeface="Tahoma"/>
              </a:rPr>
              <a:t>&gt;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G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er</a:t>
            </a:r>
            <a:r>
              <a:rPr sz="2400" spc="-75" dirty="0">
                <a:latin typeface="Tahoma"/>
                <a:cs typeface="Tahoma"/>
              </a:rPr>
              <a:t>al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45" dirty="0">
                <a:latin typeface="Tahoma"/>
                <a:cs typeface="Tahoma"/>
              </a:rPr>
              <a:t>&gt;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R</a:t>
            </a:r>
            <a:r>
              <a:rPr sz="2400" spc="-160" dirty="0">
                <a:latin typeface="Tahoma"/>
                <a:cs typeface="Tahoma"/>
              </a:rPr>
              <a:t>X</a:t>
            </a:r>
            <a:r>
              <a:rPr sz="2400" spc="-114" dirty="0">
                <a:latin typeface="Tahoma"/>
                <a:cs typeface="Tahoma"/>
              </a:rPr>
              <a:t>DE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te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ol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q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k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cc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95" dirty="0">
                <a:latin typeface="Tahoma"/>
                <a:cs typeface="Tahoma"/>
              </a:rPr>
              <a:t>J</a:t>
            </a: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5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5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omme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re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130" dirty="0">
                <a:latin typeface="Tahoma"/>
                <a:cs typeface="Tahoma"/>
              </a:rPr>
              <a:t>W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CR</a:t>
            </a:r>
            <a:r>
              <a:rPr sz="2400" spc="-160" dirty="0">
                <a:latin typeface="Tahoma"/>
                <a:cs typeface="Tahoma"/>
              </a:rPr>
              <a:t>X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45" dirty="0">
                <a:latin typeface="Tahoma"/>
                <a:cs typeface="Tahoma"/>
              </a:rPr>
              <a:t>E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r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/l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/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ini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57646" y="2944748"/>
            <a:ext cx="6235065" cy="3244850"/>
            <a:chOff x="5557646" y="2944748"/>
            <a:chExt cx="6235065" cy="3244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7171" y="2954273"/>
              <a:ext cx="6215633" cy="32255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62409" y="2949511"/>
              <a:ext cx="6225540" cy="3235325"/>
            </a:xfrm>
            <a:custGeom>
              <a:avLst/>
              <a:gdLst/>
              <a:ahLst/>
              <a:cxnLst/>
              <a:rect l="l" t="t" r="r" b="b"/>
              <a:pathLst>
                <a:path w="6225540" h="3235325">
                  <a:moveTo>
                    <a:pt x="0" y="0"/>
                  </a:moveTo>
                  <a:lnTo>
                    <a:pt x="6225158" y="0"/>
                  </a:lnTo>
                  <a:lnTo>
                    <a:pt x="6225158" y="3235071"/>
                  </a:lnTo>
                  <a:lnTo>
                    <a:pt x="0" y="323507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172973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3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35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111</a:t>
            </a:fld>
            <a:endParaRPr spc="-20" dirty="0"/>
          </a:p>
        </p:txBody>
      </p:sp>
      <p:sp>
        <p:nvSpPr>
          <p:cNvPr id="7" name="object 7"/>
          <p:cNvSpPr txBox="1"/>
          <p:nvPr/>
        </p:nvSpPr>
        <p:spPr>
          <a:xfrm>
            <a:off x="9406631" y="2642495"/>
            <a:ext cx="22961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195" dirty="0">
                <a:latin typeface="Verdana"/>
                <a:cs typeface="Verdana"/>
              </a:rPr>
              <a:t>http://localhost:4502/crx/de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20008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5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le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545" y="1149837"/>
            <a:ext cx="6448425" cy="479361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n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85" dirty="0">
                <a:latin typeface="Tahoma"/>
                <a:cs typeface="Tahoma"/>
              </a:rPr>
              <a:t>gi</a:t>
            </a:r>
            <a:r>
              <a:rPr sz="2400" spc="-170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204" dirty="0">
                <a:latin typeface="Tahoma"/>
                <a:cs typeface="Tahoma"/>
              </a:rPr>
              <a:t>S</a:t>
            </a:r>
            <a:r>
              <a:rPr sz="2400" spc="-65" dirty="0">
                <a:latin typeface="Tahoma"/>
                <a:cs typeface="Tahoma"/>
              </a:rPr>
              <a:t>G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95" dirty="0">
                <a:latin typeface="Tahoma"/>
                <a:cs typeface="Tahoma"/>
              </a:rPr>
              <a:t>Configuration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configurations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85" dirty="0">
                <a:latin typeface="Tahoma"/>
                <a:cs typeface="Tahoma"/>
              </a:rPr>
              <a:t>Java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components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30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204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n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u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y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hi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5" dirty="0">
                <a:latin typeface="Tahoma"/>
                <a:cs typeface="Tahoma"/>
              </a:rPr>
              <a:t>O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n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10" dirty="0">
                <a:latin typeface="Tahoma"/>
                <a:cs typeface="Tahoma"/>
              </a:rPr>
              <a:t>JMX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20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sup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20" dirty="0">
                <a:latin typeface="Tahoma"/>
                <a:cs typeface="Tahoma"/>
              </a:rPr>
              <a:t>H</a:t>
            </a:r>
            <a:r>
              <a:rPr sz="2200" spc="15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 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mo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10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…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96040" y="3043428"/>
            <a:ext cx="7393305" cy="3515360"/>
            <a:chOff x="4796040" y="3043428"/>
            <a:chExt cx="7393305" cy="3515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6040" y="3043428"/>
              <a:ext cx="7392898" cy="35150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0337" y="3237738"/>
              <a:ext cx="6934949" cy="292836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835402" y="2923472"/>
            <a:ext cx="30105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200" dirty="0">
                <a:latin typeface="Verdana"/>
                <a:cs typeface="Verdana"/>
              </a:rPr>
              <a:t>http://localhost:4502/system/console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112</a:t>
            </a:fld>
            <a:endParaRPr spc="-2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195" y="1159274"/>
            <a:ext cx="9486900" cy="439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5205">
              <a:lnSpc>
                <a:spcPct val="124300"/>
              </a:lnSpc>
              <a:spcBef>
                <a:spcPts val="100"/>
              </a:spcBef>
            </a:pPr>
            <a:r>
              <a:rPr sz="2400" spc="-95" dirty="0">
                <a:latin typeface="Tahoma"/>
                <a:cs typeface="Tahoma"/>
              </a:rPr>
              <a:t>Folder </a:t>
            </a:r>
            <a:r>
              <a:rPr sz="2400" spc="-114" dirty="0">
                <a:latin typeface="Tahoma"/>
                <a:cs typeface="Tahoma"/>
              </a:rPr>
              <a:t>structure </a:t>
            </a:r>
            <a:r>
              <a:rPr sz="2400" spc="-120" dirty="0">
                <a:latin typeface="Tahoma"/>
                <a:cs typeface="Tahoma"/>
              </a:rPr>
              <a:t>that </a:t>
            </a:r>
            <a:r>
              <a:rPr sz="2400" spc="-100" dirty="0">
                <a:latin typeface="Tahoma"/>
                <a:cs typeface="Tahoma"/>
              </a:rPr>
              <a:t>contains </a:t>
            </a:r>
            <a:r>
              <a:rPr sz="2400" spc="-204" dirty="0">
                <a:latin typeface="Tahoma"/>
                <a:cs typeface="Tahoma"/>
              </a:rPr>
              <a:t>JCR </a:t>
            </a:r>
            <a:r>
              <a:rPr sz="2400" spc="-85" dirty="0">
                <a:latin typeface="Tahoma"/>
                <a:cs typeface="Tahoma"/>
              </a:rPr>
              <a:t>node </a:t>
            </a:r>
            <a:r>
              <a:rPr sz="2400" spc="-105" dirty="0">
                <a:latin typeface="Tahoma"/>
                <a:cs typeface="Tahoma"/>
              </a:rPr>
              <a:t>and </a:t>
            </a:r>
            <a:r>
              <a:rPr sz="2400" spc="-85" dirty="0">
                <a:latin typeface="Tahoma"/>
                <a:cs typeface="Tahoma"/>
              </a:rPr>
              <a:t>property </a:t>
            </a:r>
            <a:r>
              <a:rPr sz="2400" spc="-125" dirty="0">
                <a:latin typeface="Tahoma"/>
                <a:cs typeface="Tahoma"/>
              </a:rPr>
              <a:t>data 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Content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packages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are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zip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files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that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contains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two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main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parts: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95" dirty="0">
                <a:latin typeface="Tahoma"/>
                <a:cs typeface="Tahoma"/>
              </a:rPr>
              <a:t>jcr_root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subsets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90" dirty="0">
                <a:latin typeface="Tahoma"/>
                <a:cs typeface="Tahoma"/>
              </a:rPr>
              <a:t>JCR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tree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serialized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nodes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properties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05" dirty="0">
                <a:latin typeface="Tahoma"/>
                <a:cs typeface="Tahoma"/>
              </a:rPr>
              <a:t>META-INF/vault/filter.xml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determines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what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import/export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with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this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package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45" dirty="0">
                <a:latin typeface="Tahoma"/>
                <a:cs typeface="Tahoma"/>
              </a:rPr>
              <a:t>ommon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95" dirty="0">
                <a:latin typeface="Tahoma"/>
                <a:cs typeface="Tahoma"/>
              </a:rPr>
              <a:t>J</a:t>
            </a: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5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j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350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w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14" dirty="0">
                <a:latin typeface="Tahoma"/>
                <a:cs typeface="Tahoma"/>
              </a:rPr>
              <a:t>Hotfixes,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feature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packs,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packs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(6.5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lower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only)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94954" y="3346716"/>
            <a:ext cx="3413125" cy="2996565"/>
            <a:chOff x="8394954" y="3346716"/>
            <a:chExt cx="3413125" cy="2996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6464" y="4303013"/>
              <a:ext cx="2761487" cy="20398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954" y="3346716"/>
              <a:ext cx="1919465" cy="18425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264" y="3541014"/>
              <a:ext cx="1332737" cy="12557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27216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3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113</a:t>
            </a:fld>
            <a:endParaRPr spc="-2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6545" y="1158837"/>
            <a:ext cx="5819140" cy="2662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300"/>
              </a:lnSpc>
              <a:spcBef>
                <a:spcPts val="100"/>
              </a:spcBef>
            </a:pP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Projects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are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installed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via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Package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Manager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45" dirty="0">
                <a:latin typeface="Tahoma"/>
                <a:cs typeface="Tahoma"/>
              </a:rPr>
              <a:t>&gt;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420" dirty="0">
                <a:latin typeface="Tahoma"/>
                <a:cs typeface="Tahoma"/>
              </a:rPr>
              <a:t>T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25" dirty="0">
                <a:latin typeface="Tahoma"/>
                <a:cs typeface="Tahoma"/>
              </a:rPr>
              <a:t>l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45" dirty="0">
                <a:latin typeface="Tahoma"/>
                <a:cs typeface="Tahoma"/>
              </a:rPr>
              <a:t>&gt;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445" dirty="0">
                <a:latin typeface="Tahoma"/>
                <a:cs typeface="Tahoma"/>
              </a:rPr>
              <a:t>&gt;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65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w</a:t>
            </a:r>
            <a:r>
              <a:rPr sz="2200" spc="-35" dirty="0">
                <a:latin typeface="Tahoma"/>
                <a:cs typeface="Tahoma"/>
              </a:rPr>
              <a:t>nl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nt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(</a:t>
            </a:r>
            <a:r>
              <a:rPr sz="2200" spc="-229" dirty="0">
                <a:latin typeface="Tahoma"/>
                <a:cs typeface="Tahoma"/>
              </a:rPr>
              <a:t>.</a:t>
            </a:r>
            <a:r>
              <a:rPr sz="2200" spc="-90" dirty="0">
                <a:latin typeface="Tahoma"/>
                <a:cs typeface="Tahoma"/>
              </a:rPr>
              <a:t>z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5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3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pu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h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120" dirty="0">
                <a:latin typeface="Tahoma"/>
                <a:cs typeface="Tahoma"/>
              </a:rPr>
              <a:t>M</a:t>
            </a:r>
            <a:r>
              <a:rPr sz="2400" spc="-15" dirty="0">
                <a:latin typeface="Tahoma"/>
                <a:cs typeface="Tahoma"/>
              </a:rPr>
              <a:t>o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io</a:t>
            </a:r>
            <a:r>
              <a:rPr sz="2400" spc="-60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4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0" dirty="0">
                <a:latin typeface="Tahoma"/>
                <a:cs typeface="Tahoma"/>
              </a:rPr>
              <a:t>l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b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25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U</a:t>
            </a:r>
            <a:r>
              <a:rPr sz="2400" spc="-114" dirty="0">
                <a:latin typeface="Tahoma"/>
                <a:cs typeface="Tahoma"/>
              </a:rPr>
              <a:t>RL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27095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3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2800" b="1" spc="-3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3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21770" y="3477005"/>
            <a:ext cx="7253605" cy="3081655"/>
            <a:chOff x="4921770" y="3477005"/>
            <a:chExt cx="7253605" cy="30816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1770" y="3477005"/>
              <a:ext cx="7253452" cy="30815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6068" y="3671315"/>
              <a:ext cx="6666737" cy="249478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86999" y="3371843"/>
            <a:ext cx="35794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195" dirty="0">
                <a:latin typeface="Verdana"/>
                <a:cs typeface="Verdana"/>
              </a:rPr>
              <a:t>http://localhost:4502/crx/packmgr/index.jsp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114</a:t>
            </a:fld>
            <a:endParaRPr spc="-2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2964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ep</a:t>
            </a:r>
            <a:r>
              <a:rPr sz="2800" b="1" spc="-2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0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115</a:t>
            </a:fld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297195" y="1150275"/>
            <a:ext cx="9010015" cy="482409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6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ie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0" dirty="0">
                <a:latin typeface="Tahoma"/>
                <a:cs typeface="Tahoma"/>
              </a:rPr>
              <a:t>ce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q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90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r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conte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75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o</a:t>
            </a:r>
            <a:r>
              <a:rPr sz="2400" spc="-30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-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onte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75" dirty="0">
                <a:latin typeface="Tahoma"/>
                <a:cs typeface="Tahoma"/>
              </a:rPr>
              <a:t>t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m</a:t>
            </a:r>
            <a:r>
              <a:rPr sz="2400" spc="-30" dirty="0">
                <a:latin typeface="Tahoma"/>
                <a:cs typeface="Tahoma"/>
              </a:rPr>
              <a:t>u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90" dirty="0">
                <a:latin typeface="Tahoma"/>
                <a:cs typeface="Tahoma"/>
              </a:rPr>
              <a:t>b</a:t>
            </a:r>
            <a:r>
              <a:rPr sz="2400" spc="-70" dirty="0">
                <a:latin typeface="Tahoma"/>
                <a:cs typeface="Tahoma"/>
              </a:rPr>
              <a:t>le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55" dirty="0">
                <a:latin typeface="Tahoma"/>
                <a:cs typeface="Tahoma"/>
              </a:rPr>
              <a:t>Mutable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examples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configurations,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pages,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experience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fragments,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assets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etc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05" dirty="0">
                <a:latin typeface="Tahoma"/>
                <a:cs typeface="Tahoma"/>
              </a:rPr>
              <a:t>/content,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/conf,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/home,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/var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are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considered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runtime-writable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5" dirty="0">
                <a:latin typeface="Tahoma"/>
                <a:cs typeface="Tahoma"/>
              </a:rPr>
              <a:t>o</a:t>
            </a:r>
            <a:r>
              <a:rPr sz="2400" spc="-30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65" dirty="0">
                <a:latin typeface="Tahoma"/>
                <a:cs typeface="Tahoma"/>
              </a:rPr>
              <a:t>mm</a:t>
            </a:r>
            <a:r>
              <a:rPr sz="2400" spc="-20" dirty="0">
                <a:latin typeface="Tahoma"/>
                <a:cs typeface="Tahoma"/>
              </a:rPr>
              <a:t>u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90" dirty="0">
                <a:latin typeface="Tahoma"/>
                <a:cs typeface="Tahoma"/>
              </a:rPr>
              <a:t>b</a:t>
            </a:r>
            <a:r>
              <a:rPr sz="2400" spc="-70" dirty="0">
                <a:latin typeface="Tahoma"/>
                <a:cs typeface="Tahoma"/>
              </a:rPr>
              <a:t>le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mm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10" dirty="0">
                <a:latin typeface="Tahoma"/>
                <a:cs typeface="Tahoma"/>
              </a:rPr>
              <a:t>ab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x</a:t>
            </a:r>
            <a:r>
              <a:rPr sz="2200" spc="-90" dirty="0">
                <a:latin typeface="Tahoma"/>
                <a:cs typeface="Tahoma"/>
              </a:rPr>
              <a:t>am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15" dirty="0">
                <a:latin typeface="Tahoma"/>
                <a:cs typeface="Tahoma"/>
              </a:rPr>
              <a:t>li</a:t>
            </a:r>
            <a:r>
              <a:rPr sz="2200" spc="-114" dirty="0">
                <a:latin typeface="Tahoma"/>
                <a:cs typeface="Tahoma"/>
              </a:rPr>
              <a:t>en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li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105" dirty="0">
                <a:latin typeface="Tahoma"/>
                <a:cs typeface="Tahoma"/>
              </a:rPr>
              <a:t>ap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tom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imm</a:t>
            </a:r>
            <a:r>
              <a:rPr sz="2200" spc="-20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40" dirty="0">
                <a:latin typeface="Tahoma"/>
                <a:cs typeface="Tahoma"/>
              </a:rPr>
              <a:t>/l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ob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’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mm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10" dirty="0">
                <a:latin typeface="Tahoma"/>
                <a:cs typeface="Tahoma"/>
              </a:rPr>
              <a:t>ab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80" dirty="0">
                <a:latin typeface="Tahoma"/>
                <a:cs typeface="Tahoma"/>
              </a:rPr>
              <a:t>Cloud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Manager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pipeline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will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fail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not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separated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properly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35" dirty="0">
                <a:latin typeface="Tahoma"/>
                <a:cs typeface="Tahoma"/>
              </a:rPr>
              <a:t>No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separation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validation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local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quickstart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5614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nd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8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100" dirty="0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39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3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545" y="1247838"/>
            <a:ext cx="5181600" cy="257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120" dirty="0">
                <a:latin typeface="Tahoma"/>
                <a:cs typeface="Tahoma"/>
              </a:rPr>
              <a:t>re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b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y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b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30" dirty="0">
                <a:latin typeface="Tahoma"/>
                <a:cs typeface="Tahoma"/>
              </a:rPr>
              <a:t>ow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5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wn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400" dirty="0">
                <a:latin typeface="Tahoma"/>
                <a:cs typeface="Tahoma"/>
              </a:rPr>
              <a:t>*</a:t>
            </a:r>
            <a:r>
              <a:rPr sz="2400" spc="-254" dirty="0">
                <a:latin typeface="Tahoma"/>
                <a:cs typeface="Tahoma"/>
              </a:rPr>
              <a:t>.</a:t>
            </a:r>
            <a:r>
              <a:rPr sz="2400" spc="-100" dirty="0">
                <a:latin typeface="Tahoma"/>
                <a:cs typeface="Tahoma"/>
              </a:rPr>
              <a:t>z</a:t>
            </a:r>
            <a:r>
              <a:rPr sz="2400" spc="-65" dirty="0">
                <a:latin typeface="Tahoma"/>
                <a:cs typeface="Tahoma"/>
              </a:rPr>
              <a:t>ip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Tahoma"/>
              <a:cs typeface="Tahoma"/>
            </a:endParaRPr>
          </a:p>
          <a:p>
            <a:pPr marL="12700" marR="177800">
              <a:lnSpc>
                <a:spcPct val="100000"/>
              </a:lnSpc>
            </a:pP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40" dirty="0">
                <a:latin typeface="Tahoma"/>
                <a:cs typeface="Tahoma"/>
              </a:rPr>
              <a:t>mm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60" dirty="0">
                <a:latin typeface="Tahoma"/>
                <a:cs typeface="Tahoma"/>
              </a:rPr>
              <a:t>b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ll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65" dirty="0">
                <a:latin typeface="Tahoma"/>
                <a:cs typeface="Tahoma"/>
              </a:rPr>
              <a:t>d  </a:t>
            </a:r>
            <a:r>
              <a:rPr sz="2400" spc="-55" dirty="0">
                <a:latin typeface="Tahoma"/>
                <a:cs typeface="Tahoma"/>
              </a:rPr>
              <a:t>locally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32728" y="1816226"/>
            <a:ext cx="5960110" cy="4359910"/>
            <a:chOff x="5832728" y="1816226"/>
            <a:chExt cx="5960110" cy="4359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598" y="1866443"/>
              <a:ext cx="5893081" cy="4089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37491" y="1820989"/>
              <a:ext cx="5950585" cy="4350385"/>
            </a:xfrm>
            <a:custGeom>
              <a:avLst/>
              <a:gdLst/>
              <a:ahLst/>
              <a:cxnLst/>
              <a:rect l="l" t="t" r="r" b="b"/>
              <a:pathLst>
                <a:path w="5950584" h="4350385">
                  <a:moveTo>
                    <a:pt x="0" y="0"/>
                  </a:moveTo>
                  <a:lnTo>
                    <a:pt x="5950077" y="0"/>
                  </a:lnTo>
                  <a:lnTo>
                    <a:pt x="5950077" y="4349877"/>
                  </a:lnTo>
                  <a:lnTo>
                    <a:pt x="0" y="434987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116</a:t>
            </a:fld>
            <a:endParaRPr spc="-2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74767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2000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8182" y="4989829"/>
            <a:ext cx="28809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135" dirty="0">
                <a:solidFill>
                  <a:srgbClr val="FFFFFF"/>
                </a:solidFill>
                <a:latin typeface="Tahoma"/>
                <a:cs typeface="Tahoma"/>
              </a:rPr>
              <a:t>wl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spc="-2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0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2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2189460" cy="6787515"/>
            <a:chOff x="0" y="0"/>
            <a:chExt cx="12189460" cy="67875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6700" y="6528816"/>
              <a:ext cx="187451" cy="2583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2189460" cy="304800"/>
            </a:xfrm>
            <a:custGeom>
              <a:avLst/>
              <a:gdLst/>
              <a:ahLst/>
              <a:cxnLst/>
              <a:rect l="l" t="t" r="r" b="b"/>
              <a:pathLst>
                <a:path w="12189460" h="304800">
                  <a:moveTo>
                    <a:pt x="12188952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2188952" y="304800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3102" y="2615945"/>
              <a:ext cx="429005" cy="35890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98340" y="496315"/>
            <a:ext cx="7053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W</a:t>
            </a:r>
            <a:r>
              <a:rPr spc="-70" dirty="0"/>
              <a:t>h</a:t>
            </a:r>
            <a:r>
              <a:rPr spc="-50" dirty="0"/>
              <a:t>i</a:t>
            </a:r>
            <a:r>
              <a:rPr spc="-90" dirty="0"/>
              <a:t>c</a:t>
            </a:r>
            <a:r>
              <a:rPr spc="-70" dirty="0"/>
              <a:t>h</a:t>
            </a:r>
            <a:r>
              <a:rPr spc="-180" dirty="0"/>
              <a:t> </a:t>
            </a:r>
            <a:r>
              <a:rPr spc="-130" dirty="0"/>
              <a:t>t</a:t>
            </a:r>
            <a:r>
              <a:rPr spc="-40" dirty="0"/>
              <a:t>o</a:t>
            </a:r>
            <a:r>
              <a:rPr spc="-25" dirty="0"/>
              <a:t>ol</a:t>
            </a:r>
            <a:r>
              <a:rPr spc="-195" dirty="0"/>
              <a:t> </a:t>
            </a:r>
            <a:r>
              <a:rPr spc="-75" dirty="0"/>
              <a:t>c</a:t>
            </a:r>
            <a:r>
              <a:rPr spc="-150" dirty="0"/>
              <a:t>a</a:t>
            </a:r>
            <a:r>
              <a:rPr spc="-75" dirty="0"/>
              <a:t>n</a:t>
            </a:r>
            <a:r>
              <a:rPr spc="-195" dirty="0"/>
              <a:t> </a:t>
            </a:r>
            <a:r>
              <a:rPr spc="-100" dirty="0"/>
              <a:t>y</a:t>
            </a:r>
            <a:r>
              <a:rPr spc="-75" dirty="0"/>
              <a:t>ou</a:t>
            </a:r>
            <a:r>
              <a:rPr spc="-180" dirty="0"/>
              <a:t> </a:t>
            </a:r>
            <a:r>
              <a:rPr spc="-65" dirty="0"/>
              <a:t>u</a:t>
            </a:r>
            <a:r>
              <a:rPr spc="-180" dirty="0"/>
              <a:t>s</a:t>
            </a:r>
            <a:r>
              <a:rPr spc="-130" dirty="0"/>
              <a:t>e</a:t>
            </a:r>
            <a:r>
              <a:rPr spc="-185" dirty="0"/>
              <a:t> </a:t>
            </a:r>
            <a:r>
              <a:rPr spc="-130" dirty="0"/>
              <a:t>t</a:t>
            </a:r>
            <a:r>
              <a:rPr spc="-60" dirty="0"/>
              <a:t>o</a:t>
            </a:r>
            <a:r>
              <a:rPr spc="-190" dirty="0"/>
              <a:t> </a:t>
            </a:r>
            <a:r>
              <a:rPr spc="-140" dirty="0"/>
              <a:t>c</a:t>
            </a:r>
            <a:r>
              <a:rPr spc="-95" dirty="0"/>
              <a:t>r</a:t>
            </a:r>
            <a:r>
              <a:rPr spc="-120" dirty="0"/>
              <a:t>e</a:t>
            </a:r>
            <a:r>
              <a:rPr spc="-170" dirty="0"/>
              <a:t>a</a:t>
            </a:r>
            <a:r>
              <a:rPr spc="-130" dirty="0"/>
              <a:t>te</a:t>
            </a:r>
            <a:r>
              <a:rPr spc="-185" dirty="0"/>
              <a:t> </a:t>
            </a:r>
            <a:r>
              <a:rPr spc="-150" dirty="0"/>
              <a:t>a</a:t>
            </a:r>
            <a:r>
              <a:rPr spc="-80" dirty="0"/>
              <a:t>n</a:t>
            </a:r>
            <a:r>
              <a:rPr spc="-90" dirty="0"/>
              <a:t>d</a:t>
            </a:r>
            <a:r>
              <a:rPr spc="-195" dirty="0"/>
              <a:t> </a:t>
            </a:r>
            <a:r>
              <a:rPr spc="-90" dirty="0"/>
              <a:t>b</a:t>
            </a:r>
            <a:r>
              <a:rPr spc="-95" dirty="0"/>
              <a:t>u</a:t>
            </a:r>
            <a:r>
              <a:rPr spc="-15" dirty="0"/>
              <a:t>i</a:t>
            </a:r>
            <a:r>
              <a:rPr spc="-20" dirty="0"/>
              <a:t>l</a:t>
            </a:r>
            <a:r>
              <a:rPr spc="-90" dirty="0"/>
              <a:t>d</a:t>
            </a:r>
            <a:r>
              <a:rPr spc="-204" dirty="0"/>
              <a:t> </a:t>
            </a:r>
            <a:r>
              <a:rPr spc="-70" dirty="0"/>
              <a:t>p</a:t>
            </a:r>
            <a:r>
              <a:rPr spc="-160" dirty="0"/>
              <a:t>a</a:t>
            </a:r>
            <a:r>
              <a:rPr spc="-105" dirty="0"/>
              <a:t>c</a:t>
            </a:r>
            <a:r>
              <a:rPr spc="-70" dirty="0"/>
              <a:t>k</a:t>
            </a:r>
            <a:r>
              <a:rPr spc="-204" dirty="0"/>
              <a:t>a</a:t>
            </a:r>
            <a:r>
              <a:rPr spc="-155" dirty="0"/>
              <a:t>g</a:t>
            </a:r>
            <a:r>
              <a:rPr spc="-105" dirty="0"/>
              <a:t>e</a:t>
            </a:r>
            <a:r>
              <a:rPr spc="-190" dirty="0"/>
              <a:t>s</a:t>
            </a:r>
            <a:r>
              <a:rPr spc="-175" dirty="0"/>
              <a:t> </a:t>
            </a:r>
            <a:r>
              <a:rPr spc="-170" dirty="0"/>
              <a:t>f</a:t>
            </a:r>
            <a:r>
              <a:rPr spc="-120" dirty="0"/>
              <a:t>r</a:t>
            </a:r>
            <a:r>
              <a:rPr spc="-35" dirty="0"/>
              <a:t>om  </a:t>
            </a:r>
            <a:r>
              <a:rPr spc="-100" dirty="0"/>
              <a:t>y</a:t>
            </a:r>
            <a:r>
              <a:rPr spc="-75" dirty="0"/>
              <a:t>o</a:t>
            </a:r>
            <a:r>
              <a:rPr spc="-80" dirty="0"/>
              <a:t>u</a:t>
            </a:r>
            <a:r>
              <a:rPr spc="-135" dirty="0"/>
              <a:t>r</a:t>
            </a:r>
            <a:r>
              <a:rPr spc="-170" dirty="0"/>
              <a:t> </a:t>
            </a:r>
            <a:r>
              <a:rPr dirty="0"/>
              <a:t>l</a:t>
            </a:r>
            <a:r>
              <a:rPr spc="-40" dirty="0"/>
              <a:t>o</a:t>
            </a:r>
            <a:r>
              <a:rPr spc="-75" dirty="0"/>
              <a:t>c</a:t>
            </a:r>
            <a:r>
              <a:rPr spc="-150" dirty="0"/>
              <a:t>a</a:t>
            </a:r>
            <a:r>
              <a:rPr spc="5" dirty="0"/>
              <a:t>l</a:t>
            </a:r>
            <a:r>
              <a:rPr spc="-195" dirty="0"/>
              <a:t> </a:t>
            </a:r>
            <a:r>
              <a:rPr spc="-170" dirty="0"/>
              <a:t>a</a:t>
            </a:r>
            <a:r>
              <a:rPr spc="-70" dirty="0"/>
              <a:t>u</a:t>
            </a:r>
            <a:r>
              <a:rPr spc="-110" dirty="0"/>
              <a:t>t</a:t>
            </a:r>
            <a:r>
              <a:rPr spc="-70" dirty="0"/>
              <a:t>h</a:t>
            </a:r>
            <a:r>
              <a:rPr spc="-95" dirty="0"/>
              <a:t>or</a:t>
            </a:r>
            <a:r>
              <a:rPr spc="-190" dirty="0"/>
              <a:t> </a:t>
            </a:r>
            <a:r>
              <a:rPr spc="-130" dirty="0"/>
              <a:t>e</a:t>
            </a:r>
            <a:r>
              <a:rPr spc="-90" dirty="0"/>
              <a:t>n</a:t>
            </a:r>
            <a:r>
              <a:rPr spc="-114" dirty="0"/>
              <a:t>v</a:t>
            </a:r>
            <a:r>
              <a:rPr spc="-65" dirty="0"/>
              <a:t>i</a:t>
            </a:r>
            <a:r>
              <a:rPr spc="-90" dirty="0"/>
              <a:t>r</a:t>
            </a:r>
            <a:r>
              <a:rPr spc="-65" dirty="0"/>
              <a:t>o</a:t>
            </a:r>
            <a:r>
              <a:rPr spc="-70" dirty="0"/>
              <a:t>n</a:t>
            </a:r>
            <a:r>
              <a:rPr spc="-40" dirty="0"/>
              <a:t>m</a:t>
            </a:r>
            <a:r>
              <a:rPr spc="-130" dirty="0"/>
              <a:t>e</a:t>
            </a:r>
            <a:r>
              <a:rPr spc="-80" dirty="0"/>
              <a:t>n</a:t>
            </a:r>
            <a:r>
              <a:rPr spc="-105" dirty="0"/>
              <a:t>t</a:t>
            </a:r>
            <a:r>
              <a:rPr spc="-204" dirty="0"/>
              <a:t>?</a:t>
            </a:r>
            <a:r>
              <a:rPr spc="-180" dirty="0"/>
              <a:t> </a:t>
            </a:r>
            <a:r>
              <a:rPr spc="-190" dirty="0"/>
              <a:t>S</a:t>
            </a:r>
            <a:r>
              <a:rPr spc="-135" dirty="0"/>
              <a:t>e</a:t>
            </a:r>
            <a:r>
              <a:rPr dirty="0"/>
              <a:t>l</a:t>
            </a:r>
            <a:r>
              <a:rPr spc="-110" dirty="0"/>
              <a:t>e</a:t>
            </a:r>
            <a:r>
              <a:rPr spc="-45" dirty="0"/>
              <a:t>c</a:t>
            </a:r>
            <a:r>
              <a:rPr spc="-125" dirty="0"/>
              <a:t>t</a:t>
            </a:r>
            <a:r>
              <a:rPr spc="-185" dirty="0"/>
              <a:t> </a:t>
            </a:r>
            <a:r>
              <a:rPr spc="-65" dirty="0"/>
              <a:t>o</a:t>
            </a:r>
            <a:r>
              <a:rPr spc="-70" dirty="0"/>
              <a:t>n</a:t>
            </a:r>
            <a:r>
              <a:rPr spc="-130" dirty="0"/>
              <a:t>e</a:t>
            </a:r>
            <a:r>
              <a:rPr spc="-190" dirty="0"/>
              <a:t> </a:t>
            </a:r>
            <a:r>
              <a:rPr spc="-150" dirty="0"/>
              <a:t>a</a:t>
            </a:r>
            <a:r>
              <a:rPr spc="-65" dirty="0"/>
              <a:t>n</a:t>
            </a:r>
            <a:r>
              <a:rPr spc="-180" dirty="0"/>
              <a:t>s</a:t>
            </a:r>
            <a:r>
              <a:rPr spc="-75" dirty="0"/>
              <a:t>w</a:t>
            </a:r>
            <a:r>
              <a:rPr spc="-130" dirty="0"/>
              <a:t>e</a:t>
            </a:r>
            <a:r>
              <a:rPr spc="-225" dirty="0"/>
              <a:t>r</a:t>
            </a:r>
            <a:r>
              <a:rPr spc="-355" dirty="0"/>
              <a:t>.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117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4184" y="1682974"/>
            <a:ext cx="2404745" cy="172275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800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175" dirty="0">
                <a:latin typeface="Tahoma"/>
                <a:cs typeface="Tahoma"/>
              </a:rPr>
              <a:t>W</a:t>
            </a:r>
            <a:r>
              <a:rPr sz="2200" spc="-125" dirty="0">
                <a:latin typeface="Tahoma"/>
                <a:cs typeface="Tahoma"/>
              </a:rPr>
              <a:t>eb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ol</a:t>
            </a:r>
            <a:r>
              <a:rPr sz="2200" spc="-145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X</a:t>
            </a:r>
            <a:r>
              <a:rPr sz="2200" spc="-90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E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te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0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125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ck</a:t>
            </a:r>
            <a:r>
              <a:rPr sz="2200" spc="-21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g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M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n</a:t>
            </a:r>
            <a:r>
              <a:rPr sz="2200" spc="-21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g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695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125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ck</a:t>
            </a:r>
            <a:r>
              <a:rPr sz="2200" spc="-21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g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2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145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2000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08100" y="371671"/>
            <a:ext cx="42284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3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810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: </a:t>
            </a:r>
            <a:r>
              <a:rPr sz="2800" b="1" spc="-5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3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118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pc="-220" dirty="0"/>
              <a:t>Exercise</a:t>
            </a:r>
            <a:r>
              <a:rPr spc="-155" dirty="0"/>
              <a:t> </a:t>
            </a:r>
            <a:r>
              <a:rPr spc="-265" dirty="0"/>
              <a:t>2:</a:t>
            </a:r>
            <a:r>
              <a:rPr spc="-180" dirty="0"/>
              <a:t> </a:t>
            </a:r>
            <a:r>
              <a:rPr spc="-240" dirty="0"/>
              <a:t>Create,</a:t>
            </a:r>
            <a:r>
              <a:rPr spc="-155" dirty="0"/>
              <a:t> </a:t>
            </a:r>
            <a:r>
              <a:rPr spc="-175" dirty="0"/>
              <a:t>build,</a:t>
            </a:r>
            <a:r>
              <a:rPr spc="-165" dirty="0"/>
              <a:t> </a:t>
            </a:r>
            <a:r>
              <a:rPr spc="-229" dirty="0"/>
              <a:t>and</a:t>
            </a:r>
            <a:r>
              <a:rPr spc="-160" dirty="0"/>
              <a:t> </a:t>
            </a:r>
            <a:r>
              <a:rPr spc="-215" dirty="0"/>
              <a:t>download</a:t>
            </a:r>
            <a:r>
              <a:rPr spc="-175" dirty="0"/>
              <a:t> </a:t>
            </a:r>
            <a:r>
              <a:rPr spc="-254" dirty="0"/>
              <a:t>packages</a:t>
            </a: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400" b="0" spc="-36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20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30" dirty="0">
                <a:solidFill>
                  <a:srgbClr val="000000"/>
                </a:solidFill>
                <a:latin typeface="Tahoma"/>
                <a:cs typeface="Tahoma"/>
              </a:rPr>
              <a:t>k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18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6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p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2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155" dirty="0">
                <a:solidFill>
                  <a:srgbClr val="000000"/>
                </a:solidFill>
                <a:latin typeface="Tahoma"/>
                <a:cs typeface="Tahoma"/>
              </a:rPr>
              <a:t>f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400" b="0" spc="-6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40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400" b="0" spc="-355" dirty="0">
                <a:solidFill>
                  <a:srgbClr val="000000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469900" indent="-4572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re</a:t>
            </a:r>
            <a:r>
              <a:rPr sz="2400" b="0" spc="-17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te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75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400" b="0" spc="-60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400" b="0" spc="-40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60" dirty="0">
                <a:solidFill>
                  <a:srgbClr val="000000"/>
                </a:solidFill>
                <a:latin typeface="Tahoma"/>
                <a:cs typeface="Tahoma"/>
              </a:rPr>
              <a:t>b</a:t>
            </a:r>
            <a:r>
              <a:rPr sz="2400" b="0" spc="-3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p</a:t>
            </a:r>
            <a:r>
              <a:rPr sz="2400" b="0" spc="-16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0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k</a:t>
            </a:r>
            <a:r>
              <a:rPr sz="2400" b="0" spc="-204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55" dirty="0">
                <a:solidFill>
                  <a:srgbClr val="000000"/>
                </a:solidFill>
                <a:latin typeface="Tahoma"/>
                <a:cs typeface="Tahoma"/>
              </a:rPr>
              <a:t>ge</a:t>
            </a:r>
            <a:endParaRPr sz="2400">
              <a:latin typeface="Tahoma"/>
              <a:cs typeface="Tahoma"/>
            </a:endParaRP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re</a:t>
            </a:r>
            <a:r>
              <a:rPr sz="2400" b="0" spc="-17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te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40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60" dirty="0">
                <a:solidFill>
                  <a:srgbClr val="000000"/>
                </a:solidFill>
                <a:latin typeface="Tahoma"/>
                <a:cs typeface="Tahoma"/>
              </a:rPr>
              <a:t>b</a:t>
            </a:r>
            <a:r>
              <a:rPr sz="2400" b="0" spc="-3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p</a:t>
            </a:r>
            <a:r>
              <a:rPr sz="2400" b="0" spc="-16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0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k</a:t>
            </a:r>
            <a:r>
              <a:rPr sz="2400" b="0" spc="-204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55" dirty="0">
                <a:solidFill>
                  <a:srgbClr val="000000"/>
                </a:solidFill>
                <a:latin typeface="Tahoma"/>
                <a:cs typeface="Tahoma"/>
              </a:rPr>
              <a:t>ge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1999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5612" y="4989829"/>
            <a:ext cx="2346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Development</a:t>
            </a:r>
            <a:r>
              <a:rPr spc="-180" dirty="0"/>
              <a:t> </a:t>
            </a:r>
            <a:r>
              <a:rPr spc="-95" dirty="0"/>
              <a:t>consoles</a:t>
            </a:r>
            <a:r>
              <a:rPr spc="-180" dirty="0"/>
              <a:t> </a:t>
            </a:r>
            <a:r>
              <a:rPr spc="-95" dirty="0"/>
              <a:t>available</a:t>
            </a:r>
            <a:r>
              <a:rPr spc="-210" dirty="0"/>
              <a:t> </a:t>
            </a:r>
            <a:r>
              <a:rPr spc="-55" dirty="0"/>
              <a:t>in</a:t>
            </a:r>
            <a:r>
              <a:rPr spc="-195" dirty="0"/>
              <a:t> </a:t>
            </a:r>
            <a:r>
              <a:rPr spc="-105" dirty="0"/>
              <a:t>AEM: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119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75382" y="1291303"/>
            <a:ext cx="4464050" cy="249110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5"/>
              </a:spcBef>
              <a:buSzPct val="70454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X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488950" lvl="1" indent="-201295">
              <a:lnSpc>
                <a:spcPct val="100000"/>
              </a:lnSpc>
              <a:spcBef>
                <a:spcPts val="710"/>
              </a:spcBef>
              <a:buFont typeface="Courier New"/>
              <a:buChar char="o"/>
              <a:tabLst>
                <a:tab pos="489584" algn="l"/>
              </a:tabLst>
            </a:pPr>
            <a:r>
              <a:rPr sz="2000" spc="-20" dirty="0">
                <a:latin typeface="Tahoma"/>
                <a:cs typeface="Tahoma"/>
              </a:rPr>
              <a:t>AEM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370" dirty="0">
                <a:latin typeface="Tahoma"/>
                <a:cs typeface="Tahoma"/>
              </a:rPr>
              <a:t>&gt;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360" dirty="0">
                <a:latin typeface="Tahoma"/>
                <a:cs typeface="Tahoma"/>
              </a:rPr>
              <a:t>T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20" dirty="0">
                <a:latin typeface="Tahoma"/>
                <a:cs typeface="Tahoma"/>
              </a:rPr>
              <a:t>l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370" dirty="0">
                <a:latin typeface="Tahoma"/>
                <a:cs typeface="Tahoma"/>
              </a:rPr>
              <a:t>&gt;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G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110" dirty="0">
                <a:latin typeface="Tahoma"/>
                <a:cs typeface="Tahoma"/>
              </a:rPr>
              <a:t>r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370" dirty="0">
                <a:latin typeface="Tahoma"/>
                <a:cs typeface="Tahoma"/>
              </a:rPr>
              <a:t>&gt;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C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-140" dirty="0">
                <a:latin typeface="Tahoma"/>
                <a:cs typeface="Tahoma"/>
              </a:rPr>
              <a:t>X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20" dirty="0">
                <a:latin typeface="Tahoma"/>
                <a:cs typeface="Tahoma"/>
              </a:rPr>
              <a:t>i</a:t>
            </a:r>
            <a:r>
              <a:rPr sz="2000" spc="-110" dirty="0">
                <a:latin typeface="Tahoma"/>
                <a:cs typeface="Tahoma"/>
              </a:rPr>
              <a:t>te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70454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80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eb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le</a:t>
            </a:r>
            <a:endParaRPr sz="2200">
              <a:latin typeface="Tahoma"/>
              <a:cs typeface="Tahoma"/>
            </a:endParaRPr>
          </a:p>
          <a:p>
            <a:pPr marL="288290">
              <a:lnSpc>
                <a:spcPct val="100000"/>
              </a:lnSpc>
              <a:spcBef>
                <a:spcPts val="705"/>
              </a:spcBef>
            </a:pPr>
            <a:r>
              <a:rPr sz="2000" spc="-5" dirty="0">
                <a:solidFill>
                  <a:srgbClr val="00A3E3"/>
                </a:solidFill>
                <a:latin typeface="Courier New"/>
                <a:cs typeface="Courier New"/>
              </a:rPr>
              <a:t>o</a:t>
            </a:r>
            <a:r>
              <a:rPr sz="2000" spc="-825" dirty="0">
                <a:solidFill>
                  <a:srgbClr val="00A3E3"/>
                </a:solidFill>
                <a:latin typeface="Courier New"/>
                <a:cs typeface="Courier New"/>
              </a:rPr>
              <a:t> </a:t>
            </a:r>
            <a:r>
              <a:rPr sz="2000" u="heavy" spc="-6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h</a:t>
            </a:r>
            <a:r>
              <a:rPr sz="2000" u="heavy" spc="-9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tt</a:t>
            </a:r>
            <a:r>
              <a:rPr sz="2000" u="heavy" spc="-7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p</a:t>
            </a:r>
            <a:r>
              <a:rPr sz="2000" u="heavy" spc="-30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:</a:t>
            </a:r>
            <a:r>
              <a:rPr sz="2000" u="heavy" spc="-8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//</a:t>
            </a:r>
            <a:r>
              <a:rPr sz="2000" u="heavy" spc="-1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lo</a:t>
            </a:r>
            <a:r>
              <a:rPr sz="2000" u="heavy" spc="-6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c</a:t>
            </a:r>
            <a:r>
              <a:rPr sz="2000" u="heavy" spc="-12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a</a:t>
            </a:r>
            <a:r>
              <a:rPr sz="2000" u="heavy" spc="-2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l</a:t>
            </a:r>
            <a:r>
              <a:rPr sz="2000" u="heavy" spc="-4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h</a:t>
            </a:r>
            <a:r>
              <a:rPr sz="2000" u="heavy" spc="-1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o</a:t>
            </a:r>
            <a:r>
              <a:rPr sz="2000" u="heavy" spc="-14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2000" u="heavy" spc="-3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t</a:t>
            </a:r>
            <a:r>
              <a:rPr sz="2000" u="heavy" spc="-30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:</a:t>
            </a:r>
            <a:r>
              <a:rPr sz="2000" u="heavy" spc="-8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4</a:t>
            </a:r>
            <a:r>
              <a:rPr sz="2000" u="heavy" spc="-10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5</a:t>
            </a:r>
            <a:r>
              <a:rPr sz="2000" u="heavy" spc="-11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0</a:t>
            </a:r>
            <a:r>
              <a:rPr sz="2000" u="heavy" spc="-14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2</a:t>
            </a:r>
            <a:r>
              <a:rPr sz="2000" u="heavy" spc="-10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</a:t>
            </a:r>
            <a:r>
              <a:rPr sz="2000" u="heavy" spc="-14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2000" u="heavy" spc="-5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y</a:t>
            </a:r>
            <a:r>
              <a:rPr sz="2000" u="heavy" spc="-14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2000" u="heavy" spc="-11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t</a:t>
            </a:r>
            <a:r>
              <a:rPr sz="2000" u="heavy" spc="-10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e</a:t>
            </a:r>
            <a:r>
              <a:rPr sz="2000" u="heavy" spc="-7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m</a:t>
            </a:r>
            <a:r>
              <a:rPr sz="2000" u="heavy" spc="-4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</a:t>
            </a:r>
            <a:r>
              <a:rPr sz="2000" u="heavy" spc="-10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c</a:t>
            </a:r>
            <a:r>
              <a:rPr sz="2000" u="heavy" spc="-5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o</a:t>
            </a:r>
            <a:r>
              <a:rPr sz="2000" u="heavy" spc="-6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n</a:t>
            </a:r>
            <a:r>
              <a:rPr sz="2000" u="heavy" spc="-15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2000" u="heavy" spc="-6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o</a:t>
            </a:r>
            <a:r>
              <a:rPr sz="2000" u="heavy" spc="-5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le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SzPct val="70454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20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488950" lvl="1" indent="-20129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489584" algn="l"/>
              </a:tabLst>
            </a:pPr>
            <a:r>
              <a:rPr sz="2000" spc="-20" dirty="0">
                <a:latin typeface="Tahoma"/>
                <a:cs typeface="Tahoma"/>
              </a:rPr>
              <a:t>AEM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370" dirty="0">
                <a:latin typeface="Tahoma"/>
                <a:cs typeface="Tahoma"/>
              </a:rPr>
              <a:t>&gt;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360" dirty="0">
                <a:latin typeface="Tahoma"/>
                <a:cs typeface="Tahoma"/>
              </a:rPr>
              <a:t>T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20" dirty="0">
                <a:latin typeface="Tahoma"/>
                <a:cs typeface="Tahoma"/>
              </a:rPr>
              <a:t>l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370" dirty="0">
                <a:latin typeface="Tahoma"/>
                <a:cs typeface="Tahoma"/>
              </a:rPr>
              <a:t>&gt;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D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35" dirty="0">
                <a:latin typeface="Tahoma"/>
                <a:cs typeface="Tahoma"/>
              </a:rPr>
              <a:t>pl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85" dirty="0">
                <a:latin typeface="Tahoma"/>
                <a:cs typeface="Tahoma"/>
              </a:rPr>
              <a:t>m</a:t>
            </a:r>
            <a:r>
              <a:rPr sz="2000" spc="-50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05" dirty="0">
                <a:latin typeface="Tahoma"/>
                <a:cs typeface="Tahoma"/>
              </a:rPr>
              <a:t>t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370" dirty="0">
                <a:latin typeface="Tahoma"/>
                <a:cs typeface="Tahoma"/>
              </a:rPr>
              <a:t>&gt;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P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spc="-60" dirty="0">
                <a:latin typeface="Tahoma"/>
                <a:cs typeface="Tahoma"/>
              </a:rPr>
              <a:t>k</a:t>
            </a:r>
            <a:r>
              <a:rPr sz="2000" spc="-165" dirty="0">
                <a:latin typeface="Tahoma"/>
                <a:cs typeface="Tahoma"/>
              </a:rPr>
              <a:t>a</a:t>
            </a:r>
            <a:r>
              <a:rPr sz="2000" spc="-135" dirty="0">
                <a:latin typeface="Tahoma"/>
                <a:cs typeface="Tahoma"/>
              </a:rPr>
              <a:t>g</a:t>
            </a:r>
            <a:r>
              <a:rPr sz="2000" spc="-80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5013"/>
            <a:ext cx="12189460" cy="5603240"/>
            <a:chOff x="0" y="1255013"/>
            <a:chExt cx="12189460" cy="5603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16" y="1778508"/>
              <a:ext cx="2841497" cy="47045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9862" y="1803654"/>
              <a:ext cx="2738120" cy="4601210"/>
            </a:xfrm>
            <a:custGeom>
              <a:avLst/>
              <a:gdLst/>
              <a:ahLst/>
              <a:cxnLst/>
              <a:rect l="l" t="t" r="r" b="b"/>
              <a:pathLst>
                <a:path w="2738120" h="4601210">
                  <a:moveTo>
                    <a:pt x="2737866" y="0"/>
                  </a:moveTo>
                  <a:lnTo>
                    <a:pt x="0" y="0"/>
                  </a:lnTo>
                  <a:lnTo>
                    <a:pt x="0" y="4600956"/>
                  </a:lnTo>
                  <a:lnTo>
                    <a:pt x="2737866" y="4600956"/>
                  </a:lnTo>
                  <a:lnTo>
                    <a:pt x="2737866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90" y="1778508"/>
              <a:ext cx="2840735" cy="47045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97935" y="1803654"/>
              <a:ext cx="2737485" cy="4601210"/>
            </a:xfrm>
            <a:custGeom>
              <a:avLst/>
              <a:gdLst/>
              <a:ahLst/>
              <a:cxnLst/>
              <a:rect l="l" t="t" r="r" b="b"/>
              <a:pathLst>
                <a:path w="2737485" h="4601210">
                  <a:moveTo>
                    <a:pt x="2737104" y="0"/>
                  </a:moveTo>
                  <a:lnTo>
                    <a:pt x="0" y="0"/>
                  </a:lnTo>
                  <a:lnTo>
                    <a:pt x="0" y="4600956"/>
                  </a:lnTo>
                  <a:lnTo>
                    <a:pt x="2737104" y="4600956"/>
                  </a:lnTo>
                  <a:lnTo>
                    <a:pt x="2737104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102" y="1778508"/>
              <a:ext cx="2840735" cy="47045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75247" y="1803654"/>
              <a:ext cx="2737485" cy="4601210"/>
            </a:xfrm>
            <a:custGeom>
              <a:avLst/>
              <a:gdLst/>
              <a:ahLst/>
              <a:cxnLst/>
              <a:rect l="l" t="t" r="r" b="b"/>
              <a:pathLst>
                <a:path w="2737484" h="4601210">
                  <a:moveTo>
                    <a:pt x="2737104" y="0"/>
                  </a:moveTo>
                  <a:lnTo>
                    <a:pt x="0" y="0"/>
                  </a:lnTo>
                  <a:lnTo>
                    <a:pt x="0" y="4600956"/>
                  </a:lnTo>
                  <a:lnTo>
                    <a:pt x="2737104" y="4600956"/>
                  </a:lnTo>
                  <a:lnTo>
                    <a:pt x="2737104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7414" y="1778508"/>
              <a:ext cx="2841497" cy="47045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52559" y="1803654"/>
              <a:ext cx="2738120" cy="4601210"/>
            </a:xfrm>
            <a:custGeom>
              <a:avLst/>
              <a:gdLst/>
              <a:ahLst/>
              <a:cxnLst/>
              <a:rect l="l" t="t" r="r" b="b"/>
              <a:pathLst>
                <a:path w="2738120" h="4601210">
                  <a:moveTo>
                    <a:pt x="2737866" y="0"/>
                  </a:moveTo>
                  <a:lnTo>
                    <a:pt x="0" y="0"/>
                  </a:lnTo>
                  <a:lnTo>
                    <a:pt x="0" y="4600956"/>
                  </a:lnTo>
                  <a:lnTo>
                    <a:pt x="2737866" y="4600956"/>
                  </a:lnTo>
                  <a:lnTo>
                    <a:pt x="2737866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6122" y="1255013"/>
              <a:ext cx="10208895" cy="1527175"/>
            </a:xfrm>
            <a:custGeom>
              <a:avLst/>
              <a:gdLst/>
              <a:ahLst/>
              <a:cxnLst/>
              <a:rect l="l" t="t" r="r" b="b"/>
              <a:pathLst>
                <a:path w="10208895" h="1527175">
                  <a:moveTo>
                    <a:pt x="1527048" y="763524"/>
                  </a:moveTo>
                  <a:lnTo>
                    <a:pt x="1525536" y="715238"/>
                  </a:lnTo>
                  <a:lnTo>
                    <a:pt x="1521091" y="667753"/>
                  </a:lnTo>
                  <a:lnTo>
                    <a:pt x="1513789" y="621157"/>
                  </a:lnTo>
                  <a:lnTo>
                    <a:pt x="1503718" y="575538"/>
                  </a:lnTo>
                  <a:lnTo>
                    <a:pt x="1490980" y="530974"/>
                  </a:lnTo>
                  <a:lnTo>
                    <a:pt x="1475651" y="487578"/>
                  </a:lnTo>
                  <a:lnTo>
                    <a:pt x="1457820" y="445414"/>
                  </a:lnTo>
                  <a:lnTo>
                    <a:pt x="1437576" y="404596"/>
                  </a:lnTo>
                  <a:lnTo>
                    <a:pt x="1415021" y="365201"/>
                  </a:lnTo>
                  <a:lnTo>
                    <a:pt x="1390243" y="327317"/>
                  </a:lnTo>
                  <a:lnTo>
                    <a:pt x="1363319" y="291033"/>
                  </a:lnTo>
                  <a:lnTo>
                    <a:pt x="1334338" y="256451"/>
                  </a:lnTo>
                  <a:lnTo>
                    <a:pt x="1303413" y="223634"/>
                  </a:lnTo>
                  <a:lnTo>
                    <a:pt x="1270596" y="192709"/>
                  </a:lnTo>
                  <a:lnTo>
                    <a:pt x="1236014" y="163728"/>
                  </a:lnTo>
                  <a:lnTo>
                    <a:pt x="1199730" y="136804"/>
                  </a:lnTo>
                  <a:lnTo>
                    <a:pt x="1161846" y="112026"/>
                  </a:lnTo>
                  <a:lnTo>
                    <a:pt x="1122451" y="89471"/>
                  </a:lnTo>
                  <a:lnTo>
                    <a:pt x="1081633" y="69227"/>
                  </a:lnTo>
                  <a:lnTo>
                    <a:pt x="1039469" y="51396"/>
                  </a:lnTo>
                  <a:lnTo>
                    <a:pt x="996073" y="36068"/>
                  </a:lnTo>
                  <a:lnTo>
                    <a:pt x="951509" y="23329"/>
                  </a:lnTo>
                  <a:lnTo>
                    <a:pt x="905891" y="13258"/>
                  </a:lnTo>
                  <a:lnTo>
                    <a:pt x="859294" y="5956"/>
                  </a:lnTo>
                  <a:lnTo>
                    <a:pt x="811809" y="1511"/>
                  </a:lnTo>
                  <a:lnTo>
                    <a:pt x="763524" y="0"/>
                  </a:lnTo>
                  <a:lnTo>
                    <a:pt x="715225" y="1511"/>
                  </a:lnTo>
                  <a:lnTo>
                    <a:pt x="667740" y="5956"/>
                  </a:lnTo>
                  <a:lnTo>
                    <a:pt x="621144" y="13258"/>
                  </a:lnTo>
                  <a:lnTo>
                    <a:pt x="575525" y="23329"/>
                  </a:lnTo>
                  <a:lnTo>
                    <a:pt x="530961" y="36068"/>
                  </a:lnTo>
                  <a:lnTo>
                    <a:pt x="487565" y="51396"/>
                  </a:lnTo>
                  <a:lnTo>
                    <a:pt x="445401" y="69227"/>
                  </a:lnTo>
                  <a:lnTo>
                    <a:pt x="404583" y="89471"/>
                  </a:lnTo>
                  <a:lnTo>
                    <a:pt x="365188" y="112026"/>
                  </a:lnTo>
                  <a:lnTo>
                    <a:pt x="327304" y="136804"/>
                  </a:lnTo>
                  <a:lnTo>
                    <a:pt x="291020" y="163728"/>
                  </a:lnTo>
                  <a:lnTo>
                    <a:pt x="256438" y="192709"/>
                  </a:lnTo>
                  <a:lnTo>
                    <a:pt x="223621" y="223634"/>
                  </a:lnTo>
                  <a:lnTo>
                    <a:pt x="192697" y="256451"/>
                  </a:lnTo>
                  <a:lnTo>
                    <a:pt x="163715" y="291033"/>
                  </a:lnTo>
                  <a:lnTo>
                    <a:pt x="136791" y="327317"/>
                  </a:lnTo>
                  <a:lnTo>
                    <a:pt x="112014" y="365201"/>
                  </a:lnTo>
                  <a:lnTo>
                    <a:pt x="89458" y="404596"/>
                  </a:lnTo>
                  <a:lnTo>
                    <a:pt x="69215" y="445414"/>
                  </a:lnTo>
                  <a:lnTo>
                    <a:pt x="51384" y="487578"/>
                  </a:lnTo>
                  <a:lnTo>
                    <a:pt x="36055" y="530974"/>
                  </a:lnTo>
                  <a:lnTo>
                    <a:pt x="23317" y="575538"/>
                  </a:lnTo>
                  <a:lnTo>
                    <a:pt x="13246" y="621157"/>
                  </a:lnTo>
                  <a:lnTo>
                    <a:pt x="5943" y="667753"/>
                  </a:lnTo>
                  <a:lnTo>
                    <a:pt x="1498" y="715238"/>
                  </a:lnTo>
                  <a:lnTo>
                    <a:pt x="0" y="763524"/>
                  </a:lnTo>
                  <a:lnTo>
                    <a:pt x="1498" y="811822"/>
                  </a:lnTo>
                  <a:lnTo>
                    <a:pt x="5943" y="859307"/>
                  </a:lnTo>
                  <a:lnTo>
                    <a:pt x="13246" y="905903"/>
                  </a:lnTo>
                  <a:lnTo>
                    <a:pt x="23317" y="951522"/>
                  </a:lnTo>
                  <a:lnTo>
                    <a:pt x="36055" y="996086"/>
                  </a:lnTo>
                  <a:lnTo>
                    <a:pt x="51384" y="1039482"/>
                  </a:lnTo>
                  <a:lnTo>
                    <a:pt x="69215" y="1081646"/>
                  </a:lnTo>
                  <a:lnTo>
                    <a:pt x="89458" y="1122464"/>
                  </a:lnTo>
                  <a:lnTo>
                    <a:pt x="112014" y="1161859"/>
                  </a:lnTo>
                  <a:lnTo>
                    <a:pt x="136791" y="1199743"/>
                  </a:lnTo>
                  <a:lnTo>
                    <a:pt x="163715" y="1236027"/>
                  </a:lnTo>
                  <a:lnTo>
                    <a:pt x="192697" y="1270609"/>
                  </a:lnTo>
                  <a:lnTo>
                    <a:pt x="223621" y="1303426"/>
                  </a:lnTo>
                  <a:lnTo>
                    <a:pt x="256438" y="1334350"/>
                  </a:lnTo>
                  <a:lnTo>
                    <a:pt x="291020" y="1363332"/>
                  </a:lnTo>
                  <a:lnTo>
                    <a:pt x="327304" y="1390256"/>
                  </a:lnTo>
                  <a:lnTo>
                    <a:pt x="365188" y="1415034"/>
                  </a:lnTo>
                  <a:lnTo>
                    <a:pt x="404583" y="1437589"/>
                  </a:lnTo>
                  <a:lnTo>
                    <a:pt x="445401" y="1457833"/>
                  </a:lnTo>
                  <a:lnTo>
                    <a:pt x="487565" y="1475663"/>
                  </a:lnTo>
                  <a:lnTo>
                    <a:pt x="530961" y="1490992"/>
                  </a:lnTo>
                  <a:lnTo>
                    <a:pt x="575525" y="1503730"/>
                  </a:lnTo>
                  <a:lnTo>
                    <a:pt x="621144" y="1513801"/>
                  </a:lnTo>
                  <a:lnTo>
                    <a:pt x="667740" y="1521104"/>
                  </a:lnTo>
                  <a:lnTo>
                    <a:pt x="715225" y="1525549"/>
                  </a:lnTo>
                  <a:lnTo>
                    <a:pt x="763524" y="1527048"/>
                  </a:lnTo>
                  <a:lnTo>
                    <a:pt x="811809" y="1525549"/>
                  </a:lnTo>
                  <a:lnTo>
                    <a:pt x="859294" y="1521104"/>
                  </a:lnTo>
                  <a:lnTo>
                    <a:pt x="905891" y="1513801"/>
                  </a:lnTo>
                  <a:lnTo>
                    <a:pt x="951509" y="1503730"/>
                  </a:lnTo>
                  <a:lnTo>
                    <a:pt x="996073" y="1490992"/>
                  </a:lnTo>
                  <a:lnTo>
                    <a:pt x="1039469" y="1475663"/>
                  </a:lnTo>
                  <a:lnTo>
                    <a:pt x="1081633" y="1457833"/>
                  </a:lnTo>
                  <a:lnTo>
                    <a:pt x="1122451" y="1437589"/>
                  </a:lnTo>
                  <a:lnTo>
                    <a:pt x="1161846" y="1415034"/>
                  </a:lnTo>
                  <a:lnTo>
                    <a:pt x="1199730" y="1390256"/>
                  </a:lnTo>
                  <a:lnTo>
                    <a:pt x="1236014" y="1363332"/>
                  </a:lnTo>
                  <a:lnTo>
                    <a:pt x="1270596" y="1334350"/>
                  </a:lnTo>
                  <a:lnTo>
                    <a:pt x="1303413" y="1303426"/>
                  </a:lnTo>
                  <a:lnTo>
                    <a:pt x="1334338" y="1270609"/>
                  </a:lnTo>
                  <a:lnTo>
                    <a:pt x="1363319" y="1236027"/>
                  </a:lnTo>
                  <a:lnTo>
                    <a:pt x="1390243" y="1199743"/>
                  </a:lnTo>
                  <a:lnTo>
                    <a:pt x="1415021" y="1161859"/>
                  </a:lnTo>
                  <a:lnTo>
                    <a:pt x="1437576" y="1122464"/>
                  </a:lnTo>
                  <a:lnTo>
                    <a:pt x="1457820" y="1081646"/>
                  </a:lnTo>
                  <a:lnTo>
                    <a:pt x="1475651" y="1039482"/>
                  </a:lnTo>
                  <a:lnTo>
                    <a:pt x="1490980" y="996086"/>
                  </a:lnTo>
                  <a:lnTo>
                    <a:pt x="1503718" y="951522"/>
                  </a:lnTo>
                  <a:lnTo>
                    <a:pt x="1513789" y="905903"/>
                  </a:lnTo>
                  <a:lnTo>
                    <a:pt x="1521091" y="859307"/>
                  </a:lnTo>
                  <a:lnTo>
                    <a:pt x="1525536" y="811822"/>
                  </a:lnTo>
                  <a:lnTo>
                    <a:pt x="1527048" y="763524"/>
                  </a:lnTo>
                  <a:close/>
                </a:path>
                <a:path w="10208895" h="1527175">
                  <a:moveTo>
                    <a:pt x="4435602" y="763524"/>
                  </a:moveTo>
                  <a:lnTo>
                    <a:pt x="4434090" y="715238"/>
                  </a:lnTo>
                  <a:lnTo>
                    <a:pt x="4429645" y="667753"/>
                  </a:lnTo>
                  <a:lnTo>
                    <a:pt x="4422343" y="621157"/>
                  </a:lnTo>
                  <a:lnTo>
                    <a:pt x="4412272" y="575538"/>
                  </a:lnTo>
                  <a:lnTo>
                    <a:pt x="4399534" y="530974"/>
                  </a:lnTo>
                  <a:lnTo>
                    <a:pt x="4384205" y="487578"/>
                  </a:lnTo>
                  <a:lnTo>
                    <a:pt x="4366374" y="445414"/>
                  </a:lnTo>
                  <a:lnTo>
                    <a:pt x="4346130" y="404596"/>
                  </a:lnTo>
                  <a:lnTo>
                    <a:pt x="4323575" y="365201"/>
                  </a:lnTo>
                  <a:lnTo>
                    <a:pt x="4298797" y="327317"/>
                  </a:lnTo>
                  <a:lnTo>
                    <a:pt x="4271873" y="291033"/>
                  </a:lnTo>
                  <a:lnTo>
                    <a:pt x="4242892" y="256451"/>
                  </a:lnTo>
                  <a:lnTo>
                    <a:pt x="4211967" y="223634"/>
                  </a:lnTo>
                  <a:lnTo>
                    <a:pt x="4179151" y="192709"/>
                  </a:lnTo>
                  <a:lnTo>
                    <a:pt x="4144568" y="163728"/>
                  </a:lnTo>
                  <a:lnTo>
                    <a:pt x="4108285" y="136804"/>
                  </a:lnTo>
                  <a:lnTo>
                    <a:pt x="4070400" y="112026"/>
                  </a:lnTo>
                  <a:lnTo>
                    <a:pt x="4031005" y="89471"/>
                  </a:lnTo>
                  <a:lnTo>
                    <a:pt x="3990187" y="69227"/>
                  </a:lnTo>
                  <a:lnTo>
                    <a:pt x="3948023" y="51396"/>
                  </a:lnTo>
                  <a:lnTo>
                    <a:pt x="3904627" y="36068"/>
                  </a:lnTo>
                  <a:lnTo>
                    <a:pt x="3860063" y="23329"/>
                  </a:lnTo>
                  <a:lnTo>
                    <a:pt x="3814445" y="13258"/>
                  </a:lnTo>
                  <a:lnTo>
                    <a:pt x="3767848" y="5956"/>
                  </a:lnTo>
                  <a:lnTo>
                    <a:pt x="3720363" y="1511"/>
                  </a:lnTo>
                  <a:lnTo>
                    <a:pt x="3672078" y="0"/>
                  </a:lnTo>
                  <a:lnTo>
                    <a:pt x="3623780" y="1511"/>
                  </a:lnTo>
                  <a:lnTo>
                    <a:pt x="3576294" y="5956"/>
                  </a:lnTo>
                  <a:lnTo>
                    <a:pt x="3529698" y="13258"/>
                  </a:lnTo>
                  <a:lnTo>
                    <a:pt x="3484080" y="23329"/>
                  </a:lnTo>
                  <a:lnTo>
                    <a:pt x="3439515" y="36068"/>
                  </a:lnTo>
                  <a:lnTo>
                    <a:pt x="3396119" y="51396"/>
                  </a:lnTo>
                  <a:lnTo>
                    <a:pt x="3353955" y="69227"/>
                  </a:lnTo>
                  <a:lnTo>
                    <a:pt x="3313138" y="89471"/>
                  </a:lnTo>
                  <a:lnTo>
                    <a:pt x="3273742" y="112026"/>
                  </a:lnTo>
                  <a:lnTo>
                    <a:pt x="3235858" y="136804"/>
                  </a:lnTo>
                  <a:lnTo>
                    <a:pt x="3199574" y="163728"/>
                  </a:lnTo>
                  <a:lnTo>
                    <a:pt x="3164992" y="192709"/>
                  </a:lnTo>
                  <a:lnTo>
                    <a:pt x="3132175" y="223634"/>
                  </a:lnTo>
                  <a:lnTo>
                    <a:pt x="3101251" y="256451"/>
                  </a:lnTo>
                  <a:lnTo>
                    <a:pt x="3072269" y="291033"/>
                  </a:lnTo>
                  <a:lnTo>
                    <a:pt x="3045345" y="327317"/>
                  </a:lnTo>
                  <a:lnTo>
                    <a:pt x="3020568" y="365201"/>
                  </a:lnTo>
                  <a:lnTo>
                    <a:pt x="2998012" y="404596"/>
                  </a:lnTo>
                  <a:lnTo>
                    <a:pt x="2977769" y="445414"/>
                  </a:lnTo>
                  <a:lnTo>
                    <a:pt x="2959938" y="487578"/>
                  </a:lnTo>
                  <a:lnTo>
                    <a:pt x="2944609" y="530974"/>
                  </a:lnTo>
                  <a:lnTo>
                    <a:pt x="2931871" y="575538"/>
                  </a:lnTo>
                  <a:lnTo>
                    <a:pt x="2921800" y="621157"/>
                  </a:lnTo>
                  <a:lnTo>
                    <a:pt x="2914497" y="667753"/>
                  </a:lnTo>
                  <a:lnTo>
                    <a:pt x="2910052" y="715238"/>
                  </a:lnTo>
                  <a:lnTo>
                    <a:pt x="2908554" y="763524"/>
                  </a:lnTo>
                  <a:lnTo>
                    <a:pt x="2910052" y="811822"/>
                  </a:lnTo>
                  <a:lnTo>
                    <a:pt x="2914497" y="859307"/>
                  </a:lnTo>
                  <a:lnTo>
                    <a:pt x="2921800" y="905903"/>
                  </a:lnTo>
                  <a:lnTo>
                    <a:pt x="2931871" y="951522"/>
                  </a:lnTo>
                  <a:lnTo>
                    <a:pt x="2944609" y="996086"/>
                  </a:lnTo>
                  <a:lnTo>
                    <a:pt x="2959938" y="1039482"/>
                  </a:lnTo>
                  <a:lnTo>
                    <a:pt x="2977769" y="1081646"/>
                  </a:lnTo>
                  <a:lnTo>
                    <a:pt x="2998012" y="1122464"/>
                  </a:lnTo>
                  <a:lnTo>
                    <a:pt x="3020568" y="1161859"/>
                  </a:lnTo>
                  <a:lnTo>
                    <a:pt x="3045345" y="1199743"/>
                  </a:lnTo>
                  <a:lnTo>
                    <a:pt x="3072269" y="1236027"/>
                  </a:lnTo>
                  <a:lnTo>
                    <a:pt x="3101251" y="1270609"/>
                  </a:lnTo>
                  <a:lnTo>
                    <a:pt x="3132175" y="1303426"/>
                  </a:lnTo>
                  <a:lnTo>
                    <a:pt x="3164992" y="1334350"/>
                  </a:lnTo>
                  <a:lnTo>
                    <a:pt x="3199574" y="1363332"/>
                  </a:lnTo>
                  <a:lnTo>
                    <a:pt x="3235858" y="1390256"/>
                  </a:lnTo>
                  <a:lnTo>
                    <a:pt x="3273742" y="1415034"/>
                  </a:lnTo>
                  <a:lnTo>
                    <a:pt x="3313138" y="1437589"/>
                  </a:lnTo>
                  <a:lnTo>
                    <a:pt x="3353955" y="1457833"/>
                  </a:lnTo>
                  <a:lnTo>
                    <a:pt x="3396119" y="1475663"/>
                  </a:lnTo>
                  <a:lnTo>
                    <a:pt x="3439515" y="1490992"/>
                  </a:lnTo>
                  <a:lnTo>
                    <a:pt x="3484080" y="1503730"/>
                  </a:lnTo>
                  <a:lnTo>
                    <a:pt x="3529698" y="1513801"/>
                  </a:lnTo>
                  <a:lnTo>
                    <a:pt x="3576294" y="1521104"/>
                  </a:lnTo>
                  <a:lnTo>
                    <a:pt x="3623780" y="1525549"/>
                  </a:lnTo>
                  <a:lnTo>
                    <a:pt x="3672078" y="1527048"/>
                  </a:lnTo>
                  <a:lnTo>
                    <a:pt x="3720363" y="1525549"/>
                  </a:lnTo>
                  <a:lnTo>
                    <a:pt x="3767848" y="1521104"/>
                  </a:lnTo>
                  <a:lnTo>
                    <a:pt x="3814445" y="1513801"/>
                  </a:lnTo>
                  <a:lnTo>
                    <a:pt x="3860063" y="1503730"/>
                  </a:lnTo>
                  <a:lnTo>
                    <a:pt x="3904627" y="1490992"/>
                  </a:lnTo>
                  <a:lnTo>
                    <a:pt x="3948023" y="1475663"/>
                  </a:lnTo>
                  <a:lnTo>
                    <a:pt x="3990187" y="1457833"/>
                  </a:lnTo>
                  <a:lnTo>
                    <a:pt x="4031005" y="1437589"/>
                  </a:lnTo>
                  <a:lnTo>
                    <a:pt x="4070400" y="1415034"/>
                  </a:lnTo>
                  <a:lnTo>
                    <a:pt x="4108285" y="1390256"/>
                  </a:lnTo>
                  <a:lnTo>
                    <a:pt x="4144568" y="1363332"/>
                  </a:lnTo>
                  <a:lnTo>
                    <a:pt x="4179151" y="1334350"/>
                  </a:lnTo>
                  <a:lnTo>
                    <a:pt x="4211967" y="1303426"/>
                  </a:lnTo>
                  <a:lnTo>
                    <a:pt x="4242892" y="1270609"/>
                  </a:lnTo>
                  <a:lnTo>
                    <a:pt x="4271873" y="1236027"/>
                  </a:lnTo>
                  <a:lnTo>
                    <a:pt x="4298797" y="1199743"/>
                  </a:lnTo>
                  <a:lnTo>
                    <a:pt x="4323575" y="1161859"/>
                  </a:lnTo>
                  <a:lnTo>
                    <a:pt x="4346130" y="1122464"/>
                  </a:lnTo>
                  <a:lnTo>
                    <a:pt x="4366374" y="1081646"/>
                  </a:lnTo>
                  <a:lnTo>
                    <a:pt x="4384205" y="1039482"/>
                  </a:lnTo>
                  <a:lnTo>
                    <a:pt x="4399534" y="996086"/>
                  </a:lnTo>
                  <a:lnTo>
                    <a:pt x="4412272" y="951522"/>
                  </a:lnTo>
                  <a:lnTo>
                    <a:pt x="4422343" y="905903"/>
                  </a:lnTo>
                  <a:lnTo>
                    <a:pt x="4429645" y="859307"/>
                  </a:lnTo>
                  <a:lnTo>
                    <a:pt x="4434090" y="811822"/>
                  </a:lnTo>
                  <a:lnTo>
                    <a:pt x="4435602" y="763524"/>
                  </a:lnTo>
                  <a:close/>
                </a:path>
                <a:path w="10208895" h="1527175">
                  <a:moveTo>
                    <a:pt x="7339584" y="763524"/>
                  </a:moveTo>
                  <a:lnTo>
                    <a:pt x="7338073" y="715238"/>
                  </a:lnTo>
                  <a:lnTo>
                    <a:pt x="7333628" y="667753"/>
                  </a:lnTo>
                  <a:lnTo>
                    <a:pt x="7326338" y="621157"/>
                  </a:lnTo>
                  <a:lnTo>
                    <a:pt x="7316267" y="575538"/>
                  </a:lnTo>
                  <a:lnTo>
                    <a:pt x="7303529" y="530974"/>
                  </a:lnTo>
                  <a:lnTo>
                    <a:pt x="7288212" y="487578"/>
                  </a:lnTo>
                  <a:lnTo>
                    <a:pt x="7270394" y="445414"/>
                  </a:lnTo>
                  <a:lnTo>
                    <a:pt x="7250163" y="404596"/>
                  </a:lnTo>
                  <a:lnTo>
                    <a:pt x="7227621" y="365201"/>
                  </a:lnTo>
                  <a:lnTo>
                    <a:pt x="7202843" y="327317"/>
                  </a:lnTo>
                  <a:lnTo>
                    <a:pt x="7175944" y="291033"/>
                  </a:lnTo>
                  <a:lnTo>
                    <a:pt x="7146976" y="256451"/>
                  </a:lnTo>
                  <a:lnTo>
                    <a:pt x="7116064" y="223634"/>
                  </a:lnTo>
                  <a:lnTo>
                    <a:pt x="7083272" y="192709"/>
                  </a:lnTo>
                  <a:lnTo>
                    <a:pt x="7048703" y="163728"/>
                  </a:lnTo>
                  <a:lnTo>
                    <a:pt x="7012432" y="136804"/>
                  </a:lnTo>
                  <a:lnTo>
                    <a:pt x="6974573" y="112026"/>
                  </a:lnTo>
                  <a:lnTo>
                    <a:pt x="6935190" y="89471"/>
                  </a:lnTo>
                  <a:lnTo>
                    <a:pt x="6894398" y="69227"/>
                  </a:lnTo>
                  <a:lnTo>
                    <a:pt x="6852259" y="51396"/>
                  </a:lnTo>
                  <a:lnTo>
                    <a:pt x="6808876" y="36068"/>
                  </a:lnTo>
                  <a:lnTo>
                    <a:pt x="6764337" y="23329"/>
                  </a:lnTo>
                  <a:lnTo>
                    <a:pt x="6718744" y="13258"/>
                  </a:lnTo>
                  <a:lnTo>
                    <a:pt x="6672161" y="5956"/>
                  </a:lnTo>
                  <a:lnTo>
                    <a:pt x="6624701" y="1511"/>
                  </a:lnTo>
                  <a:lnTo>
                    <a:pt x="6576441" y="0"/>
                  </a:lnTo>
                  <a:lnTo>
                    <a:pt x="6528168" y="1511"/>
                  </a:lnTo>
                  <a:lnTo>
                    <a:pt x="6480708" y="5956"/>
                  </a:lnTo>
                  <a:lnTo>
                    <a:pt x="6434125" y="13258"/>
                  </a:lnTo>
                  <a:lnTo>
                    <a:pt x="6388532" y="23329"/>
                  </a:lnTo>
                  <a:lnTo>
                    <a:pt x="6343993" y="36068"/>
                  </a:lnTo>
                  <a:lnTo>
                    <a:pt x="6300609" y="51396"/>
                  </a:lnTo>
                  <a:lnTo>
                    <a:pt x="6258471" y="69227"/>
                  </a:lnTo>
                  <a:lnTo>
                    <a:pt x="6217678" y="89471"/>
                  </a:lnTo>
                  <a:lnTo>
                    <a:pt x="6178296" y="112026"/>
                  </a:lnTo>
                  <a:lnTo>
                    <a:pt x="6140437" y="136804"/>
                  </a:lnTo>
                  <a:lnTo>
                    <a:pt x="6104166" y="163728"/>
                  </a:lnTo>
                  <a:lnTo>
                    <a:pt x="6069596" y="192709"/>
                  </a:lnTo>
                  <a:lnTo>
                    <a:pt x="6036805" y="223634"/>
                  </a:lnTo>
                  <a:lnTo>
                    <a:pt x="6005893" y="256451"/>
                  </a:lnTo>
                  <a:lnTo>
                    <a:pt x="5976925" y="291033"/>
                  </a:lnTo>
                  <a:lnTo>
                    <a:pt x="5950026" y="327317"/>
                  </a:lnTo>
                  <a:lnTo>
                    <a:pt x="5925248" y="365201"/>
                  </a:lnTo>
                  <a:lnTo>
                    <a:pt x="5902706" y="404596"/>
                  </a:lnTo>
                  <a:lnTo>
                    <a:pt x="5882475" y="445414"/>
                  </a:lnTo>
                  <a:lnTo>
                    <a:pt x="5864657" y="487578"/>
                  </a:lnTo>
                  <a:lnTo>
                    <a:pt x="5849340" y="530974"/>
                  </a:lnTo>
                  <a:lnTo>
                    <a:pt x="5836602" y="575538"/>
                  </a:lnTo>
                  <a:lnTo>
                    <a:pt x="5826531" y="621157"/>
                  </a:lnTo>
                  <a:lnTo>
                    <a:pt x="5819241" y="667753"/>
                  </a:lnTo>
                  <a:lnTo>
                    <a:pt x="5814796" y="715238"/>
                  </a:lnTo>
                  <a:lnTo>
                    <a:pt x="5813298" y="763524"/>
                  </a:lnTo>
                  <a:lnTo>
                    <a:pt x="5814796" y="811822"/>
                  </a:lnTo>
                  <a:lnTo>
                    <a:pt x="5819241" y="859307"/>
                  </a:lnTo>
                  <a:lnTo>
                    <a:pt x="5826531" y="905903"/>
                  </a:lnTo>
                  <a:lnTo>
                    <a:pt x="5836602" y="951522"/>
                  </a:lnTo>
                  <a:lnTo>
                    <a:pt x="5849340" y="996086"/>
                  </a:lnTo>
                  <a:lnTo>
                    <a:pt x="5864657" y="1039482"/>
                  </a:lnTo>
                  <a:lnTo>
                    <a:pt x="5882475" y="1081646"/>
                  </a:lnTo>
                  <a:lnTo>
                    <a:pt x="5902706" y="1122464"/>
                  </a:lnTo>
                  <a:lnTo>
                    <a:pt x="5925248" y="1161859"/>
                  </a:lnTo>
                  <a:lnTo>
                    <a:pt x="5950026" y="1199743"/>
                  </a:lnTo>
                  <a:lnTo>
                    <a:pt x="5976925" y="1236027"/>
                  </a:lnTo>
                  <a:lnTo>
                    <a:pt x="6005893" y="1270609"/>
                  </a:lnTo>
                  <a:lnTo>
                    <a:pt x="6036805" y="1303426"/>
                  </a:lnTo>
                  <a:lnTo>
                    <a:pt x="6069596" y="1334350"/>
                  </a:lnTo>
                  <a:lnTo>
                    <a:pt x="6104166" y="1363332"/>
                  </a:lnTo>
                  <a:lnTo>
                    <a:pt x="6140437" y="1390256"/>
                  </a:lnTo>
                  <a:lnTo>
                    <a:pt x="6178296" y="1415034"/>
                  </a:lnTo>
                  <a:lnTo>
                    <a:pt x="6217678" y="1437589"/>
                  </a:lnTo>
                  <a:lnTo>
                    <a:pt x="6258471" y="1457833"/>
                  </a:lnTo>
                  <a:lnTo>
                    <a:pt x="6300609" y="1475663"/>
                  </a:lnTo>
                  <a:lnTo>
                    <a:pt x="6343993" y="1490992"/>
                  </a:lnTo>
                  <a:lnTo>
                    <a:pt x="6388532" y="1503730"/>
                  </a:lnTo>
                  <a:lnTo>
                    <a:pt x="6434125" y="1513801"/>
                  </a:lnTo>
                  <a:lnTo>
                    <a:pt x="6480708" y="1521104"/>
                  </a:lnTo>
                  <a:lnTo>
                    <a:pt x="6528168" y="1525549"/>
                  </a:lnTo>
                  <a:lnTo>
                    <a:pt x="6576441" y="1527048"/>
                  </a:lnTo>
                  <a:lnTo>
                    <a:pt x="6624701" y="1525549"/>
                  </a:lnTo>
                  <a:lnTo>
                    <a:pt x="6672161" y="1521104"/>
                  </a:lnTo>
                  <a:lnTo>
                    <a:pt x="6718744" y="1513801"/>
                  </a:lnTo>
                  <a:lnTo>
                    <a:pt x="6764337" y="1503730"/>
                  </a:lnTo>
                  <a:lnTo>
                    <a:pt x="6808876" y="1490992"/>
                  </a:lnTo>
                  <a:lnTo>
                    <a:pt x="6852259" y="1475663"/>
                  </a:lnTo>
                  <a:lnTo>
                    <a:pt x="6894398" y="1457833"/>
                  </a:lnTo>
                  <a:lnTo>
                    <a:pt x="6935190" y="1437589"/>
                  </a:lnTo>
                  <a:lnTo>
                    <a:pt x="6974573" y="1415034"/>
                  </a:lnTo>
                  <a:lnTo>
                    <a:pt x="7012432" y="1390256"/>
                  </a:lnTo>
                  <a:lnTo>
                    <a:pt x="7048703" y="1363332"/>
                  </a:lnTo>
                  <a:lnTo>
                    <a:pt x="7083272" y="1334350"/>
                  </a:lnTo>
                  <a:lnTo>
                    <a:pt x="7116064" y="1303426"/>
                  </a:lnTo>
                  <a:lnTo>
                    <a:pt x="7146976" y="1270609"/>
                  </a:lnTo>
                  <a:lnTo>
                    <a:pt x="7175944" y="1236027"/>
                  </a:lnTo>
                  <a:lnTo>
                    <a:pt x="7202843" y="1199743"/>
                  </a:lnTo>
                  <a:lnTo>
                    <a:pt x="7227621" y="1161859"/>
                  </a:lnTo>
                  <a:lnTo>
                    <a:pt x="7250163" y="1122464"/>
                  </a:lnTo>
                  <a:lnTo>
                    <a:pt x="7270394" y="1081646"/>
                  </a:lnTo>
                  <a:lnTo>
                    <a:pt x="7288212" y="1039482"/>
                  </a:lnTo>
                  <a:lnTo>
                    <a:pt x="7303529" y="996086"/>
                  </a:lnTo>
                  <a:lnTo>
                    <a:pt x="7316267" y="951522"/>
                  </a:lnTo>
                  <a:lnTo>
                    <a:pt x="7326338" y="905903"/>
                  </a:lnTo>
                  <a:lnTo>
                    <a:pt x="7333628" y="859307"/>
                  </a:lnTo>
                  <a:lnTo>
                    <a:pt x="7338073" y="811822"/>
                  </a:lnTo>
                  <a:lnTo>
                    <a:pt x="7339584" y="763524"/>
                  </a:lnTo>
                  <a:close/>
                </a:path>
                <a:path w="10208895" h="1527175">
                  <a:moveTo>
                    <a:pt x="10208514" y="763524"/>
                  </a:moveTo>
                  <a:lnTo>
                    <a:pt x="10207003" y="715238"/>
                  </a:lnTo>
                  <a:lnTo>
                    <a:pt x="10202558" y="667753"/>
                  </a:lnTo>
                  <a:lnTo>
                    <a:pt x="10195255" y="621157"/>
                  </a:lnTo>
                  <a:lnTo>
                    <a:pt x="10185184" y="575538"/>
                  </a:lnTo>
                  <a:lnTo>
                    <a:pt x="10172446" y="530974"/>
                  </a:lnTo>
                  <a:lnTo>
                    <a:pt x="10157117" y="487578"/>
                  </a:lnTo>
                  <a:lnTo>
                    <a:pt x="10139286" y="445414"/>
                  </a:lnTo>
                  <a:lnTo>
                    <a:pt x="10119042" y="404596"/>
                  </a:lnTo>
                  <a:lnTo>
                    <a:pt x="10096487" y="365201"/>
                  </a:lnTo>
                  <a:lnTo>
                    <a:pt x="10071710" y="327317"/>
                  </a:lnTo>
                  <a:lnTo>
                    <a:pt x="10044786" y="291033"/>
                  </a:lnTo>
                  <a:lnTo>
                    <a:pt x="10015804" y="256451"/>
                  </a:lnTo>
                  <a:lnTo>
                    <a:pt x="9984880" y="223634"/>
                  </a:lnTo>
                  <a:lnTo>
                    <a:pt x="9952063" y="192709"/>
                  </a:lnTo>
                  <a:lnTo>
                    <a:pt x="9917481" y="163728"/>
                  </a:lnTo>
                  <a:lnTo>
                    <a:pt x="9881197" y="136804"/>
                  </a:lnTo>
                  <a:lnTo>
                    <a:pt x="9843313" y="112026"/>
                  </a:lnTo>
                  <a:lnTo>
                    <a:pt x="9803917" y="89471"/>
                  </a:lnTo>
                  <a:lnTo>
                    <a:pt x="9763100" y="69227"/>
                  </a:lnTo>
                  <a:lnTo>
                    <a:pt x="9720936" y="51396"/>
                  </a:lnTo>
                  <a:lnTo>
                    <a:pt x="9677540" y="36068"/>
                  </a:lnTo>
                  <a:lnTo>
                    <a:pt x="9632975" y="23329"/>
                  </a:lnTo>
                  <a:lnTo>
                    <a:pt x="9587357" y="13258"/>
                  </a:lnTo>
                  <a:lnTo>
                    <a:pt x="9540761" y="5956"/>
                  </a:lnTo>
                  <a:lnTo>
                    <a:pt x="9493275" y="1511"/>
                  </a:lnTo>
                  <a:lnTo>
                    <a:pt x="9444990" y="0"/>
                  </a:lnTo>
                  <a:lnTo>
                    <a:pt x="9396692" y="1511"/>
                  </a:lnTo>
                  <a:lnTo>
                    <a:pt x="9349207" y="5956"/>
                  </a:lnTo>
                  <a:lnTo>
                    <a:pt x="9302610" y="13258"/>
                  </a:lnTo>
                  <a:lnTo>
                    <a:pt x="9256992" y="23329"/>
                  </a:lnTo>
                  <a:lnTo>
                    <a:pt x="9212428" y="36068"/>
                  </a:lnTo>
                  <a:lnTo>
                    <a:pt x="9169032" y="51396"/>
                  </a:lnTo>
                  <a:lnTo>
                    <a:pt x="9126868" y="69227"/>
                  </a:lnTo>
                  <a:lnTo>
                    <a:pt x="9086050" y="89471"/>
                  </a:lnTo>
                  <a:lnTo>
                    <a:pt x="9046654" y="112026"/>
                  </a:lnTo>
                  <a:lnTo>
                    <a:pt x="9008770" y="136804"/>
                  </a:lnTo>
                  <a:lnTo>
                    <a:pt x="8972486" y="163728"/>
                  </a:lnTo>
                  <a:lnTo>
                    <a:pt x="8937904" y="192709"/>
                  </a:lnTo>
                  <a:lnTo>
                    <a:pt x="8905088" y="223634"/>
                  </a:lnTo>
                  <a:lnTo>
                    <a:pt x="8874163" y="256451"/>
                  </a:lnTo>
                  <a:lnTo>
                    <a:pt x="8845182" y="291033"/>
                  </a:lnTo>
                  <a:lnTo>
                    <a:pt x="8818258" y="327317"/>
                  </a:lnTo>
                  <a:lnTo>
                    <a:pt x="8793480" y="365201"/>
                  </a:lnTo>
                  <a:lnTo>
                    <a:pt x="8770925" y="404596"/>
                  </a:lnTo>
                  <a:lnTo>
                    <a:pt x="8750681" y="445414"/>
                  </a:lnTo>
                  <a:lnTo>
                    <a:pt x="8732850" y="487578"/>
                  </a:lnTo>
                  <a:lnTo>
                    <a:pt x="8717521" y="530974"/>
                  </a:lnTo>
                  <a:lnTo>
                    <a:pt x="8704783" y="575538"/>
                  </a:lnTo>
                  <a:lnTo>
                    <a:pt x="8694712" y="621157"/>
                  </a:lnTo>
                  <a:lnTo>
                    <a:pt x="8687410" y="667753"/>
                  </a:lnTo>
                  <a:lnTo>
                    <a:pt x="8682965" y="715238"/>
                  </a:lnTo>
                  <a:lnTo>
                    <a:pt x="8681466" y="763524"/>
                  </a:lnTo>
                  <a:lnTo>
                    <a:pt x="8682965" y="811822"/>
                  </a:lnTo>
                  <a:lnTo>
                    <a:pt x="8687410" y="859307"/>
                  </a:lnTo>
                  <a:lnTo>
                    <a:pt x="8694712" y="905903"/>
                  </a:lnTo>
                  <a:lnTo>
                    <a:pt x="8704783" y="951522"/>
                  </a:lnTo>
                  <a:lnTo>
                    <a:pt x="8717521" y="996086"/>
                  </a:lnTo>
                  <a:lnTo>
                    <a:pt x="8732850" y="1039482"/>
                  </a:lnTo>
                  <a:lnTo>
                    <a:pt x="8750681" y="1081646"/>
                  </a:lnTo>
                  <a:lnTo>
                    <a:pt x="8770925" y="1122464"/>
                  </a:lnTo>
                  <a:lnTo>
                    <a:pt x="8793480" y="1161859"/>
                  </a:lnTo>
                  <a:lnTo>
                    <a:pt x="8818258" y="1199743"/>
                  </a:lnTo>
                  <a:lnTo>
                    <a:pt x="8845182" y="1236027"/>
                  </a:lnTo>
                  <a:lnTo>
                    <a:pt x="8874163" y="1270609"/>
                  </a:lnTo>
                  <a:lnTo>
                    <a:pt x="8905088" y="1303426"/>
                  </a:lnTo>
                  <a:lnTo>
                    <a:pt x="8937904" y="1334350"/>
                  </a:lnTo>
                  <a:lnTo>
                    <a:pt x="8972486" y="1363332"/>
                  </a:lnTo>
                  <a:lnTo>
                    <a:pt x="9008770" y="1390256"/>
                  </a:lnTo>
                  <a:lnTo>
                    <a:pt x="9046654" y="1415034"/>
                  </a:lnTo>
                  <a:lnTo>
                    <a:pt x="9086050" y="1437589"/>
                  </a:lnTo>
                  <a:lnTo>
                    <a:pt x="9126868" y="1457833"/>
                  </a:lnTo>
                  <a:lnTo>
                    <a:pt x="9169032" y="1475663"/>
                  </a:lnTo>
                  <a:lnTo>
                    <a:pt x="9212428" y="1490992"/>
                  </a:lnTo>
                  <a:lnTo>
                    <a:pt x="9256992" y="1503730"/>
                  </a:lnTo>
                  <a:lnTo>
                    <a:pt x="9302610" y="1513801"/>
                  </a:lnTo>
                  <a:lnTo>
                    <a:pt x="9349207" y="1521104"/>
                  </a:lnTo>
                  <a:lnTo>
                    <a:pt x="9396692" y="1525549"/>
                  </a:lnTo>
                  <a:lnTo>
                    <a:pt x="9444990" y="1527048"/>
                  </a:lnTo>
                  <a:lnTo>
                    <a:pt x="9493275" y="1525549"/>
                  </a:lnTo>
                  <a:lnTo>
                    <a:pt x="9540761" y="1521104"/>
                  </a:lnTo>
                  <a:lnTo>
                    <a:pt x="9587357" y="1513801"/>
                  </a:lnTo>
                  <a:lnTo>
                    <a:pt x="9632975" y="1503730"/>
                  </a:lnTo>
                  <a:lnTo>
                    <a:pt x="9677540" y="1490992"/>
                  </a:lnTo>
                  <a:lnTo>
                    <a:pt x="9720936" y="1475663"/>
                  </a:lnTo>
                  <a:lnTo>
                    <a:pt x="9763100" y="1457833"/>
                  </a:lnTo>
                  <a:lnTo>
                    <a:pt x="9803917" y="1437589"/>
                  </a:lnTo>
                  <a:lnTo>
                    <a:pt x="9843313" y="1415034"/>
                  </a:lnTo>
                  <a:lnTo>
                    <a:pt x="9881197" y="1390256"/>
                  </a:lnTo>
                  <a:lnTo>
                    <a:pt x="9917481" y="1363332"/>
                  </a:lnTo>
                  <a:lnTo>
                    <a:pt x="9952063" y="1334350"/>
                  </a:lnTo>
                  <a:lnTo>
                    <a:pt x="9984880" y="1303426"/>
                  </a:lnTo>
                  <a:lnTo>
                    <a:pt x="10015804" y="1270609"/>
                  </a:lnTo>
                  <a:lnTo>
                    <a:pt x="10044786" y="1236027"/>
                  </a:lnTo>
                  <a:lnTo>
                    <a:pt x="10071710" y="1199743"/>
                  </a:lnTo>
                  <a:lnTo>
                    <a:pt x="10096487" y="1161859"/>
                  </a:lnTo>
                  <a:lnTo>
                    <a:pt x="10119042" y="1122464"/>
                  </a:lnTo>
                  <a:lnTo>
                    <a:pt x="10139286" y="1081646"/>
                  </a:lnTo>
                  <a:lnTo>
                    <a:pt x="10157117" y="1039482"/>
                  </a:lnTo>
                  <a:lnTo>
                    <a:pt x="10172446" y="996086"/>
                  </a:lnTo>
                  <a:lnTo>
                    <a:pt x="10185184" y="951522"/>
                  </a:lnTo>
                  <a:lnTo>
                    <a:pt x="10195255" y="905903"/>
                  </a:lnTo>
                  <a:lnTo>
                    <a:pt x="10202558" y="859307"/>
                  </a:lnTo>
                  <a:lnTo>
                    <a:pt x="10207003" y="811822"/>
                  </a:lnTo>
                  <a:lnTo>
                    <a:pt x="10208514" y="76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081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70" dirty="0"/>
              <a:t>I</a:t>
            </a:r>
            <a:r>
              <a:rPr spc="-254" dirty="0"/>
              <a:t>n</a:t>
            </a:r>
            <a:r>
              <a:rPr spc="-250" dirty="0"/>
              <a:t>f</a:t>
            </a:r>
            <a:r>
              <a:rPr spc="-254" dirty="0"/>
              <a:t>r</a:t>
            </a:r>
            <a:r>
              <a:rPr spc="-280" dirty="0"/>
              <a:t>a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225" dirty="0"/>
              <a:t>r</a:t>
            </a:r>
            <a:r>
              <a:rPr spc="-285" dirty="0"/>
              <a:t>u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  <a:r>
              <a:rPr spc="-220" dirty="0"/>
              <a:t> </a:t>
            </a:r>
            <a:r>
              <a:rPr spc="-1250" dirty="0"/>
              <a:t>|</a:t>
            </a:r>
            <a:r>
              <a:rPr spc="-210" dirty="0"/>
              <a:t> </a:t>
            </a:r>
            <a:r>
              <a:rPr spc="-365" dirty="0"/>
              <a:t>C</a:t>
            </a:r>
            <a:r>
              <a:rPr spc="-170" dirty="0"/>
              <a:t>lo</a:t>
            </a:r>
            <a:r>
              <a:rPr spc="-240" dirty="0"/>
              <a:t>u</a:t>
            </a:r>
            <a:r>
              <a:rPr spc="-250" dirty="0"/>
              <a:t>d</a:t>
            </a:r>
            <a:r>
              <a:rPr spc="-200" dirty="0"/>
              <a:t> </a:t>
            </a:r>
            <a:r>
              <a:rPr spc="-405" dirty="0"/>
              <a:t>S</a:t>
            </a:r>
            <a:r>
              <a:rPr spc="-285" dirty="0"/>
              <a:t>e</a:t>
            </a:r>
            <a:r>
              <a:rPr spc="-95" dirty="0"/>
              <a:t>r</a:t>
            </a:r>
            <a:r>
              <a:rPr spc="-275" dirty="0"/>
              <a:t>v</a:t>
            </a:r>
            <a:r>
              <a:rPr spc="-160" dirty="0"/>
              <a:t>i</a:t>
            </a:r>
            <a:r>
              <a:rPr spc="-280" dirty="0"/>
              <a:t>c</a:t>
            </a:r>
            <a:r>
              <a:rPr spc="-265" dirty="0"/>
              <a:t>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8781" y="1017789"/>
            <a:ext cx="7879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Tahoma"/>
                <a:cs typeface="Tahoma"/>
              </a:rPr>
              <a:t>Cloud-native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service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that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always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current,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scalable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available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2453" y="2842322"/>
            <a:ext cx="1884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4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95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2400" spc="-16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3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2400" spc="-16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400" spc="-21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17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rrent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4371" y="3941884"/>
            <a:ext cx="19894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ew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bu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  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seamlessly 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co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3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4371" y="5039164"/>
            <a:ext cx="2217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CI/C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ra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wo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rk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r 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ra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lo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91183" y="1560575"/>
            <a:ext cx="9944100" cy="1226185"/>
            <a:chOff x="1091183" y="1560575"/>
            <a:chExt cx="9944100" cy="1226185"/>
          </a:xfrm>
        </p:grpSpPr>
        <p:sp>
          <p:nvSpPr>
            <p:cNvPr id="18" name="object 18"/>
            <p:cNvSpPr/>
            <p:nvPr/>
          </p:nvSpPr>
          <p:spPr>
            <a:xfrm>
              <a:off x="1091183" y="1560575"/>
              <a:ext cx="1228725" cy="1218565"/>
            </a:xfrm>
            <a:custGeom>
              <a:avLst/>
              <a:gdLst/>
              <a:ahLst/>
              <a:cxnLst/>
              <a:rect l="l" t="t" r="r" b="b"/>
              <a:pathLst>
                <a:path w="1228725" h="1218564">
                  <a:moveTo>
                    <a:pt x="614172" y="0"/>
                  </a:moveTo>
                  <a:lnTo>
                    <a:pt x="566175" y="1832"/>
                  </a:lnTo>
                  <a:lnTo>
                    <a:pt x="519189" y="7241"/>
                  </a:lnTo>
                  <a:lnTo>
                    <a:pt x="473349" y="16089"/>
                  </a:lnTo>
                  <a:lnTo>
                    <a:pt x="428793" y="28243"/>
                  </a:lnTo>
                  <a:lnTo>
                    <a:pt x="385657" y="43565"/>
                  </a:lnTo>
                  <a:lnTo>
                    <a:pt x="344077" y="61921"/>
                  </a:lnTo>
                  <a:lnTo>
                    <a:pt x="304190" y="83176"/>
                  </a:lnTo>
                  <a:lnTo>
                    <a:pt x="266132" y="107194"/>
                  </a:lnTo>
                  <a:lnTo>
                    <a:pt x="230041" y="133838"/>
                  </a:lnTo>
                  <a:lnTo>
                    <a:pt x="196052" y="162975"/>
                  </a:lnTo>
                  <a:lnTo>
                    <a:pt x="164302" y="194469"/>
                  </a:lnTo>
                  <a:lnTo>
                    <a:pt x="134928" y="228184"/>
                  </a:lnTo>
                  <a:lnTo>
                    <a:pt x="108066" y="263984"/>
                  </a:lnTo>
                  <a:lnTo>
                    <a:pt x="83853" y="301735"/>
                  </a:lnTo>
                  <a:lnTo>
                    <a:pt x="62426" y="341300"/>
                  </a:lnTo>
                  <a:lnTo>
                    <a:pt x="43920" y="382545"/>
                  </a:lnTo>
                  <a:lnTo>
                    <a:pt x="28473" y="425333"/>
                  </a:lnTo>
                  <a:lnTo>
                    <a:pt x="16221" y="469531"/>
                  </a:lnTo>
                  <a:lnTo>
                    <a:pt x="7300" y="515001"/>
                  </a:lnTo>
                  <a:lnTo>
                    <a:pt x="1847" y="561609"/>
                  </a:lnTo>
                  <a:lnTo>
                    <a:pt x="0" y="609219"/>
                  </a:lnTo>
                  <a:lnTo>
                    <a:pt x="1847" y="656828"/>
                  </a:lnTo>
                  <a:lnTo>
                    <a:pt x="7300" y="703436"/>
                  </a:lnTo>
                  <a:lnTo>
                    <a:pt x="16221" y="748906"/>
                  </a:lnTo>
                  <a:lnTo>
                    <a:pt x="28473" y="793104"/>
                  </a:lnTo>
                  <a:lnTo>
                    <a:pt x="43920" y="835892"/>
                  </a:lnTo>
                  <a:lnTo>
                    <a:pt x="62426" y="877137"/>
                  </a:lnTo>
                  <a:lnTo>
                    <a:pt x="83853" y="916702"/>
                  </a:lnTo>
                  <a:lnTo>
                    <a:pt x="108066" y="954453"/>
                  </a:lnTo>
                  <a:lnTo>
                    <a:pt x="134928" y="990253"/>
                  </a:lnTo>
                  <a:lnTo>
                    <a:pt x="164302" y="1023968"/>
                  </a:lnTo>
                  <a:lnTo>
                    <a:pt x="196052" y="1055462"/>
                  </a:lnTo>
                  <a:lnTo>
                    <a:pt x="230041" y="1084599"/>
                  </a:lnTo>
                  <a:lnTo>
                    <a:pt x="266132" y="1111243"/>
                  </a:lnTo>
                  <a:lnTo>
                    <a:pt x="304190" y="1135261"/>
                  </a:lnTo>
                  <a:lnTo>
                    <a:pt x="344077" y="1156516"/>
                  </a:lnTo>
                  <a:lnTo>
                    <a:pt x="385657" y="1174872"/>
                  </a:lnTo>
                  <a:lnTo>
                    <a:pt x="428793" y="1190194"/>
                  </a:lnTo>
                  <a:lnTo>
                    <a:pt x="473349" y="1202348"/>
                  </a:lnTo>
                  <a:lnTo>
                    <a:pt x="519189" y="1211196"/>
                  </a:lnTo>
                  <a:lnTo>
                    <a:pt x="566175" y="1216605"/>
                  </a:lnTo>
                  <a:lnTo>
                    <a:pt x="614172" y="1218438"/>
                  </a:lnTo>
                  <a:lnTo>
                    <a:pt x="662168" y="1216605"/>
                  </a:lnTo>
                  <a:lnTo>
                    <a:pt x="709154" y="1211196"/>
                  </a:lnTo>
                  <a:lnTo>
                    <a:pt x="754994" y="1202348"/>
                  </a:lnTo>
                  <a:lnTo>
                    <a:pt x="799550" y="1190194"/>
                  </a:lnTo>
                  <a:lnTo>
                    <a:pt x="842686" y="1174872"/>
                  </a:lnTo>
                  <a:lnTo>
                    <a:pt x="884266" y="1156516"/>
                  </a:lnTo>
                  <a:lnTo>
                    <a:pt x="924153" y="1135261"/>
                  </a:lnTo>
                  <a:lnTo>
                    <a:pt x="962211" y="1111243"/>
                  </a:lnTo>
                  <a:lnTo>
                    <a:pt x="998302" y="1084599"/>
                  </a:lnTo>
                  <a:lnTo>
                    <a:pt x="1032291" y="1055462"/>
                  </a:lnTo>
                  <a:lnTo>
                    <a:pt x="1064041" y="1023968"/>
                  </a:lnTo>
                  <a:lnTo>
                    <a:pt x="1093415" y="990253"/>
                  </a:lnTo>
                  <a:lnTo>
                    <a:pt x="1120277" y="954453"/>
                  </a:lnTo>
                  <a:lnTo>
                    <a:pt x="1144490" y="916702"/>
                  </a:lnTo>
                  <a:lnTo>
                    <a:pt x="1165917" y="877137"/>
                  </a:lnTo>
                  <a:lnTo>
                    <a:pt x="1184423" y="835892"/>
                  </a:lnTo>
                  <a:lnTo>
                    <a:pt x="1199870" y="793104"/>
                  </a:lnTo>
                  <a:lnTo>
                    <a:pt x="1212122" y="748906"/>
                  </a:lnTo>
                  <a:lnTo>
                    <a:pt x="1221043" y="703436"/>
                  </a:lnTo>
                  <a:lnTo>
                    <a:pt x="1226496" y="656828"/>
                  </a:lnTo>
                  <a:lnTo>
                    <a:pt x="1228344" y="609219"/>
                  </a:lnTo>
                  <a:lnTo>
                    <a:pt x="1226496" y="561609"/>
                  </a:lnTo>
                  <a:lnTo>
                    <a:pt x="1221043" y="515001"/>
                  </a:lnTo>
                  <a:lnTo>
                    <a:pt x="1212122" y="469531"/>
                  </a:lnTo>
                  <a:lnTo>
                    <a:pt x="1199870" y="425333"/>
                  </a:lnTo>
                  <a:lnTo>
                    <a:pt x="1184423" y="382545"/>
                  </a:lnTo>
                  <a:lnTo>
                    <a:pt x="1165917" y="341300"/>
                  </a:lnTo>
                  <a:lnTo>
                    <a:pt x="1144490" y="301735"/>
                  </a:lnTo>
                  <a:lnTo>
                    <a:pt x="1120277" y="263984"/>
                  </a:lnTo>
                  <a:lnTo>
                    <a:pt x="1093415" y="228184"/>
                  </a:lnTo>
                  <a:lnTo>
                    <a:pt x="1064041" y="194469"/>
                  </a:lnTo>
                  <a:lnTo>
                    <a:pt x="1032291" y="162975"/>
                  </a:lnTo>
                  <a:lnTo>
                    <a:pt x="998302" y="133838"/>
                  </a:lnTo>
                  <a:lnTo>
                    <a:pt x="962211" y="107194"/>
                  </a:lnTo>
                  <a:lnTo>
                    <a:pt x="924153" y="83176"/>
                  </a:lnTo>
                  <a:lnTo>
                    <a:pt x="884266" y="61921"/>
                  </a:lnTo>
                  <a:lnTo>
                    <a:pt x="842686" y="43565"/>
                  </a:lnTo>
                  <a:lnTo>
                    <a:pt x="799550" y="28243"/>
                  </a:lnTo>
                  <a:lnTo>
                    <a:pt x="754994" y="16089"/>
                  </a:lnTo>
                  <a:lnTo>
                    <a:pt x="709154" y="7241"/>
                  </a:lnTo>
                  <a:lnTo>
                    <a:pt x="662168" y="1832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9887" y="1856232"/>
              <a:ext cx="631697" cy="6263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60113" y="1567433"/>
              <a:ext cx="1228725" cy="1219200"/>
            </a:xfrm>
            <a:custGeom>
              <a:avLst/>
              <a:gdLst/>
              <a:ahLst/>
              <a:cxnLst/>
              <a:rect l="l" t="t" r="r" b="b"/>
              <a:pathLst>
                <a:path w="1228725" h="1219200">
                  <a:moveTo>
                    <a:pt x="614172" y="0"/>
                  </a:moveTo>
                  <a:lnTo>
                    <a:pt x="566175" y="1834"/>
                  </a:lnTo>
                  <a:lnTo>
                    <a:pt x="519189" y="7245"/>
                  </a:lnTo>
                  <a:lnTo>
                    <a:pt x="473349" y="16099"/>
                  </a:lnTo>
                  <a:lnTo>
                    <a:pt x="428793" y="28260"/>
                  </a:lnTo>
                  <a:lnTo>
                    <a:pt x="385657" y="43592"/>
                  </a:lnTo>
                  <a:lnTo>
                    <a:pt x="344077" y="61959"/>
                  </a:lnTo>
                  <a:lnTo>
                    <a:pt x="304190" y="83227"/>
                  </a:lnTo>
                  <a:lnTo>
                    <a:pt x="266132" y="107259"/>
                  </a:lnTo>
                  <a:lnTo>
                    <a:pt x="230041" y="133920"/>
                  </a:lnTo>
                  <a:lnTo>
                    <a:pt x="196052" y="163075"/>
                  </a:lnTo>
                  <a:lnTo>
                    <a:pt x="164302" y="194588"/>
                  </a:lnTo>
                  <a:lnTo>
                    <a:pt x="134928" y="228324"/>
                  </a:lnTo>
                  <a:lnTo>
                    <a:pt x="108066" y="264147"/>
                  </a:lnTo>
                  <a:lnTo>
                    <a:pt x="83853" y="301921"/>
                  </a:lnTo>
                  <a:lnTo>
                    <a:pt x="62426" y="341511"/>
                  </a:lnTo>
                  <a:lnTo>
                    <a:pt x="43920" y="382782"/>
                  </a:lnTo>
                  <a:lnTo>
                    <a:pt x="28473" y="425597"/>
                  </a:lnTo>
                  <a:lnTo>
                    <a:pt x="16221" y="469822"/>
                  </a:lnTo>
                  <a:lnTo>
                    <a:pt x="7300" y="515322"/>
                  </a:lnTo>
                  <a:lnTo>
                    <a:pt x="1847" y="561959"/>
                  </a:lnTo>
                  <a:lnTo>
                    <a:pt x="0" y="609600"/>
                  </a:lnTo>
                  <a:lnTo>
                    <a:pt x="1847" y="657240"/>
                  </a:lnTo>
                  <a:lnTo>
                    <a:pt x="7300" y="703877"/>
                  </a:lnTo>
                  <a:lnTo>
                    <a:pt x="16221" y="749377"/>
                  </a:lnTo>
                  <a:lnTo>
                    <a:pt x="28473" y="793602"/>
                  </a:lnTo>
                  <a:lnTo>
                    <a:pt x="43920" y="836417"/>
                  </a:lnTo>
                  <a:lnTo>
                    <a:pt x="62426" y="877688"/>
                  </a:lnTo>
                  <a:lnTo>
                    <a:pt x="83853" y="917278"/>
                  </a:lnTo>
                  <a:lnTo>
                    <a:pt x="108066" y="955052"/>
                  </a:lnTo>
                  <a:lnTo>
                    <a:pt x="134928" y="990875"/>
                  </a:lnTo>
                  <a:lnTo>
                    <a:pt x="164302" y="1024611"/>
                  </a:lnTo>
                  <a:lnTo>
                    <a:pt x="196052" y="1056124"/>
                  </a:lnTo>
                  <a:lnTo>
                    <a:pt x="230041" y="1085279"/>
                  </a:lnTo>
                  <a:lnTo>
                    <a:pt x="266132" y="1111940"/>
                  </a:lnTo>
                  <a:lnTo>
                    <a:pt x="304190" y="1135972"/>
                  </a:lnTo>
                  <a:lnTo>
                    <a:pt x="344077" y="1157240"/>
                  </a:lnTo>
                  <a:lnTo>
                    <a:pt x="385657" y="1175607"/>
                  </a:lnTo>
                  <a:lnTo>
                    <a:pt x="428793" y="1190939"/>
                  </a:lnTo>
                  <a:lnTo>
                    <a:pt x="473349" y="1203100"/>
                  </a:lnTo>
                  <a:lnTo>
                    <a:pt x="519189" y="1211954"/>
                  </a:lnTo>
                  <a:lnTo>
                    <a:pt x="566175" y="1217365"/>
                  </a:lnTo>
                  <a:lnTo>
                    <a:pt x="614172" y="1219200"/>
                  </a:lnTo>
                  <a:lnTo>
                    <a:pt x="662168" y="1217365"/>
                  </a:lnTo>
                  <a:lnTo>
                    <a:pt x="709154" y="1211954"/>
                  </a:lnTo>
                  <a:lnTo>
                    <a:pt x="754994" y="1203100"/>
                  </a:lnTo>
                  <a:lnTo>
                    <a:pt x="799550" y="1190939"/>
                  </a:lnTo>
                  <a:lnTo>
                    <a:pt x="842686" y="1175607"/>
                  </a:lnTo>
                  <a:lnTo>
                    <a:pt x="884266" y="1157240"/>
                  </a:lnTo>
                  <a:lnTo>
                    <a:pt x="924153" y="1135972"/>
                  </a:lnTo>
                  <a:lnTo>
                    <a:pt x="962211" y="1111940"/>
                  </a:lnTo>
                  <a:lnTo>
                    <a:pt x="998302" y="1085279"/>
                  </a:lnTo>
                  <a:lnTo>
                    <a:pt x="1032291" y="1056124"/>
                  </a:lnTo>
                  <a:lnTo>
                    <a:pt x="1064041" y="1024611"/>
                  </a:lnTo>
                  <a:lnTo>
                    <a:pt x="1093415" y="990875"/>
                  </a:lnTo>
                  <a:lnTo>
                    <a:pt x="1120277" y="955052"/>
                  </a:lnTo>
                  <a:lnTo>
                    <a:pt x="1144490" y="917278"/>
                  </a:lnTo>
                  <a:lnTo>
                    <a:pt x="1165917" y="877688"/>
                  </a:lnTo>
                  <a:lnTo>
                    <a:pt x="1184423" y="836417"/>
                  </a:lnTo>
                  <a:lnTo>
                    <a:pt x="1199870" y="793602"/>
                  </a:lnTo>
                  <a:lnTo>
                    <a:pt x="1212122" y="749377"/>
                  </a:lnTo>
                  <a:lnTo>
                    <a:pt x="1221043" y="703877"/>
                  </a:lnTo>
                  <a:lnTo>
                    <a:pt x="1226496" y="657240"/>
                  </a:lnTo>
                  <a:lnTo>
                    <a:pt x="1228344" y="609600"/>
                  </a:lnTo>
                  <a:lnTo>
                    <a:pt x="1226496" y="561959"/>
                  </a:lnTo>
                  <a:lnTo>
                    <a:pt x="1221043" y="515322"/>
                  </a:lnTo>
                  <a:lnTo>
                    <a:pt x="1212122" y="469822"/>
                  </a:lnTo>
                  <a:lnTo>
                    <a:pt x="1199870" y="425597"/>
                  </a:lnTo>
                  <a:lnTo>
                    <a:pt x="1184423" y="382782"/>
                  </a:lnTo>
                  <a:lnTo>
                    <a:pt x="1165917" y="341511"/>
                  </a:lnTo>
                  <a:lnTo>
                    <a:pt x="1144490" y="301921"/>
                  </a:lnTo>
                  <a:lnTo>
                    <a:pt x="1120277" y="264147"/>
                  </a:lnTo>
                  <a:lnTo>
                    <a:pt x="1093415" y="228324"/>
                  </a:lnTo>
                  <a:lnTo>
                    <a:pt x="1064041" y="194588"/>
                  </a:lnTo>
                  <a:lnTo>
                    <a:pt x="1032291" y="163075"/>
                  </a:lnTo>
                  <a:lnTo>
                    <a:pt x="998302" y="133920"/>
                  </a:lnTo>
                  <a:lnTo>
                    <a:pt x="962211" y="107259"/>
                  </a:lnTo>
                  <a:lnTo>
                    <a:pt x="924153" y="83227"/>
                  </a:lnTo>
                  <a:lnTo>
                    <a:pt x="884266" y="61959"/>
                  </a:lnTo>
                  <a:lnTo>
                    <a:pt x="842686" y="43592"/>
                  </a:lnTo>
                  <a:lnTo>
                    <a:pt x="799550" y="28260"/>
                  </a:lnTo>
                  <a:lnTo>
                    <a:pt x="754994" y="16099"/>
                  </a:lnTo>
                  <a:lnTo>
                    <a:pt x="709154" y="7245"/>
                  </a:lnTo>
                  <a:lnTo>
                    <a:pt x="662168" y="1834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4068" y="1958340"/>
              <a:ext cx="440435" cy="4373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07530" y="1567433"/>
              <a:ext cx="1228725" cy="1219200"/>
            </a:xfrm>
            <a:custGeom>
              <a:avLst/>
              <a:gdLst/>
              <a:ahLst/>
              <a:cxnLst/>
              <a:rect l="l" t="t" r="r" b="b"/>
              <a:pathLst>
                <a:path w="1228725" h="1219200">
                  <a:moveTo>
                    <a:pt x="614172" y="0"/>
                  </a:moveTo>
                  <a:lnTo>
                    <a:pt x="566173" y="1834"/>
                  </a:lnTo>
                  <a:lnTo>
                    <a:pt x="519186" y="7245"/>
                  </a:lnTo>
                  <a:lnTo>
                    <a:pt x="473345" y="16099"/>
                  </a:lnTo>
                  <a:lnTo>
                    <a:pt x="428789" y="28260"/>
                  </a:lnTo>
                  <a:lnTo>
                    <a:pt x="385652" y="43592"/>
                  </a:lnTo>
                  <a:lnTo>
                    <a:pt x="344071" y="61959"/>
                  </a:lnTo>
                  <a:lnTo>
                    <a:pt x="304184" y="83227"/>
                  </a:lnTo>
                  <a:lnTo>
                    <a:pt x="266127" y="107259"/>
                  </a:lnTo>
                  <a:lnTo>
                    <a:pt x="230036" y="133920"/>
                  </a:lnTo>
                  <a:lnTo>
                    <a:pt x="196047" y="163075"/>
                  </a:lnTo>
                  <a:lnTo>
                    <a:pt x="164298" y="194588"/>
                  </a:lnTo>
                  <a:lnTo>
                    <a:pt x="134924" y="228324"/>
                  </a:lnTo>
                  <a:lnTo>
                    <a:pt x="108063" y="264147"/>
                  </a:lnTo>
                  <a:lnTo>
                    <a:pt x="83851" y="301921"/>
                  </a:lnTo>
                  <a:lnTo>
                    <a:pt x="62424" y="341511"/>
                  </a:lnTo>
                  <a:lnTo>
                    <a:pt x="43918" y="382782"/>
                  </a:lnTo>
                  <a:lnTo>
                    <a:pt x="28472" y="425597"/>
                  </a:lnTo>
                  <a:lnTo>
                    <a:pt x="16220" y="469822"/>
                  </a:lnTo>
                  <a:lnTo>
                    <a:pt x="7300" y="515322"/>
                  </a:lnTo>
                  <a:lnTo>
                    <a:pt x="1847" y="561959"/>
                  </a:lnTo>
                  <a:lnTo>
                    <a:pt x="0" y="609600"/>
                  </a:lnTo>
                  <a:lnTo>
                    <a:pt x="1847" y="657240"/>
                  </a:lnTo>
                  <a:lnTo>
                    <a:pt x="7300" y="703877"/>
                  </a:lnTo>
                  <a:lnTo>
                    <a:pt x="16220" y="749377"/>
                  </a:lnTo>
                  <a:lnTo>
                    <a:pt x="28472" y="793602"/>
                  </a:lnTo>
                  <a:lnTo>
                    <a:pt x="43918" y="836417"/>
                  </a:lnTo>
                  <a:lnTo>
                    <a:pt x="62424" y="877688"/>
                  </a:lnTo>
                  <a:lnTo>
                    <a:pt x="83851" y="917278"/>
                  </a:lnTo>
                  <a:lnTo>
                    <a:pt x="108063" y="955052"/>
                  </a:lnTo>
                  <a:lnTo>
                    <a:pt x="134924" y="990875"/>
                  </a:lnTo>
                  <a:lnTo>
                    <a:pt x="164298" y="1024611"/>
                  </a:lnTo>
                  <a:lnTo>
                    <a:pt x="196047" y="1056124"/>
                  </a:lnTo>
                  <a:lnTo>
                    <a:pt x="230036" y="1085279"/>
                  </a:lnTo>
                  <a:lnTo>
                    <a:pt x="266127" y="1111940"/>
                  </a:lnTo>
                  <a:lnTo>
                    <a:pt x="304184" y="1135972"/>
                  </a:lnTo>
                  <a:lnTo>
                    <a:pt x="344071" y="1157240"/>
                  </a:lnTo>
                  <a:lnTo>
                    <a:pt x="385652" y="1175607"/>
                  </a:lnTo>
                  <a:lnTo>
                    <a:pt x="428789" y="1190939"/>
                  </a:lnTo>
                  <a:lnTo>
                    <a:pt x="473345" y="1203100"/>
                  </a:lnTo>
                  <a:lnTo>
                    <a:pt x="519186" y="1211954"/>
                  </a:lnTo>
                  <a:lnTo>
                    <a:pt x="566173" y="1217365"/>
                  </a:lnTo>
                  <a:lnTo>
                    <a:pt x="614172" y="1219200"/>
                  </a:lnTo>
                  <a:lnTo>
                    <a:pt x="662168" y="1217365"/>
                  </a:lnTo>
                  <a:lnTo>
                    <a:pt x="709154" y="1211954"/>
                  </a:lnTo>
                  <a:lnTo>
                    <a:pt x="754994" y="1203100"/>
                  </a:lnTo>
                  <a:lnTo>
                    <a:pt x="799550" y="1190939"/>
                  </a:lnTo>
                  <a:lnTo>
                    <a:pt x="842686" y="1175607"/>
                  </a:lnTo>
                  <a:lnTo>
                    <a:pt x="884266" y="1157240"/>
                  </a:lnTo>
                  <a:lnTo>
                    <a:pt x="924153" y="1135972"/>
                  </a:lnTo>
                  <a:lnTo>
                    <a:pt x="962211" y="1111940"/>
                  </a:lnTo>
                  <a:lnTo>
                    <a:pt x="998302" y="1085279"/>
                  </a:lnTo>
                  <a:lnTo>
                    <a:pt x="1032291" y="1056124"/>
                  </a:lnTo>
                  <a:lnTo>
                    <a:pt x="1064041" y="1024611"/>
                  </a:lnTo>
                  <a:lnTo>
                    <a:pt x="1093415" y="990875"/>
                  </a:lnTo>
                  <a:lnTo>
                    <a:pt x="1120277" y="955052"/>
                  </a:lnTo>
                  <a:lnTo>
                    <a:pt x="1144490" y="917278"/>
                  </a:lnTo>
                  <a:lnTo>
                    <a:pt x="1165917" y="877688"/>
                  </a:lnTo>
                  <a:lnTo>
                    <a:pt x="1184423" y="836417"/>
                  </a:lnTo>
                  <a:lnTo>
                    <a:pt x="1199870" y="793602"/>
                  </a:lnTo>
                  <a:lnTo>
                    <a:pt x="1212122" y="749377"/>
                  </a:lnTo>
                  <a:lnTo>
                    <a:pt x="1221043" y="703877"/>
                  </a:lnTo>
                  <a:lnTo>
                    <a:pt x="1226496" y="657240"/>
                  </a:lnTo>
                  <a:lnTo>
                    <a:pt x="1228344" y="609600"/>
                  </a:lnTo>
                  <a:lnTo>
                    <a:pt x="1226496" y="561959"/>
                  </a:lnTo>
                  <a:lnTo>
                    <a:pt x="1221043" y="515322"/>
                  </a:lnTo>
                  <a:lnTo>
                    <a:pt x="1212122" y="469822"/>
                  </a:lnTo>
                  <a:lnTo>
                    <a:pt x="1199870" y="425597"/>
                  </a:lnTo>
                  <a:lnTo>
                    <a:pt x="1184423" y="382782"/>
                  </a:lnTo>
                  <a:lnTo>
                    <a:pt x="1165917" y="341511"/>
                  </a:lnTo>
                  <a:lnTo>
                    <a:pt x="1144490" y="301921"/>
                  </a:lnTo>
                  <a:lnTo>
                    <a:pt x="1120277" y="264147"/>
                  </a:lnTo>
                  <a:lnTo>
                    <a:pt x="1093415" y="228324"/>
                  </a:lnTo>
                  <a:lnTo>
                    <a:pt x="1064041" y="194588"/>
                  </a:lnTo>
                  <a:lnTo>
                    <a:pt x="1032291" y="163075"/>
                  </a:lnTo>
                  <a:lnTo>
                    <a:pt x="998302" y="133920"/>
                  </a:lnTo>
                  <a:lnTo>
                    <a:pt x="962211" y="107259"/>
                  </a:lnTo>
                  <a:lnTo>
                    <a:pt x="924153" y="83227"/>
                  </a:lnTo>
                  <a:lnTo>
                    <a:pt x="884266" y="61959"/>
                  </a:lnTo>
                  <a:lnTo>
                    <a:pt x="842686" y="43592"/>
                  </a:lnTo>
                  <a:lnTo>
                    <a:pt x="799550" y="28260"/>
                  </a:lnTo>
                  <a:lnTo>
                    <a:pt x="754994" y="16099"/>
                  </a:lnTo>
                  <a:lnTo>
                    <a:pt x="709154" y="7245"/>
                  </a:lnTo>
                  <a:lnTo>
                    <a:pt x="662168" y="1834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67372" y="1837188"/>
              <a:ext cx="730250" cy="620395"/>
            </a:xfrm>
            <a:custGeom>
              <a:avLst/>
              <a:gdLst/>
              <a:ahLst/>
              <a:cxnLst/>
              <a:rect l="l" t="t" r="r" b="b"/>
              <a:pathLst>
                <a:path w="730250" h="620394">
                  <a:moveTo>
                    <a:pt x="515861" y="533438"/>
                  </a:moveTo>
                  <a:lnTo>
                    <a:pt x="214134" y="533438"/>
                  </a:lnTo>
                  <a:lnTo>
                    <a:pt x="211213" y="536333"/>
                  </a:lnTo>
                  <a:lnTo>
                    <a:pt x="211213" y="617372"/>
                  </a:lnTo>
                  <a:lnTo>
                    <a:pt x="214134" y="620267"/>
                  </a:lnTo>
                  <a:lnTo>
                    <a:pt x="515861" y="620267"/>
                  </a:lnTo>
                  <a:lnTo>
                    <a:pt x="518782" y="617372"/>
                  </a:lnTo>
                  <a:lnTo>
                    <a:pt x="518782" y="606755"/>
                  </a:lnTo>
                  <a:lnTo>
                    <a:pt x="224840" y="606755"/>
                  </a:lnTo>
                  <a:lnTo>
                    <a:pt x="224840" y="546950"/>
                  </a:lnTo>
                  <a:lnTo>
                    <a:pt x="518782" y="546950"/>
                  </a:lnTo>
                  <a:lnTo>
                    <a:pt x="518782" y="536333"/>
                  </a:lnTo>
                  <a:lnTo>
                    <a:pt x="515861" y="533438"/>
                  </a:lnTo>
                  <a:close/>
                </a:path>
                <a:path w="730250" h="620394">
                  <a:moveTo>
                    <a:pt x="518782" y="546950"/>
                  </a:moveTo>
                  <a:lnTo>
                    <a:pt x="505155" y="546950"/>
                  </a:lnTo>
                  <a:lnTo>
                    <a:pt x="505155" y="606755"/>
                  </a:lnTo>
                  <a:lnTo>
                    <a:pt x="518782" y="606755"/>
                  </a:lnTo>
                  <a:lnTo>
                    <a:pt x="518782" y="546950"/>
                  </a:lnTo>
                  <a:close/>
                </a:path>
                <a:path w="730250" h="620394">
                  <a:moveTo>
                    <a:pt x="364998" y="0"/>
                  </a:moveTo>
                  <a:lnTo>
                    <a:pt x="316313" y="3194"/>
                  </a:lnTo>
                  <a:lnTo>
                    <a:pt x="269730" y="12538"/>
                  </a:lnTo>
                  <a:lnTo>
                    <a:pt x="225521" y="27667"/>
                  </a:lnTo>
                  <a:lnTo>
                    <a:pt x="183959" y="48221"/>
                  </a:lnTo>
                  <a:lnTo>
                    <a:pt x="182981" y="48221"/>
                  </a:lnTo>
                  <a:lnTo>
                    <a:pt x="182016" y="49187"/>
                  </a:lnTo>
                  <a:lnTo>
                    <a:pt x="181038" y="49187"/>
                  </a:lnTo>
                  <a:lnTo>
                    <a:pt x="142029" y="75522"/>
                  </a:lnTo>
                  <a:lnTo>
                    <a:pt x="106945" y="106467"/>
                  </a:lnTo>
                  <a:lnTo>
                    <a:pt x="76059" y="141570"/>
                  </a:lnTo>
                  <a:lnTo>
                    <a:pt x="49644" y="180378"/>
                  </a:lnTo>
                  <a:lnTo>
                    <a:pt x="48666" y="181343"/>
                  </a:lnTo>
                  <a:lnTo>
                    <a:pt x="48666" y="182308"/>
                  </a:lnTo>
                  <a:lnTo>
                    <a:pt x="27924" y="223504"/>
                  </a:lnTo>
                  <a:lnTo>
                    <a:pt x="12655" y="267320"/>
                  </a:lnTo>
                  <a:lnTo>
                    <a:pt x="3225" y="313487"/>
                  </a:lnTo>
                  <a:lnTo>
                    <a:pt x="0" y="361734"/>
                  </a:lnTo>
                  <a:lnTo>
                    <a:pt x="3087" y="409047"/>
                  </a:lnTo>
                  <a:lnTo>
                    <a:pt x="12288" y="455187"/>
                  </a:lnTo>
                  <a:lnTo>
                    <a:pt x="27512" y="499697"/>
                  </a:lnTo>
                  <a:lnTo>
                    <a:pt x="48666" y="542124"/>
                  </a:lnTo>
                  <a:lnTo>
                    <a:pt x="48666" y="543090"/>
                  </a:lnTo>
                  <a:lnTo>
                    <a:pt x="49644" y="543090"/>
                  </a:lnTo>
                  <a:lnTo>
                    <a:pt x="53611" y="550312"/>
                  </a:lnTo>
                  <a:lnTo>
                    <a:pt x="58034" y="557441"/>
                  </a:lnTo>
                  <a:lnTo>
                    <a:pt x="62640" y="564389"/>
                  </a:lnTo>
                  <a:lnTo>
                    <a:pt x="67157" y="571068"/>
                  </a:lnTo>
                  <a:lnTo>
                    <a:pt x="70078" y="573963"/>
                  </a:lnTo>
                  <a:lnTo>
                    <a:pt x="73977" y="574928"/>
                  </a:lnTo>
                  <a:lnTo>
                    <a:pt x="79806" y="571068"/>
                  </a:lnTo>
                  <a:lnTo>
                    <a:pt x="80784" y="566242"/>
                  </a:lnTo>
                  <a:lnTo>
                    <a:pt x="78841" y="563346"/>
                  </a:lnTo>
                  <a:lnTo>
                    <a:pt x="75191" y="558130"/>
                  </a:lnTo>
                  <a:lnTo>
                    <a:pt x="67886" y="547341"/>
                  </a:lnTo>
                  <a:lnTo>
                    <a:pt x="64236" y="542124"/>
                  </a:lnTo>
                  <a:lnTo>
                    <a:pt x="84081" y="530555"/>
                  </a:lnTo>
                  <a:lnTo>
                    <a:pt x="57429" y="530555"/>
                  </a:lnTo>
                  <a:lnTo>
                    <a:pt x="39224" y="492072"/>
                  </a:lnTo>
                  <a:lnTo>
                    <a:pt x="25674" y="452051"/>
                  </a:lnTo>
                  <a:lnTo>
                    <a:pt x="17051" y="410767"/>
                  </a:lnTo>
                  <a:lnTo>
                    <a:pt x="13627" y="368490"/>
                  </a:lnTo>
                  <a:lnTo>
                    <a:pt x="73977" y="368490"/>
                  </a:lnTo>
                  <a:lnTo>
                    <a:pt x="77863" y="365594"/>
                  </a:lnTo>
                  <a:lnTo>
                    <a:pt x="77863" y="357873"/>
                  </a:lnTo>
                  <a:lnTo>
                    <a:pt x="73977" y="354977"/>
                  </a:lnTo>
                  <a:lnTo>
                    <a:pt x="13627" y="354977"/>
                  </a:lnTo>
                  <a:lnTo>
                    <a:pt x="17186" y="312175"/>
                  </a:lnTo>
                  <a:lnTo>
                    <a:pt x="26036" y="270819"/>
                  </a:lnTo>
                  <a:lnTo>
                    <a:pt x="39632" y="231271"/>
                  </a:lnTo>
                  <a:lnTo>
                    <a:pt x="57429" y="193890"/>
                  </a:lnTo>
                  <a:lnTo>
                    <a:pt x="84788" y="193890"/>
                  </a:lnTo>
                  <a:lnTo>
                    <a:pt x="64236" y="182308"/>
                  </a:lnTo>
                  <a:lnTo>
                    <a:pt x="88417" y="147625"/>
                  </a:lnTo>
                  <a:lnTo>
                    <a:pt x="116797" y="116109"/>
                  </a:lnTo>
                  <a:lnTo>
                    <a:pt x="148827" y="88032"/>
                  </a:lnTo>
                  <a:lnTo>
                    <a:pt x="183959" y="63665"/>
                  </a:lnTo>
                  <a:lnTo>
                    <a:pt x="199518" y="63665"/>
                  </a:lnTo>
                  <a:lnTo>
                    <a:pt x="195643" y="56908"/>
                  </a:lnTo>
                  <a:lnTo>
                    <a:pt x="232808" y="39408"/>
                  </a:lnTo>
                  <a:lnTo>
                    <a:pt x="272529" y="26160"/>
                  </a:lnTo>
                  <a:lnTo>
                    <a:pt x="314440" y="17434"/>
                  </a:lnTo>
                  <a:lnTo>
                    <a:pt x="358178" y="13500"/>
                  </a:lnTo>
                  <a:lnTo>
                    <a:pt x="463076" y="13500"/>
                  </a:lnTo>
                  <a:lnTo>
                    <a:pt x="460265" y="12538"/>
                  </a:lnTo>
                  <a:lnTo>
                    <a:pt x="413682" y="3194"/>
                  </a:lnTo>
                  <a:lnTo>
                    <a:pt x="364998" y="0"/>
                  </a:lnTo>
                  <a:close/>
                </a:path>
                <a:path w="730250" h="620394">
                  <a:moveTo>
                    <a:pt x="620014" y="499681"/>
                  </a:moveTo>
                  <a:lnTo>
                    <a:pt x="616115" y="501611"/>
                  </a:lnTo>
                  <a:lnTo>
                    <a:pt x="612228" y="507403"/>
                  </a:lnTo>
                  <a:lnTo>
                    <a:pt x="613194" y="511251"/>
                  </a:lnTo>
                  <a:lnTo>
                    <a:pt x="616115" y="513181"/>
                  </a:lnTo>
                  <a:lnTo>
                    <a:pt x="665759" y="542124"/>
                  </a:lnTo>
                  <a:lnTo>
                    <a:pt x="662109" y="547341"/>
                  </a:lnTo>
                  <a:lnTo>
                    <a:pt x="654804" y="558130"/>
                  </a:lnTo>
                  <a:lnTo>
                    <a:pt x="651154" y="563346"/>
                  </a:lnTo>
                  <a:lnTo>
                    <a:pt x="649211" y="566242"/>
                  </a:lnTo>
                  <a:lnTo>
                    <a:pt x="649211" y="571068"/>
                  </a:lnTo>
                  <a:lnTo>
                    <a:pt x="653097" y="572998"/>
                  </a:lnTo>
                  <a:lnTo>
                    <a:pt x="654075" y="573963"/>
                  </a:lnTo>
                  <a:lnTo>
                    <a:pt x="658939" y="573963"/>
                  </a:lnTo>
                  <a:lnTo>
                    <a:pt x="660895" y="572998"/>
                  </a:lnTo>
                  <a:lnTo>
                    <a:pt x="661860" y="571068"/>
                  </a:lnTo>
                  <a:lnTo>
                    <a:pt x="666807" y="564389"/>
                  </a:lnTo>
                  <a:lnTo>
                    <a:pt x="671477" y="557441"/>
                  </a:lnTo>
                  <a:lnTo>
                    <a:pt x="675962" y="550312"/>
                  </a:lnTo>
                  <a:lnTo>
                    <a:pt x="680351" y="543090"/>
                  </a:lnTo>
                  <a:lnTo>
                    <a:pt x="681329" y="543090"/>
                  </a:lnTo>
                  <a:lnTo>
                    <a:pt x="681329" y="542124"/>
                  </a:lnTo>
                  <a:lnTo>
                    <a:pt x="687098" y="530555"/>
                  </a:lnTo>
                  <a:lnTo>
                    <a:pt x="672566" y="530555"/>
                  </a:lnTo>
                  <a:lnTo>
                    <a:pt x="622935" y="501611"/>
                  </a:lnTo>
                  <a:lnTo>
                    <a:pt x="620014" y="499681"/>
                  </a:lnTo>
                  <a:close/>
                </a:path>
                <a:path w="730250" h="620394">
                  <a:moveTo>
                    <a:pt x="109982" y="499681"/>
                  </a:moveTo>
                  <a:lnTo>
                    <a:pt x="107061" y="501611"/>
                  </a:lnTo>
                  <a:lnTo>
                    <a:pt x="57429" y="530555"/>
                  </a:lnTo>
                  <a:lnTo>
                    <a:pt x="84081" y="530555"/>
                  </a:lnTo>
                  <a:lnTo>
                    <a:pt x="113880" y="513181"/>
                  </a:lnTo>
                  <a:lnTo>
                    <a:pt x="116801" y="511251"/>
                  </a:lnTo>
                  <a:lnTo>
                    <a:pt x="117767" y="507403"/>
                  </a:lnTo>
                  <a:lnTo>
                    <a:pt x="113880" y="501611"/>
                  </a:lnTo>
                  <a:lnTo>
                    <a:pt x="109982" y="499681"/>
                  </a:lnTo>
                  <a:close/>
                </a:path>
                <a:path w="730250" h="620394">
                  <a:moveTo>
                    <a:pt x="687161" y="193890"/>
                  </a:moveTo>
                  <a:lnTo>
                    <a:pt x="672566" y="193890"/>
                  </a:lnTo>
                  <a:lnTo>
                    <a:pt x="690363" y="231271"/>
                  </a:lnTo>
                  <a:lnTo>
                    <a:pt x="703959" y="270819"/>
                  </a:lnTo>
                  <a:lnTo>
                    <a:pt x="712809" y="312175"/>
                  </a:lnTo>
                  <a:lnTo>
                    <a:pt x="716368" y="354977"/>
                  </a:lnTo>
                  <a:lnTo>
                    <a:pt x="655053" y="354977"/>
                  </a:lnTo>
                  <a:lnTo>
                    <a:pt x="652132" y="357873"/>
                  </a:lnTo>
                  <a:lnTo>
                    <a:pt x="652132" y="365594"/>
                  </a:lnTo>
                  <a:lnTo>
                    <a:pt x="655053" y="368490"/>
                  </a:lnTo>
                  <a:lnTo>
                    <a:pt x="716368" y="368490"/>
                  </a:lnTo>
                  <a:lnTo>
                    <a:pt x="712537" y="410767"/>
                  </a:lnTo>
                  <a:lnTo>
                    <a:pt x="703959" y="452051"/>
                  </a:lnTo>
                  <a:lnTo>
                    <a:pt x="690635" y="492072"/>
                  </a:lnTo>
                  <a:lnTo>
                    <a:pt x="672566" y="530555"/>
                  </a:lnTo>
                  <a:lnTo>
                    <a:pt x="687098" y="530555"/>
                  </a:lnTo>
                  <a:lnTo>
                    <a:pt x="702489" y="499681"/>
                  </a:lnTo>
                  <a:lnTo>
                    <a:pt x="717707" y="455187"/>
                  </a:lnTo>
                  <a:lnTo>
                    <a:pt x="726908" y="409047"/>
                  </a:lnTo>
                  <a:lnTo>
                    <a:pt x="729996" y="361734"/>
                  </a:lnTo>
                  <a:lnTo>
                    <a:pt x="726770" y="313487"/>
                  </a:lnTo>
                  <a:lnTo>
                    <a:pt x="717340" y="267320"/>
                  </a:lnTo>
                  <a:lnTo>
                    <a:pt x="702071" y="223504"/>
                  </a:lnTo>
                  <a:lnTo>
                    <a:pt x="687161" y="193890"/>
                  </a:lnTo>
                  <a:close/>
                </a:path>
                <a:path w="730250" h="620394">
                  <a:moveTo>
                    <a:pt x="364998" y="290347"/>
                  </a:moveTo>
                  <a:lnTo>
                    <a:pt x="336910" y="295940"/>
                  </a:lnTo>
                  <a:lnTo>
                    <a:pt x="314023" y="311210"/>
                  </a:lnTo>
                  <a:lnTo>
                    <a:pt x="298618" y="333895"/>
                  </a:lnTo>
                  <a:lnTo>
                    <a:pt x="292976" y="361734"/>
                  </a:lnTo>
                  <a:lnTo>
                    <a:pt x="298618" y="389572"/>
                  </a:lnTo>
                  <a:lnTo>
                    <a:pt x="314023" y="412257"/>
                  </a:lnTo>
                  <a:lnTo>
                    <a:pt x="336910" y="427528"/>
                  </a:lnTo>
                  <a:lnTo>
                    <a:pt x="364998" y="433120"/>
                  </a:lnTo>
                  <a:lnTo>
                    <a:pt x="393085" y="427528"/>
                  </a:lnTo>
                  <a:lnTo>
                    <a:pt x="404937" y="419620"/>
                  </a:lnTo>
                  <a:lnTo>
                    <a:pt x="364998" y="419620"/>
                  </a:lnTo>
                  <a:lnTo>
                    <a:pt x="342323" y="415053"/>
                  </a:lnTo>
                  <a:lnTo>
                    <a:pt x="323756" y="402616"/>
                  </a:lnTo>
                  <a:lnTo>
                    <a:pt x="311210" y="384210"/>
                  </a:lnTo>
                  <a:lnTo>
                    <a:pt x="306603" y="361734"/>
                  </a:lnTo>
                  <a:lnTo>
                    <a:pt x="311210" y="339264"/>
                  </a:lnTo>
                  <a:lnTo>
                    <a:pt x="323756" y="320862"/>
                  </a:lnTo>
                  <a:lnTo>
                    <a:pt x="342323" y="308427"/>
                  </a:lnTo>
                  <a:lnTo>
                    <a:pt x="364998" y="303860"/>
                  </a:lnTo>
                  <a:lnTo>
                    <a:pt x="406517" y="303860"/>
                  </a:lnTo>
                  <a:lnTo>
                    <a:pt x="398576" y="298429"/>
                  </a:lnTo>
                  <a:lnTo>
                    <a:pt x="382608" y="292443"/>
                  </a:lnTo>
                  <a:lnTo>
                    <a:pt x="364998" y="290347"/>
                  </a:lnTo>
                  <a:close/>
                </a:path>
                <a:path w="730250" h="620394">
                  <a:moveTo>
                    <a:pt x="406517" y="303860"/>
                  </a:moveTo>
                  <a:lnTo>
                    <a:pt x="364998" y="303860"/>
                  </a:lnTo>
                  <a:lnTo>
                    <a:pt x="387672" y="308427"/>
                  </a:lnTo>
                  <a:lnTo>
                    <a:pt x="406239" y="320862"/>
                  </a:lnTo>
                  <a:lnTo>
                    <a:pt x="418785" y="339264"/>
                  </a:lnTo>
                  <a:lnTo>
                    <a:pt x="423392" y="361734"/>
                  </a:lnTo>
                  <a:lnTo>
                    <a:pt x="418785" y="384210"/>
                  </a:lnTo>
                  <a:lnTo>
                    <a:pt x="406239" y="402616"/>
                  </a:lnTo>
                  <a:lnTo>
                    <a:pt x="387672" y="415053"/>
                  </a:lnTo>
                  <a:lnTo>
                    <a:pt x="364998" y="419620"/>
                  </a:lnTo>
                  <a:lnTo>
                    <a:pt x="404937" y="419620"/>
                  </a:lnTo>
                  <a:lnTo>
                    <a:pt x="415972" y="412257"/>
                  </a:lnTo>
                  <a:lnTo>
                    <a:pt x="431377" y="389572"/>
                  </a:lnTo>
                  <a:lnTo>
                    <a:pt x="437019" y="361734"/>
                  </a:lnTo>
                  <a:lnTo>
                    <a:pt x="436640" y="353944"/>
                  </a:lnTo>
                  <a:lnTo>
                    <a:pt x="435440" y="346424"/>
                  </a:lnTo>
                  <a:lnTo>
                    <a:pt x="433328" y="339084"/>
                  </a:lnTo>
                  <a:lnTo>
                    <a:pt x="430212" y="331838"/>
                  </a:lnTo>
                  <a:lnTo>
                    <a:pt x="450700" y="320255"/>
                  </a:lnTo>
                  <a:lnTo>
                    <a:pt x="423392" y="320255"/>
                  </a:lnTo>
                  <a:lnTo>
                    <a:pt x="412353" y="307851"/>
                  </a:lnTo>
                  <a:lnTo>
                    <a:pt x="406517" y="303860"/>
                  </a:lnTo>
                  <a:close/>
                </a:path>
                <a:path w="730250" h="620394">
                  <a:moveTo>
                    <a:pt x="557720" y="244043"/>
                  </a:moveTo>
                  <a:lnTo>
                    <a:pt x="554799" y="245973"/>
                  </a:lnTo>
                  <a:lnTo>
                    <a:pt x="423392" y="320255"/>
                  </a:lnTo>
                  <a:lnTo>
                    <a:pt x="450700" y="320255"/>
                  </a:lnTo>
                  <a:lnTo>
                    <a:pt x="561606" y="257555"/>
                  </a:lnTo>
                  <a:lnTo>
                    <a:pt x="564527" y="255625"/>
                  </a:lnTo>
                  <a:lnTo>
                    <a:pt x="565505" y="251764"/>
                  </a:lnTo>
                  <a:lnTo>
                    <a:pt x="563562" y="247903"/>
                  </a:lnTo>
                  <a:lnTo>
                    <a:pt x="561606" y="245008"/>
                  </a:lnTo>
                  <a:lnTo>
                    <a:pt x="557720" y="244043"/>
                  </a:lnTo>
                  <a:close/>
                </a:path>
                <a:path w="730250" h="620394">
                  <a:moveTo>
                    <a:pt x="84788" y="193890"/>
                  </a:moveTo>
                  <a:lnTo>
                    <a:pt x="57429" y="193890"/>
                  </a:lnTo>
                  <a:lnTo>
                    <a:pt x="107061" y="221856"/>
                  </a:lnTo>
                  <a:lnTo>
                    <a:pt x="108038" y="222821"/>
                  </a:lnTo>
                  <a:lnTo>
                    <a:pt x="112903" y="222821"/>
                  </a:lnTo>
                  <a:lnTo>
                    <a:pt x="114858" y="221856"/>
                  </a:lnTo>
                  <a:lnTo>
                    <a:pt x="117767" y="216077"/>
                  </a:lnTo>
                  <a:lnTo>
                    <a:pt x="116801" y="212216"/>
                  </a:lnTo>
                  <a:lnTo>
                    <a:pt x="113880" y="210286"/>
                  </a:lnTo>
                  <a:lnTo>
                    <a:pt x="84788" y="193890"/>
                  </a:lnTo>
                  <a:close/>
                </a:path>
                <a:path w="730250" h="620394">
                  <a:moveTo>
                    <a:pt x="570176" y="63665"/>
                  </a:moveTo>
                  <a:lnTo>
                    <a:pt x="546036" y="63665"/>
                  </a:lnTo>
                  <a:lnTo>
                    <a:pt x="581030" y="88032"/>
                  </a:lnTo>
                  <a:lnTo>
                    <a:pt x="612832" y="116109"/>
                  </a:lnTo>
                  <a:lnTo>
                    <a:pt x="641166" y="147625"/>
                  </a:lnTo>
                  <a:lnTo>
                    <a:pt x="665759" y="182308"/>
                  </a:lnTo>
                  <a:lnTo>
                    <a:pt x="616115" y="210286"/>
                  </a:lnTo>
                  <a:lnTo>
                    <a:pt x="613194" y="212216"/>
                  </a:lnTo>
                  <a:lnTo>
                    <a:pt x="612228" y="216077"/>
                  </a:lnTo>
                  <a:lnTo>
                    <a:pt x="615137" y="221856"/>
                  </a:lnTo>
                  <a:lnTo>
                    <a:pt x="617093" y="222821"/>
                  </a:lnTo>
                  <a:lnTo>
                    <a:pt x="621957" y="222821"/>
                  </a:lnTo>
                  <a:lnTo>
                    <a:pt x="622935" y="221856"/>
                  </a:lnTo>
                  <a:lnTo>
                    <a:pt x="672566" y="193890"/>
                  </a:lnTo>
                  <a:lnTo>
                    <a:pt x="687161" y="193890"/>
                  </a:lnTo>
                  <a:lnTo>
                    <a:pt x="681329" y="182308"/>
                  </a:lnTo>
                  <a:lnTo>
                    <a:pt x="681329" y="181343"/>
                  </a:lnTo>
                  <a:lnTo>
                    <a:pt x="680351" y="180378"/>
                  </a:lnTo>
                  <a:lnTo>
                    <a:pt x="653799" y="141570"/>
                  </a:lnTo>
                  <a:lnTo>
                    <a:pt x="622684" y="106467"/>
                  </a:lnTo>
                  <a:lnTo>
                    <a:pt x="587554" y="75522"/>
                  </a:lnTo>
                  <a:lnTo>
                    <a:pt x="570176" y="63665"/>
                  </a:lnTo>
                  <a:close/>
                </a:path>
                <a:path w="730250" h="620394">
                  <a:moveTo>
                    <a:pt x="199518" y="63665"/>
                  </a:moveTo>
                  <a:lnTo>
                    <a:pt x="183959" y="63665"/>
                  </a:lnTo>
                  <a:lnTo>
                    <a:pt x="212191" y="112852"/>
                  </a:lnTo>
                  <a:lnTo>
                    <a:pt x="213156" y="114782"/>
                  </a:lnTo>
                  <a:lnTo>
                    <a:pt x="215099" y="115747"/>
                  </a:lnTo>
                  <a:lnTo>
                    <a:pt x="219976" y="115747"/>
                  </a:lnTo>
                  <a:lnTo>
                    <a:pt x="220941" y="114782"/>
                  </a:lnTo>
                  <a:lnTo>
                    <a:pt x="224840" y="113817"/>
                  </a:lnTo>
                  <a:lnTo>
                    <a:pt x="225806" y="109004"/>
                  </a:lnTo>
                  <a:lnTo>
                    <a:pt x="223862" y="106108"/>
                  </a:lnTo>
                  <a:lnTo>
                    <a:pt x="199518" y="63665"/>
                  </a:lnTo>
                  <a:close/>
                </a:path>
                <a:path w="730250" h="620394">
                  <a:moveTo>
                    <a:pt x="463076" y="13500"/>
                  </a:moveTo>
                  <a:lnTo>
                    <a:pt x="371805" y="13500"/>
                  </a:lnTo>
                  <a:lnTo>
                    <a:pt x="415000" y="17434"/>
                  </a:lnTo>
                  <a:lnTo>
                    <a:pt x="456731" y="26160"/>
                  </a:lnTo>
                  <a:lnTo>
                    <a:pt x="496636" y="39408"/>
                  </a:lnTo>
                  <a:lnTo>
                    <a:pt x="534352" y="56908"/>
                  </a:lnTo>
                  <a:lnTo>
                    <a:pt x="506133" y="106108"/>
                  </a:lnTo>
                  <a:lnTo>
                    <a:pt x="504190" y="109004"/>
                  </a:lnTo>
                  <a:lnTo>
                    <a:pt x="505155" y="113817"/>
                  </a:lnTo>
                  <a:lnTo>
                    <a:pt x="509054" y="114782"/>
                  </a:lnTo>
                  <a:lnTo>
                    <a:pt x="510019" y="115747"/>
                  </a:lnTo>
                  <a:lnTo>
                    <a:pt x="513918" y="115747"/>
                  </a:lnTo>
                  <a:lnTo>
                    <a:pt x="516839" y="114782"/>
                  </a:lnTo>
                  <a:lnTo>
                    <a:pt x="517804" y="112852"/>
                  </a:lnTo>
                  <a:lnTo>
                    <a:pt x="546036" y="63665"/>
                  </a:lnTo>
                  <a:lnTo>
                    <a:pt x="570176" y="63665"/>
                  </a:lnTo>
                  <a:lnTo>
                    <a:pt x="548957" y="49187"/>
                  </a:lnTo>
                  <a:lnTo>
                    <a:pt x="547014" y="49187"/>
                  </a:lnTo>
                  <a:lnTo>
                    <a:pt x="547014" y="48221"/>
                  </a:lnTo>
                  <a:lnTo>
                    <a:pt x="546036" y="48221"/>
                  </a:lnTo>
                  <a:lnTo>
                    <a:pt x="504474" y="27667"/>
                  </a:lnTo>
                  <a:lnTo>
                    <a:pt x="463076" y="13500"/>
                  </a:lnTo>
                  <a:close/>
                </a:path>
                <a:path w="730250" h="620394">
                  <a:moveTo>
                    <a:pt x="371805" y="13500"/>
                  </a:moveTo>
                  <a:lnTo>
                    <a:pt x="358178" y="13500"/>
                  </a:lnTo>
                  <a:lnTo>
                    <a:pt x="358178" y="74269"/>
                  </a:lnTo>
                  <a:lnTo>
                    <a:pt x="361099" y="77165"/>
                  </a:lnTo>
                  <a:lnTo>
                    <a:pt x="368896" y="77165"/>
                  </a:lnTo>
                  <a:lnTo>
                    <a:pt x="371805" y="74269"/>
                  </a:lnTo>
                  <a:lnTo>
                    <a:pt x="371805" y="1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06940" y="1567433"/>
              <a:ext cx="1228725" cy="1219200"/>
            </a:xfrm>
            <a:custGeom>
              <a:avLst/>
              <a:gdLst/>
              <a:ahLst/>
              <a:cxnLst/>
              <a:rect l="l" t="t" r="r" b="b"/>
              <a:pathLst>
                <a:path w="1228725" h="1219200">
                  <a:moveTo>
                    <a:pt x="614172" y="0"/>
                  </a:moveTo>
                  <a:lnTo>
                    <a:pt x="566173" y="1834"/>
                  </a:lnTo>
                  <a:lnTo>
                    <a:pt x="519186" y="7245"/>
                  </a:lnTo>
                  <a:lnTo>
                    <a:pt x="473345" y="16099"/>
                  </a:lnTo>
                  <a:lnTo>
                    <a:pt x="428789" y="28260"/>
                  </a:lnTo>
                  <a:lnTo>
                    <a:pt x="385652" y="43592"/>
                  </a:lnTo>
                  <a:lnTo>
                    <a:pt x="344071" y="61959"/>
                  </a:lnTo>
                  <a:lnTo>
                    <a:pt x="304184" y="83227"/>
                  </a:lnTo>
                  <a:lnTo>
                    <a:pt x="266127" y="107259"/>
                  </a:lnTo>
                  <a:lnTo>
                    <a:pt x="230036" y="133920"/>
                  </a:lnTo>
                  <a:lnTo>
                    <a:pt x="196047" y="163075"/>
                  </a:lnTo>
                  <a:lnTo>
                    <a:pt x="164298" y="194588"/>
                  </a:lnTo>
                  <a:lnTo>
                    <a:pt x="134924" y="228324"/>
                  </a:lnTo>
                  <a:lnTo>
                    <a:pt x="108063" y="264147"/>
                  </a:lnTo>
                  <a:lnTo>
                    <a:pt x="83851" y="301921"/>
                  </a:lnTo>
                  <a:lnTo>
                    <a:pt x="62424" y="341511"/>
                  </a:lnTo>
                  <a:lnTo>
                    <a:pt x="43918" y="382782"/>
                  </a:lnTo>
                  <a:lnTo>
                    <a:pt x="28472" y="425597"/>
                  </a:lnTo>
                  <a:lnTo>
                    <a:pt x="16220" y="469822"/>
                  </a:lnTo>
                  <a:lnTo>
                    <a:pt x="7300" y="515322"/>
                  </a:lnTo>
                  <a:lnTo>
                    <a:pt x="1847" y="561959"/>
                  </a:lnTo>
                  <a:lnTo>
                    <a:pt x="0" y="609600"/>
                  </a:lnTo>
                  <a:lnTo>
                    <a:pt x="1847" y="657240"/>
                  </a:lnTo>
                  <a:lnTo>
                    <a:pt x="7300" y="703877"/>
                  </a:lnTo>
                  <a:lnTo>
                    <a:pt x="16220" y="749377"/>
                  </a:lnTo>
                  <a:lnTo>
                    <a:pt x="28472" y="793602"/>
                  </a:lnTo>
                  <a:lnTo>
                    <a:pt x="43918" y="836417"/>
                  </a:lnTo>
                  <a:lnTo>
                    <a:pt x="62424" y="877688"/>
                  </a:lnTo>
                  <a:lnTo>
                    <a:pt x="83851" y="917278"/>
                  </a:lnTo>
                  <a:lnTo>
                    <a:pt x="108063" y="955052"/>
                  </a:lnTo>
                  <a:lnTo>
                    <a:pt x="134924" y="990875"/>
                  </a:lnTo>
                  <a:lnTo>
                    <a:pt x="164298" y="1024611"/>
                  </a:lnTo>
                  <a:lnTo>
                    <a:pt x="196047" y="1056124"/>
                  </a:lnTo>
                  <a:lnTo>
                    <a:pt x="230036" y="1085279"/>
                  </a:lnTo>
                  <a:lnTo>
                    <a:pt x="266127" y="1111940"/>
                  </a:lnTo>
                  <a:lnTo>
                    <a:pt x="304184" y="1135972"/>
                  </a:lnTo>
                  <a:lnTo>
                    <a:pt x="344071" y="1157240"/>
                  </a:lnTo>
                  <a:lnTo>
                    <a:pt x="385652" y="1175607"/>
                  </a:lnTo>
                  <a:lnTo>
                    <a:pt x="428789" y="1190939"/>
                  </a:lnTo>
                  <a:lnTo>
                    <a:pt x="473345" y="1203100"/>
                  </a:lnTo>
                  <a:lnTo>
                    <a:pt x="519186" y="1211954"/>
                  </a:lnTo>
                  <a:lnTo>
                    <a:pt x="566173" y="1217365"/>
                  </a:lnTo>
                  <a:lnTo>
                    <a:pt x="614172" y="1219200"/>
                  </a:lnTo>
                  <a:lnTo>
                    <a:pt x="662168" y="1217365"/>
                  </a:lnTo>
                  <a:lnTo>
                    <a:pt x="709154" y="1211954"/>
                  </a:lnTo>
                  <a:lnTo>
                    <a:pt x="754994" y="1203100"/>
                  </a:lnTo>
                  <a:lnTo>
                    <a:pt x="799550" y="1190939"/>
                  </a:lnTo>
                  <a:lnTo>
                    <a:pt x="842686" y="1175607"/>
                  </a:lnTo>
                  <a:lnTo>
                    <a:pt x="884266" y="1157240"/>
                  </a:lnTo>
                  <a:lnTo>
                    <a:pt x="924153" y="1135972"/>
                  </a:lnTo>
                  <a:lnTo>
                    <a:pt x="962211" y="1111940"/>
                  </a:lnTo>
                  <a:lnTo>
                    <a:pt x="998302" y="1085279"/>
                  </a:lnTo>
                  <a:lnTo>
                    <a:pt x="1032291" y="1056124"/>
                  </a:lnTo>
                  <a:lnTo>
                    <a:pt x="1064041" y="1024611"/>
                  </a:lnTo>
                  <a:lnTo>
                    <a:pt x="1093415" y="990875"/>
                  </a:lnTo>
                  <a:lnTo>
                    <a:pt x="1120277" y="955052"/>
                  </a:lnTo>
                  <a:lnTo>
                    <a:pt x="1144490" y="917278"/>
                  </a:lnTo>
                  <a:lnTo>
                    <a:pt x="1165917" y="877688"/>
                  </a:lnTo>
                  <a:lnTo>
                    <a:pt x="1184423" y="836417"/>
                  </a:lnTo>
                  <a:lnTo>
                    <a:pt x="1199870" y="793602"/>
                  </a:lnTo>
                  <a:lnTo>
                    <a:pt x="1212122" y="749377"/>
                  </a:lnTo>
                  <a:lnTo>
                    <a:pt x="1221043" y="703877"/>
                  </a:lnTo>
                  <a:lnTo>
                    <a:pt x="1226496" y="657240"/>
                  </a:lnTo>
                  <a:lnTo>
                    <a:pt x="1228344" y="609600"/>
                  </a:lnTo>
                  <a:lnTo>
                    <a:pt x="1226496" y="561959"/>
                  </a:lnTo>
                  <a:lnTo>
                    <a:pt x="1221043" y="515322"/>
                  </a:lnTo>
                  <a:lnTo>
                    <a:pt x="1212122" y="469822"/>
                  </a:lnTo>
                  <a:lnTo>
                    <a:pt x="1199870" y="425597"/>
                  </a:lnTo>
                  <a:lnTo>
                    <a:pt x="1184423" y="382782"/>
                  </a:lnTo>
                  <a:lnTo>
                    <a:pt x="1165917" y="341511"/>
                  </a:lnTo>
                  <a:lnTo>
                    <a:pt x="1144490" y="301921"/>
                  </a:lnTo>
                  <a:lnTo>
                    <a:pt x="1120277" y="264147"/>
                  </a:lnTo>
                  <a:lnTo>
                    <a:pt x="1093415" y="228324"/>
                  </a:lnTo>
                  <a:lnTo>
                    <a:pt x="1064041" y="194588"/>
                  </a:lnTo>
                  <a:lnTo>
                    <a:pt x="1032291" y="163075"/>
                  </a:lnTo>
                  <a:lnTo>
                    <a:pt x="998302" y="133920"/>
                  </a:lnTo>
                  <a:lnTo>
                    <a:pt x="962211" y="107259"/>
                  </a:lnTo>
                  <a:lnTo>
                    <a:pt x="924153" y="83227"/>
                  </a:lnTo>
                  <a:lnTo>
                    <a:pt x="884266" y="61959"/>
                  </a:lnTo>
                  <a:lnTo>
                    <a:pt x="842686" y="43592"/>
                  </a:lnTo>
                  <a:lnTo>
                    <a:pt x="799550" y="28260"/>
                  </a:lnTo>
                  <a:lnTo>
                    <a:pt x="754994" y="16099"/>
                  </a:lnTo>
                  <a:lnTo>
                    <a:pt x="709154" y="7245"/>
                  </a:lnTo>
                  <a:lnTo>
                    <a:pt x="662168" y="1834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30969" y="1869947"/>
              <a:ext cx="795020" cy="614680"/>
            </a:xfrm>
            <a:custGeom>
              <a:avLst/>
              <a:gdLst/>
              <a:ahLst/>
              <a:cxnLst/>
              <a:rect l="l" t="t" r="r" b="b"/>
              <a:pathLst>
                <a:path w="795020" h="614680">
                  <a:moveTo>
                    <a:pt x="263652" y="85305"/>
                  </a:moveTo>
                  <a:lnTo>
                    <a:pt x="215169" y="94041"/>
                  </a:lnTo>
                  <a:lnTo>
                    <a:pt x="175285" y="118237"/>
                  </a:lnTo>
                  <a:lnTo>
                    <a:pt x="147583" y="154871"/>
                  </a:lnTo>
                  <a:lnTo>
                    <a:pt x="135648" y="200926"/>
                  </a:lnTo>
                  <a:lnTo>
                    <a:pt x="92929" y="212154"/>
                  </a:lnTo>
                  <a:lnTo>
                    <a:pt x="55711" y="235207"/>
                  </a:lnTo>
                  <a:lnTo>
                    <a:pt x="26289" y="267812"/>
                  </a:lnTo>
                  <a:lnTo>
                    <a:pt x="6954" y="307693"/>
                  </a:lnTo>
                  <a:lnTo>
                    <a:pt x="0" y="352577"/>
                  </a:lnTo>
                  <a:lnTo>
                    <a:pt x="7413" y="401106"/>
                  </a:lnTo>
                  <a:lnTo>
                    <a:pt x="28123" y="442810"/>
                  </a:lnTo>
                  <a:lnTo>
                    <a:pt x="59837" y="475415"/>
                  </a:lnTo>
                  <a:lnTo>
                    <a:pt x="100262" y="496645"/>
                  </a:lnTo>
                  <a:lnTo>
                    <a:pt x="147104" y="504228"/>
                  </a:lnTo>
                  <a:lnTo>
                    <a:pt x="353441" y="504228"/>
                  </a:lnTo>
                  <a:lnTo>
                    <a:pt x="353441" y="576262"/>
                  </a:lnTo>
                  <a:lnTo>
                    <a:pt x="356456" y="590983"/>
                  </a:lnTo>
                  <a:lnTo>
                    <a:pt x="364666" y="603037"/>
                  </a:lnTo>
                  <a:lnTo>
                    <a:pt x="376817" y="611181"/>
                  </a:lnTo>
                  <a:lnTo>
                    <a:pt x="391655" y="614172"/>
                  </a:lnTo>
                  <a:lnTo>
                    <a:pt x="607529" y="614172"/>
                  </a:lnTo>
                  <a:lnTo>
                    <a:pt x="623476" y="611181"/>
                  </a:lnTo>
                  <a:lnTo>
                    <a:pt x="636196" y="603037"/>
                  </a:lnTo>
                  <a:lnTo>
                    <a:pt x="641663" y="595210"/>
                  </a:lnTo>
                  <a:lnTo>
                    <a:pt x="391655" y="595210"/>
                  </a:lnTo>
                  <a:lnTo>
                    <a:pt x="384634" y="593582"/>
                  </a:lnTo>
                  <a:lnTo>
                    <a:pt x="378512" y="589289"/>
                  </a:lnTo>
                  <a:lnTo>
                    <a:pt x="374183" y="583220"/>
                  </a:lnTo>
                  <a:lnTo>
                    <a:pt x="372541" y="576262"/>
                  </a:lnTo>
                  <a:lnTo>
                    <a:pt x="372541" y="487172"/>
                  </a:lnTo>
                  <a:lnTo>
                    <a:pt x="147104" y="487172"/>
                  </a:lnTo>
                  <a:lnTo>
                    <a:pt x="105915" y="480454"/>
                  </a:lnTo>
                  <a:lnTo>
                    <a:pt x="70686" y="461634"/>
                  </a:lnTo>
                  <a:lnTo>
                    <a:pt x="43251" y="432713"/>
                  </a:lnTo>
                  <a:lnTo>
                    <a:pt x="25444" y="395694"/>
                  </a:lnTo>
                  <a:lnTo>
                    <a:pt x="19100" y="352577"/>
                  </a:lnTo>
                  <a:lnTo>
                    <a:pt x="28863" y="301691"/>
                  </a:lnTo>
                  <a:lnTo>
                    <a:pt x="55641" y="259692"/>
                  </a:lnTo>
                  <a:lnTo>
                    <a:pt x="95674" y="230490"/>
                  </a:lnTo>
                  <a:lnTo>
                    <a:pt x="145199" y="217995"/>
                  </a:lnTo>
                  <a:lnTo>
                    <a:pt x="149021" y="217995"/>
                  </a:lnTo>
                  <a:lnTo>
                    <a:pt x="152831" y="214198"/>
                  </a:lnTo>
                  <a:lnTo>
                    <a:pt x="152831" y="208521"/>
                  </a:lnTo>
                  <a:lnTo>
                    <a:pt x="161549" y="167137"/>
                  </a:lnTo>
                  <a:lnTo>
                    <a:pt x="185315" y="133400"/>
                  </a:lnTo>
                  <a:lnTo>
                    <a:pt x="220543" y="110684"/>
                  </a:lnTo>
                  <a:lnTo>
                    <a:pt x="263652" y="102362"/>
                  </a:lnTo>
                  <a:lnTo>
                    <a:pt x="323614" y="102362"/>
                  </a:lnTo>
                  <a:lnTo>
                    <a:pt x="331215" y="92887"/>
                  </a:lnTo>
                  <a:lnTo>
                    <a:pt x="307581" y="92887"/>
                  </a:lnTo>
                  <a:lnTo>
                    <a:pt x="296420" y="89302"/>
                  </a:lnTo>
                  <a:lnTo>
                    <a:pt x="285616" y="86963"/>
                  </a:lnTo>
                  <a:lnTo>
                    <a:pt x="274812" y="85690"/>
                  </a:lnTo>
                  <a:lnTo>
                    <a:pt x="263652" y="85305"/>
                  </a:lnTo>
                  <a:close/>
                </a:path>
                <a:path w="795020" h="614680">
                  <a:moveTo>
                    <a:pt x="640338" y="384810"/>
                  </a:moveTo>
                  <a:lnTo>
                    <a:pt x="607529" y="384810"/>
                  </a:lnTo>
                  <a:lnTo>
                    <a:pt x="615652" y="386467"/>
                  </a:lnTo>
                  <a:lnTo>
                    <a:pt x="622339" y="390967"/>
                  </a:lnTo>
                  <a:lnTo>
                    <a:pt x="626876" y="397599"/>
                  </a:lnTo>
                  <a:lnTo>
                    <a:pt x="628548" y="405650"/>
                  </a:lnTo>
                  <a:lnTo>
                    <a:pt x="628548" y="576262"/>
                  </a:lnTo>
                  <a:lnTo>
                    <a:pt x="626876" y="583220"/>
                  </a:lnTo>
                  <a:lnTo>
                    <a:pt x="622339" y="589289"/>
                  </a:lnTo>
                  <a:lnTo>
                    <a:pt x="615652" y="593582"/>
                  </a:lnTo>
                  <a:lnTo>
                    <a:pt x="607529" y="595210"/>
                  </a:lnTo>
                  <a:lnTo>
                    <a:pt x="641663" y="595210"/>
                  </a:lnTo>
                  <a:lnTo>
                    <a:pt x="644616" y="590983"/>
                  </a:lnTo>
                  <a:lnTo>
                    <a:pt x="647661" y="576262"/>
                  </a:lnTo>
                  <a:lnTo>
                    <a:pt x="647661" y="504228"/>
                  </a:lnTo>
                  <a:lnTo>
                    <a:pt x="659117" y="504228"/>
                  </a:lnTo>
                  <a:lnTo>
                    <a:pt x="701836" y="494641"/>
                  </a:lnTo>
                  <a:lnTo>
                    <a:pt x="714189" y="487172"/>
                  </a:lnTo>
                  <a:lnTo>
                    <a:pt x="647661" y="487172"/>
                  </a:lnTo>
                  <a:lnTo>
                    <a:pt x="647661" y="405650"/>
                  </a:lnTo>
                  <a:lnTo>
                    <a:pt x="644616" y="390935"/>
                  </a:lnTo>
                  <a:lnTo>
                    <a:pt x="640338" y="384810"/>
                  </a:lnTo>
                  <a:close/>
                </a:path>
                <a:path w="795020" h="614680">
                  <a:moveTo>
                    <a:pt x="500545" y="449249"/>
                  </a:moveTo>
                  <a:lnTo>
                    <a:pt x="491321" y="450939"/>
                  </a:lnTo>
                  <a:lnTo>
                    <a:pt x="484068" y="455652"/>
                  </a:lnTo>
                  <a:lnTo>
                    <a:pt x="479322" y="462853"/>
                  </a:lnTo>
                  <a:lnTo>
                    <a:pt x="477621" y="472008"/>
                  </a:lnTo>
                  <a:lnTo>
                    <a:pt x="478636" y="479025"/>
                  </a:lnTo>
                  <a:lnTo>
                    <a:pt x="481441" y="485509"/>
                  </a:lnTo>
                  <a:lnTo>
                    <a:pt x="485679" y="490930"/>
                  </a:lnTo>
                  <a:lnTo>
                    <a:pt x="490994" y="494753"/>
                  </a:lnTo>
                  <a:lnTo>
                    <a:pt x="490994" y="525081"/>
                  </a:lnTo>
                  <a:lnTo>
                    <a:pt x="494817" y="528866"/>
                  </a:lnTo>
                  <a:lnTo>
                    <a:pt x="506285" y="528866"/>
                  </a:lnTo>
                  <a:lnTo>
                    <a:pt x="510095" y="525081"/>
                  </a:lnTo>
                  <a:lnTo>
                    <a:pt x="510095" y="494753"/>
                  </a:lnTo>
                  <a:lnTo>
                    <a:pt x="515410" y="490930"/>
                  </a:lnTo>
                  <a:lnTo>
                    <a:pt x="519649" y="485509"/>
                  </a:lnTo>
                  <a:lnTo>
                    <a:pt x="522454" y="479025"/>
                  </a:lnTo>
                  <a:lnTo>
                    <a:pt x="522647" y="477685"/>
                  </a:lnTo>
                  <a:lnTo>
                    <a:pt x="496722" y="477685"/>
                  </a:lnTo>
                  <a:lnTo>
                    <a:pt x="494817" y="475792"/>
                  </a:lnTo>
                  <a:lnTo>
                    <a:pt x="494817" y="470103"/>
                  </a:lnTo>
                  <a:lnTo>
                    <a:pt x="496722" y="466318"/>
                  </a:lnTo>
                  <a:lnTo>
                    <a:pt x="522411" y="466318"/>
                  </a:lnTo>
                  <a:lnTo>
                    <a:pt x="521767" y="462853"/>
                  </a:lnTo>
                  <a:lnTo>
                    <a:pt x="517021" y="455652"/>
                  </a:lnTo>
                  <a:lnTo>
                    <a:pt x="509768" y="450939"/>
                  </a:lnTo>
                  <a:lnTo>
                    <a:pt x="500545" y="449249"/>
                  </a:lnTo>
                  <a:close/>
                </a:path>
                <a:path w="795020" h="614680">
                  <a:moveTo>
                    <a:pt x="607529" y="367741"/>
                  </a:moveTo>
                  <a:lnTo>
                    <a:pt x="391655" y="367741"/>
                  </a:lnTo>
                  <a:lnTo>
                    <a:pt x="376817" y="370733"/>
                  </a:lnTo>
                  <a:lnTo>
                    <a:pt x="364666" y="378880"/>
                  </a:lnTo>
                  <a:lnTo>
                    <a:pt x="356456" y="390935"/>
                  </a:lnTo>
                  <a:lnTo>
                    <a:pt x="353441" y="405650"/>
                  </a:lnTo>
                  <a:lnTo>
                    <a:pt x="353441" y="487172"/>
                  </a:lnTo>
                  <a:lnTo>
                    <a:pt x="372541" y="487172"/>
                  </a:lnTo>
                  <a:lnTo>
                    <a:pt x="372541" y="405650"/>
                  </a:lnTo>
                  <a:lnTo>
                    <a:pt x="374183" y="397599"/>
                  </a:lnTo>
                  <a:lnTo>
                    <a:pt x="378512" y="390967"/>
                  </a:lnTo>
                  <a:lnTo>
                    <a:pt x="384634" y="386467"/>
                  </a:lnTo>
                  <a:lnTo>
                    <a:pt x="391655" y="384810"/>
                  </a:lnTo>
                  <a:lnTo>
                    <a:pt x="640338" y="384810"/>
                  </a:lnTo>
                  <a:lnTo>
                    <a:pt x="636196" y="378880"/>
                  </a:lnTo>
                  <a:lnTo>
                    <a:pt x="623476" y="370733"/>
                  </a:lnTo>
                  <a:lnTo>
                    <a:pt x="607529" y="367741"/>
                  </a:lnTo>
                  <a:close/>
                </a:path>
                <a:path w="795020" h="614680">
                  <a:moveTo>
                    <a:pt x="550466" y="17056"/>
                  </a:moveTo>
                  <a:lnTo>
                    <a:pt x="475716" y="17056"/>
                  </a:lnTo>
                  <a:lnTo>
                    <a:pt x="522867" y="24015"/>
                  </a:lnTo>
                  <a:lnTo>
                    <a:pt x="565719" y="43664"/>
                  </a:lnTo>
                  <a:lnTo>
                    <a:pt x="602521" y="74161"/>
                  </a:lnTo>
                  <a:lnTo>
                    <a:pt x="631522" y="113662"/>
                  </a:lnTo>
                  <a:lnTo>
                    <a:pt x="650971" y="160325"/>
                  </a:lnTo>
                  <a:lnTo>
                    <a:pt x="659093" y="212154"/>
                  </a:lnTo>
                  <a:lnTo>
                    <a:pt x="659117" y="216103"/>
                  </a:lnTo>
                  <a:lnTo>
                    <a:pt x="661035" y="219887"/>
                  </a:lnTo>
                  <a:lnTo>
                    <a:pt x="710672" y="236086"/>
                  </a:lnTo>
                  <a:lnTo>
                    <a:pt x="745807" y="265142"/>
                  </a:lnTo>
                  <a:lnTo>
                    <a:pt x="769121" y="305217"/>
                  </a:lnTo>
                  <a:lnTo>
                    <a:pt x="777570" y="352577"/>
                  </a:lnTo>
                  <a:lnTo>
                    <a:pt x="768167" y="402665"/>
                  </a:lnTo>
                  <a:lnTo>
                    <a:pt x="742465" y="444754"/>
                  </a:lnTo>
                  <a:lnTo>
                    <a:pt x="704227" y="474403"/>
                  </a:lnTo>
                  <a:lnTo>
                    <a:pt x="657212" y="487172"/>
                  </a:lnTo>
                  <a:lnTo>
                    <a:pt x="714189" y="487172"/>
                  </a:lnTo>
                  <a:lnTo>
                    <a:pt x="739054" y="472136"/>
                  </a:lnTo>
                  <a:lnTo>
                    <a:pt x="768476" y="439259"/>
                  </a:lnTo>
                  <a:lnTo>
                    <a:pt x="787811" y="398557"/>
                  </a:lnTo>
                  <a:lnTo>
                    <a:pt x="794766" y="352577"/>
                  </a:lnTo>
                  <a:lnTo>
                    <a:pt x="785930" y="300153"/>
                  </a:lnTo>
                  <a:lnTo>
                    <a:pt x="761331" y="255903"/>
                  </a:lnTo>
                  <a:lnTo>
                    <a:pt x="723839" y="223029"/>
                  </a:lnTo>
                  <a:lnTo>
                    <a:pt x="676313" y="204724"/>
                  </a:lnTo>
                  <a:lnTo>
                    <a:pt x="668307" y="157570"/>
                  </a:lnTo>
                  <a:lnTo>
                    <a:pt x="651580" y="114396"/>
                  </a:lnTo>
                  <a:lnTo>
                    <a:pt x="627233" y="76396"/>
                  </a:lnTo>
                  <a:lnTo>
                    <a:pt x="596371" y="44762"/>
                  </a:lnTo>
                  <a:lnTo>
                    <a:pt x="560095" y="20690"/>
                  </a:lnTo>
                  <a:lnTo>
                    <a:pt x="550466" y="17056"/>
                  </a:lnTo>
                  <a:close/>
                </a:path>
                <a:path w="795020" h="614680">
                  <a:moveTo>
                    <a:pt x="522411" y="466318"/>
                  </a:moveTo>
                  <a:lnTo>
                    <a:pt x="504367" y="466318"/>
                  </a:lnTo>
                  <a:lnTo>
                    <a:pt x="506285" y="470103"/>
                  </a:lnTo>
                  <a:lnTo>
                    <a:pt x="506285" y="475792"/>
                  </a:lnTo>
                  <a:lnTo>
                    <a:pt x="504367" y="477685"/>
                  </a:lnTo>
                  <a:lnTo>
                    <a:pt x="522647" y="477685"/>
                  </a:lnTo>
                  <a:lnTo>
                    <a:pt x="523468" y="472008"/>
                  </a:lnTo>
                  <a:lnTo>
                    <a:pt x="522411" y="466318"/>
                  </a:lnTo>
                  <a:close/>
                </a:path>
                <a:path w="795020" h="614680">
                  <a:moveTo>
                    <a:pt x="500545" y="227469"/>
                  </a:moveTo>
                  <a:lnTo>
                    <a:pt x="461652" y="235111"/>
                  </a:lnTo>
                  <a:lnTo>
                    <a:pt x="430100" y="255905"/>
                  </a:lnTo>
                  <a:lnTo>
                    <a:pt x="408937" y="286646"/>
                  </a:lnTo>
                  <a:lnTo>
                    <a:pt x="401205" y="324142"/>
                  </a:lnTo>
                  <a:lnTo>
                    <a:pt x="401205" y="367741"/>
                  </a:lnTo>
                  <a:lnTo>
                    <a:pt x="418401" y="367741"/>
                  </a:lnTo>
                  <a:lnTo>
                    <a:pt x="418401" y="324142"/>
                  </a:lnTo>
                  <a:lnTo>
                    <a:pt x="425057" y="293308"/>
                  </a:lnTo>
                  <a:lnTo>
                    <a:pt x="442995" y="267984"/>
                  </a:lnTo>
                  <a:lnTo>
                    <a:pt x="469172" y="250834"/>
                  </a:lnTo>
                  <a:lnTo>
                    <a:pt x="500545" y="244525"/>
                  </a:lnTo>
                  <a:lnTo>
                    <a:pt x="553732" y="244525"/>
                  </a:lnTo>
                  <a:lnTo>
                    <a:pt x="539445" y="235111"/>
                  </a:lnTo>
                  <a:lnTo>
                    <a:pt x="500545" y="227469"/>
                  </a:lnTo>
                  <a:close/>
                </a:path>
                <a:path w="795020" h="614680">
                  <a:moveTo>
                    <a:pt x="553732" y="244525"/>
                  </a:moveTo>
                  <a:lnTo>
                    <a:pt x="500545" y="244525"/>
                  </a:lnTo>
                  <a:lnTo>
                    <a:pt x="531620" y="250834"/>
                  </a:lnTo>
                  <a:lnTo>
                    <a:pt x="557142" y="267984"/>
                  </a:lnTo>
                  <a:lnTo>
                    <a:pt x="574425" y="293308"/>
                  </a:lnTo>
                  <a:lnTo>
                    <a:pt x="580783" y="324142"/>
                  </a:lnTo>
                  <a:lnTo>
                    <a:pt x="580783" y="367741"/>
                  </a:lnTo>
                  <a:lnTo>
                    <a:pt x="599897" y="367741"/>
                  </a:lnTo>
                  <a:lnTo>
                    <a:pt x="599897" y="324142"/>
                  </a:lnTo>
                  <a:lnTo>
                    <a:pt x="592165" y="286646"/>
                  </a:lnTo>
                  <a:lnTo>
                    <a:pt x="570999" y="255903"/>
                  </a:lnTo>
                  <a:lnTo>
                    <a:pt x="553732" y="244525"/>
                  </a:lnTo>
                  <a:close/>
                </a:path>
                <a:path w="795020" h="614680">
                  <a:moveTo>
                    <a:pt x="323614" y="102362"/>
                  </a:moveTo>
                  <a:lnTo>
                    <a:pt x="263652" y="102362"/>
                  </a:lnTo>
                  <a:lnTo>
                    <a:pt x="274812" y="103044"/>
                  </a:lnTo>
                  <a:lnTo>
                    <a:pt x="285616" y="104970"/>
                  </a:lnTo>
                  <a:lnTo>
                    <a:pt x="296420" y="107960"/>
                  </a:lnTo>
                  <a:lnTo>
                    <a:pt x="307581" y="111836"/>
                  </a:lnTo>
                  <a:lnTo>
                    <a:pt x="311404" y="113741"/>
                  </a:lnTo>
                  <a:lnTo>
                    <a:pt x="317144" y="111836"/>
                  </a:lnTo>
                  <a:lnTo>
                    <a:pt x="319049" y="108051"/>
                  </a:lnTo>
                  <a:lnTo>
                    <a:pt x="323614" y="102362"/>
                  </a:lnTo>
                  <a:close/>
                </a:path>
                <a:path w="795020" h="614680">
                  <a:moveTo>
                    <a:pt x="475716" y="0"/>
                  </a:moveTo>
                  <a:lnTo>
                    <a:pt x="426071" y="6250"/>
                  </a:lnTo>
                  <a:lnTo>
                    <a:pt x="380904" y="24407"/>
                  </a:lnTo>
                  <a:lnTo>
                    <a:pt x="341110" y="53583"/>
                  </a:lnTo>
                  <a:lnTo>
                    <a:pt x="307581" y="92887"/>
                  </a:lnTo>
                  <a:lnTo>
                    <a:pt x="331215" y="92887"/>
                  </a:lnTo>
                  <a:lnTo>
                    <a:pt x="349706" y="69841"/>
                  </a:lnTo>
                  <a:lnTo>
                    <a:pt x="386634" y="41227"/>
                  </a:lnTo>
                  <a:lnTo>
                    <a:pt x="428936" y="23276"/>
                  </a:lnTo>
                  <a:lnTo>
                    <a:pt x="475716" y="17056"/>
                  </a:lnTo>
                  <a:lnTo>
                    <a:pt x="550466" y="17056"/>
                  </a:lnTo>
                  <a:lnTo>
                    <a:pt x="519509" y="5371"/>
                  </a:lnTo>
                  <a:lnTo>
                    <a:pt x="475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549820" y="2842328"/>
            <a:ext cx="2226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009" marR="5080" indent="-448945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400" spc="-65" dirty="0">
                <a:solidFill>
                  <a:srgbClr val="6B737A"/>
                </a:solidFill>
                <a:latin typeface="Tahoma"/>
                <a:cs typeface="Tahoma"/>
              </a:rPr>
              <a:t>ca</a:t>
            </a:r>
            <a:r>
              <a:rPr sz="2400" spc="-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95" dirty="0">
                <a:solidFill>
                  <a:srgbClr val="6B737A"/>
                </a:solidFill>
                <a:latin typeface="Tahoma"/>
                <a:cs typeface="Tahoma"/>
              </a:rPr>
              <a:t>ab</a:t>
            </a:r>
            <a:r>
              <a:rPr sz="2400" spc="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-320" dirty="0">
                <a:solidFill>
                  <a:srgbClr val="6B737A"/>
                </a:solidFill>
                <a:latin typeface="Tahoma"/>
                <a:cs typeface="Tahoma"/>
              </a:rPr>
              <a:t>,</a:t>
            </a:r>
            <a:r>
              <a:rPr sz="2400" spc="-19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2400" spc="-2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400" spc="3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100" dirty="0">
                <a:solidFill>
                  <a:srgbClr val="6B737A"/>
                </a:solidFill>
                <a:latin typeface="Tahoma"/>
                <a:cs typeface="Tahoma"/>
              </a:rPr>
              <a:t>ar  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an</a:t>
            </a:r>
            <a:r>
              <a:rPr sz="2400" spc="-7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2400" spc="-20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2400" spc="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4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400" spc="-50" dirty="0">
                <a:solidFill>
                  <a:srgbClr val="6B737A"/>
                </a:solidFill>
                <a:latin typeface="Tahoma"/>
                <a:cs typeface="Tahoma"/>
              </a:rPr>
              <a:t>bal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12</a:t>
            </a:fld>
            <a:endParaRPr spc="-100" dirty="0"/>
          </a:p>
        </p:txBody>
      </p:sp>
      <p:sp>
        <p:nvSpPr>
          <p:cNvPr id="27" name="object 27"/>
          <p:cNvSpPr txBox="1"/>
          <p:nvPr/>
        </p:nvSpPr>
        <p:spPr>
          <a:xfrm>
            <a:off x="3461428" y="3941894"/>
            <a:ext cx="18122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x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te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1800" spc="1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of  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microservices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61428" y="4764854"/>
            <a:ext cx="22085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2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ra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n 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15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am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al</a:t>
            </a:r>
            <a:r>
              <a:rPr sz="1800" spc="-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ale  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z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al</a:t>
            </a:r>
            <a:r>
              <a:rPr sz="1800" spc="-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an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d  vertically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39562" y="2842328"/>
            <a:ext cx="1622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2400" spc="-13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2400" spc="-4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2400" spc="-2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an</a:t>
            </a:r>
            <a:r>
              <a:rPr sz="2400" spc="-10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e  </a:t>
            </a:r>
            <a:r>
              <a:rPr sz="2400" spc="-60" dirty="0">
                <a:solidFill>
                  <a:srgbClr val="6B737A"/>
                </a:solidFill>
                <a:latin typeface="Tahoma"/>
                <a:cs typeface="Tahoma"/>
              </a:rPr>
              <a:t>resiliency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50180" y="3941894"/>
            <a:ext cx="185673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ara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ee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h  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25" dirty="0">
                <a:solidFill>
                  <a:srgbClr val="6B737A"/>
                </a:solidFill>
                <a:latin typeface="Tahoma"/>
                <a:cs typeface="Tahoma"/>
              </a:rPr>
              <a:t>l  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availability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50180" y="5039174"/>
            <a:ext cx="21393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n  </a:t>
            </a:r>
            <a:r>
              <a:rPr sz="1800" spc="-1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-  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ab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lo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ud  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398190" y="2842329"/>
            <a:ext cx="215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-114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2400" spc="-9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2400" spc="-20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24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-145" dirty="0">
                <a:solidFill>
                  <a:srgbClr val="6B737A"/>
                </a:solidFill>
                <a:latin typeface="Tahoma"/>
                <a:cs typeface="Tahoma"/>
              </a:rPr>
              <a:t>fa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400" spc="4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10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38931" y="3941895"/>
            <a:ext cx="23260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2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nmen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-  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con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to</a:t>
            </a:r>
            <a:r>
              <a:rPr sz="1800" spc="-15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-  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k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cu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rul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38931" y="5039175"/>
            <a:ext cx="24549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omp</a:t>
            </a:r>
            <a:r>
              <a:rPr sz="1800" spc="1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180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h  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cu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ra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wo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5" dirty="0">
                <a:solidFill>
                  <a:srgbClr val="6B737A"/>
                </a:solidFill>
                <a:latin typeface="Tahoma"/>
                <a:cs typeface="Tahoma"/>
              </a:rPr>
              <a:t>k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s  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su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SO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130" dirty="0">
                <a:solidFill>
                  <a:srgbClr val="6B737A"/>
                </a:solidFill>
                <a:latin typeface="Tahoma"/>
                <a:cs typeface="Tahoma"/>
              </a:rPr>
              <a:t>-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2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an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2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-  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27001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2062" y="4989829"/>
            <a:ext cx="17538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200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98340" y="380796"/>
            <a:ext cx="6623684" cy="274002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50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5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er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20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10" dirty="0">
                <a:latin typeface="Tahoma"/>
                <a:cs typeface="Tahoma"/>
              </a:rPr>
              <a:t>l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380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669925" marR="659130" lvl="1" indent="-457200">
              <a:lnSpc>
                <a:spcPct val="112000"/>
              </a:lnSpc>
              <a:spcBef>
                <a:spcPts val="760"/>
              </a:spcBef>
              <a:buSzPct val="70454"/>
              <a:buFont typeface="Courier New"/>
              <a:buChar char="o"/>
              <a:tabLst>
                <a:tab pos="669925" algn="l"/>
                <a:tab pos="670560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k</a:t>
            </a:r>
            <a:r>
              <a:rPr sz="2200" spc="-50" dirty="0">
                <a:latin typeface="Tahoma"/>
                <a:cs typeface="Tahoma"/>
              </a:rPr>
              <a:t>m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130" dirty="0">
                <a:latin typeface="Tahoma"/>
                <a:cs typeface="Tahoma"/>
              </a:rPr>
              <a:t>r</a:t>
            </a:r>
            <a:r>
              <a:rPr sz="2200" spc="-145" dirty="0">
                <a:latin typeface="Tahoma"/>
                <a:cs typeface="Tahoma"/>
              </a:rPr>
              <a:t>k</a:t>
            </a:r>
            <a:r>
              <a:rPr sz="2200" spc="-100" dirty="0">
                <a:latin typeface="Tahoma"/>
                <a:cs typeface="Tahoma"/>
              </a:rPr>
              <a:t>/</a:t>
            </a:r>
            <a:r>
              <a:rPr sz="2200" spc="-200" dirty="0">
                <a:latin typeface="Tahoma"/>
                <a:cs typeface="Tahoma"/>
              </a:rPr>
              <a:t>"</a:t>
            </a:r>
            <a:r>
              <a:rPr sz="2200" spc="-180" dirty="0">
                <a:latin typeface="Tahoma"/>
                <a:cs typeface="Tahoma"/>
              </a:rPr>
              <a:t>f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t</a:t>
            </a:r>
            <a:r>
              <a:rPr sz="2200" spc="-215" dirty="0">
                <a:latin typeface="Tahoma"/>
                <a:cs typeface="Tahoma"/>
              </a:rPr>
              <a:t>e"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f</a:t>
            </a:r>
            <a:r>
              <a:rPr sz="2200" spc="-114" dirty="0">
                <a:latin typeface="Tahoma"/>
                <a:cs typeface="Tahoma"/>
              </a:rPr>
              <a:t>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or  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l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ion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220" dirty="0">
                <a:latin typeface="Tahoma"/>
                <a:cs typeface="Tahoma"/>
              </a:rPr>
              <a:t>(</a:t>
            </a:r>
            <a:r>
              <a:rPr sz="2200" spc="-12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50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15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v</a:t>
            </a:r>
            <a:r>
              <a:rPr sz="2200" spc="-8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m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)</a:t>
            </a:r>
            <a:r>
              <a:rPr sz="2200" spc="-380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669925" lvl="1" indent="-457834">
              <a:lnSpc>
                <a:spcPct val="100000"/>
              </a:lnSpc>
              <a:spcBef>
                <a:spcPts val="1019"/>
              </a:spcBef>
              <a:buSzPct val="70454"/>
              <a:buFont typeface="Courier New"/>
              <a:buChar char="o"/>
              <a:tabLst>
                <a:tab pos="669925" algn="l"/>
                <a:tab pos="670560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X</a:t>
            </a:r>
            <a:r>
              <a:rPr sz="2200" spc="-140" dirty="0">
                <a:latin typeface="Tahoma"/>
                <a:cs typeface="Tahoma"/>
              </a:rPr>
              <a:t>D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e</a:t>
            </a:r>
            <a:r>
              <a:rPr sz="2200" spc="-380" dirty="0">
                <a:latin typeface="Tahoma"/>
                <a:cs typeface="Tahoma"/>
              </a:rPr>
              <a:t>: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1800" u="sng" spc="-7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h</a:t>
            </a:r>
            <a:r>
              <a:rPr sz="1800" u="sng" spc="-10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tt</a:t>
            </a:r>
            <a:r>
              <a:rPr sz="1800" u="sng" spc="-24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p</a:t>
            </a:r>
            <a:r>
              <a:rPr sz="1800" u="sng" spc="-16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:</a:t>
            </a:r>
            <a:r>
              <a:rPr sz="1800" u="sng" spc="-7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//</a:t>
            </a:r>
            <a:r>
              <a:rPr sz="1800" u="sng" spc="-5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l</a:t>
            </a:r>
            <a:r>
              <a:rPr sz="1800" u="sng" spc="-4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o</a:t>
            </a:r>
            <a:r>
              <a:rPr sz="1800" u="sng" spc="-6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c</a:t>
            </a:r>
            <a:r>
              <a:rPr sz="1800" u="sng" spc="-8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al</a:t>
            </a:r>
            <a:r>
              <a:rPr sz="1800" u="sng" spc="-7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h</a:t>
            </a:r>
            <a:r>
              <a:rPr sz="1800" u="sng" spc="-3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o</a:t>
            </a:r>
            <a:r>
              <a:rPr sz="1800" u="sng" spc="-15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1800" u="sng" spc="-4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t</a:t>
            </a:r>
            <a:r>
              <a:rPr sz="1800" u="sng" spc="-32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:</a:t>
            </a:r>
            <a:r>
              <a:rPr sz="1800" u="sng" spc="-10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4</a:t>
            </a:r>
            <a:r>
              <a:rPr sz="1800" u="sng" spc="-114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5</a:t>
            </a:r>
            <a:r>
              <a:rPr sz="1800" u="sng" spc="-12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0</a:t>
            </a:r>
            <a:r>
              <a:rPr sz="1800" u="sng" spc="-17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2</a:t>
            </a:r>
            <a:r>
              <a:rPr sz="1800" u="sng" spc="-8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</a:t>
            </a:r>
            <a:r>
              <a:rPr sz="1800" u="sng" spc="-9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c</a:t>
            </a:r>
            <a:r>
              <a:rPr sz="1800" u="sng" spc="-4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r</a:t>
            </a:r>
            <a:r>
              <a:rPr sz="1800" u="sng" spc="-17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x</a:t>
            </a:r>
            <a:r>
              <a:rPr sz="1800" u="sng" spc="-8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/de/i</a:t>
            </a:r>
            <a:r>
              <a:rPr sz="1800" u="sng" spc="-7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n</a:t>
            </a:r>
            <a:r>
              <a:rPr sz="1800" u="sng" spc="-10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d</a:t>
            </a:r>
            <a:r>
              <a:rPr sz="1800" u="sng" spc="-7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e</a:t>
            </a:r>
            <a:r>
              <a:rPr sz="1800" u="sng" spc="-8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x</a:t>
            </a:r>
            <a:r>
              <a:rPr sz="1800" u="sng" spc="-29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.</a:t>
            </a:r>
            <a:r>
              <a:rPr sz="1800" u="sng" spc="-12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j</a:t>
            </a:r>
            <a:r>
              <a:rPr sz="1800" u="sng" spc="-16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1800" u="sng" spc="-8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  <a:p>
            <a:pPr marL="669925" lvl="1" indent="-457834">
              <a:lnSpc>
                <a:spcPct val="100000"/>
              </a:lnSpc>
              <a:spcBef>
                <a:spcPts val="1015"/>
              </a:spcBef>
              <a:buSzPct val="70454"/>
              <a:buFont typeface="Courier New"/>
              <a:buChar char="o"/>
              <a:tabLst>
                <a:tab pos="669925" algn="l"/>
                <a:tab pos="670560" algn="l"/>
              </a:tabLst>
            </a:pPr>
            <a:r>
              <a:rPr sz="2200" spc="-175" dirty="0">
                <a:latin typeface="Tahoma"/>
                <a:cs typeface="Tahoma"/>
              </a:rPr>
              <a:t>W</a:t>
            </a:r>
            <a:r>
              <a:rPr sz="2200" spc="-125" dirty="0">
                <a:latin typeface="Tahoma"/>
                <a:cs typeface="Tahoma"/>
              </a:rPr>
              <a:t>eb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ol</a:t>
            </a:r>
            <a:r>
              <a:rPr sz="2200" spc="-150" dirty="0">
                <a:latin typeface="Tahoma"/>
                <a:cs typeface="Tahoma"/>
              </a:rPr>
              <a:t>e</a:t>
            </a:r>
            <a:r>
              <a:rPr sz="2200" spc="-380" dirty="0">
                <a:latin typeface="Tahoma"/>
                <a:cs typeface="Tahoma"/>
              </a:rPr>
              <a:t>: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1800" u="sng" spc="-12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h</a:t>
            </a:r>
            <a:r>
              <a:rPr sz="1800" u="sng" spc="-6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t</a:t>
            </a:r>
            <a:r>
              <a:rPr sz="1800" u="sng" spc="-10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t</a:t>
            </a:r>
            <a:r>
              <a:rPr sz="1800" u="sng" spc="-8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p</a:t>
            </a:r>
            <a:r>
              <a:rPr sz="1800" u="sng" spc="-19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:</a:t>
            </a:r>
            <a:r>
              <a:rPr sz="1800" u="sng" spc="-204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</a:t>
            </a:r>
            <a:r>
              <a:rPr sz="1800" u="sng" spc="-8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</a:t>
            </a:r>
            <a:r>
              <a:rPr sz="1800" u="sng" spc="-3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l</a:t>
            </a:r>
            <a:r>
              <a:rPr sz="1800" u="sng" spc="-4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o</a:t>
            </a:r>
            <a:r>
              <a:rPr sz="1800" u="sng" spc="-6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c</a:t>
            </a:r>
            <a:r>
              <a:rPr sz="1800" u="sng" spc="-13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a</a:t>
            </a:r>
            <a:r>
              <a:rPr sz="1800" u="sng" spc="-2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l</a:t>
            </a:r>
            <a:r>
              <a:rPr sz="1800" u="sng" spc="-7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h</a:t>
            </a:r>
            <a:r>
              <a:rPr sz="1800" u="sng" spc="-3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o</a:t>
            </a:r>
            <a:r>
              <a:rPr sz="1800" u="sng" spc="-15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1800" u="sng" spc="-4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t</a:t>
            </a:r>
            <a:r>
              <a:rPr sz="1800" u="sng" spc="-18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:</a:t>
            </a:r>
            <a:r>
              <a:rPr sz="1800" u="sng" spc="-24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4</a:t>
            </a:r>
            <a:r>
              <a:rPr sz="1800" u="sng" spc="-16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5</a:t>
            </a:r>
            <a:r>
              <a:rPr sz="1800" u="sng" spc="-7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0</a:t>
            </a:r>
            <a:r>
              <a:rPr sz="1800" u="sng" spc="-17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2</a:t>
            </a:r>
            <a:r>
              <a:rPr sz="1800" u="sng" spc="-8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</a:t>
            </a:r>
            <a:r>
              <a:rPr sz="1800" u="sng" spc="-15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1800" u="sng" spc="-6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y</a:t>
            </a:r>
            <a:r>
              <a:rPr sz="1800" u="sng" spc="-15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1800" u="sng" spc="-9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t</a:t>
            </a:r>
            <a:r>
              <a:rPr sz="1800" u="sng" spc="-14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e</a:t>
            </a:r>
            <a:r>
              <a:rPr sz="1800" u="sng" spc="-4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m</a:t>
            </a:r>
            <a:r>
              <a:rPr sz="1800" u="sng" spc="-8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/</a:t>
            </a:r>
            <a:r>
              <a:rPr sz="1800" u="sng" spc="-9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c</a:t>
            </a:r>
            <a:r>
              <a:rPr sz="1800" u="sng" spc="-7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o</a:t>
            </a:r>
            <a:r>
              <a:rPr sz="1800" u="sng" spc="-5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n</a:t>
            </a:r>
            <a:r>
              <a:rPr sz="1800" u="sng" spc="-155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s</a:t>
            </a:r>
            <a:r>
              <a:rPr sz="1800" u="sng" spc="-7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ole</a:t>
            </a:r>
            <a:endParaRPr sz="1800">
              <a:latin typeface="Tahoma"/>
              <a:cs typeface="Tahoma"/>
            </a:endParaRPr>
          </a:p>
          <a:p>
            <a:pPr marL="669925" lvl="1" indent="-457834">
              <a:lnSpc>
                <a:spcPct val="100000"/>
              </a:lnSpc>
              <a:spcBef>
                <a:spcPts val="1019"/>
              </a:spcBef>
              <a:buSzPct val="70454"/>
              <a:buFont typeface="Courier New"/>
              <a:buChar char="o"/>
              <a:tabLst>
                <a:tab pos="669925" algn="l"/>
                <a:tab pos="670560" algn="l"/>
              </a:tabLst>
            </a:pPr>
            <a:r>
              <a:rPr sz="2200" spc="-150" dirty="0">
                <a:latin typeface="Tahoma"/>
                <a:cs typeface="Tahoma"/>
              </a:rPr>
              <a:t>Package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Manager:</a:t>
            </a:r>
            <a:r>
              <a:rPr sz="2200" spc="-125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u="sng" spc="-110" dirty="0">
                <a:solidFill>
                  <a:srgbClr val="00A3E3"/>
                </a:solidFill>
                <a:uFill>
                  <a:solidFill>
                    <a:srgbClr val="00A3E3"/>
                  </a:solidFill>
                </a:uFill>
                <a:latin typeface="Tahoma"/>
                <a:cs typeface="Tahoma"/>
              </a:rPr>
              <a:t>http://localhost:4502/crx/packmgr/index.jsp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120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2722" y="869109"/>
            <a:ext cx="4955540" cy="985519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1180"/>
              </a:spcBef>
            </a:pPr>
            <a:r>
              <a:rPr sz="3600" spc="-315" dirty="0">
                <a:solidFill>
                  <a:srgbClr val="FFFFFF"/>
                </a:solidFill>
              </a:rPr>
              <a:t>Deve</a:t>
            </a:r>
            <a:r>
              <a:rPr sz="3600" spc="-105" dirty="0">
                <a:solidFill>
                  <a:srgbClr val="FFFFFF"/>
                </a:solidFill>
              </a:rPr>
              <a:t>l</a:t>
            </a:r>
            <a:r>
              <a:rPr sz="3600" spc="-250" dirty="0">
                <a:solidFill>
                  <a:srgbClr val="FFFFFF"/>
                </a:solidFill>
              </a:rPr>
              <a:t>o</a:t>
            </a:r>
            <a:r>
              <a:rPr sz="3600" spc="-260" dirty="0">
                <a:solidFill>
                  <a:srgbClr val="FFFFFF"/>
                </a:solidFill>
              </a:rPr>
              <a:t>p</a:t>
            </a:r>
            <a:r>
              <a:rPr sz="3600" spc="-340" dirty="0">
                <a:solidFill>
                  <a:srgbClr val="FFFFFF"/>
                </a:solidFill>
              </a:rPr>
              <a:t>me</a:t>
            </a:r>
            <a:r>
              <a:rPr sz="3600" spc="-285" dirty="0">
                <a:solidFill>
                  <a:srgbClr val="FFFFFF"/>
                </a:solidFill>
              </a:rPr>
              <a:t>n</a:t>
            </a:r>
            <a:r>
              <a:rPr sz="3600" spc="-325" dirty="0">
                <a:solidFill>
                  <a:srgbClr val="FFFFFF"/>
                </a:solidFill>
              </a:rPr>
              <a:t>t</a:t>
            </a:r>
            <a:r>
              <a:rPr sz="3600" spc="-254" dirty="0">
                <a:solidFill>
                  <a:srgbClr val="FFFFFF"/>
                </a:solidFill>
              </a:rPr>
              <a:t> </a:t>
            </a:r>
            <a:r>
              <a:rPr sz="3600" spc="-495" dirty="0">
                <a:solidFill>
                  <a:srgbClr val="FFFFFF"/>
                </a:solidFill>
              </a:rPr>
              <a:t>w</a:t>
            </a:r>
            <a:r>
              <a:rPr sz="3600" spc="-120" dirty="0">
                <a:solidFill>
                  <a:srgbClr val="FFFFFF"/>
                </a:solidFill>
              </a:rPr>
              <a:t>i</a:t>
            </a:r>
            <a:r>
              <a:rPr sz="3600" spc="-300" dirty="0">
                <a:solidFill>
                  <a:srgbClr val="FFFFFF"/>
                </a:solidFill>
              </a:rPr>
              <a:t>t</a:t>
            </a:r>
            <a:r>
              <a:rPr sz="3600" spc="-295" dirty="0">
                <a:solidFill>
                  <a:srgbClr val="FFFFFF"/>
                </a:solidFill>
              </a:rPr>
              <a:t>h</a:t>
            </a:r>
            <a:r>
              <a:rPr sz="3600" spc="-245" dirty="0">
                <a:solidFill>
                  <a:srgbClr val="FFFFFF"/>
                </a:solidFill>
              </a:rPr>
              <a:t> </a:t>
            </a:r>
            <a:r>
              <a:rPr sz="3600" spc="-285" dirty="0">
                <a:solidFill>
                  <a:srgbClr val="FFFFFF"/>
                </a:solidFill>
              </a:rPr>
              <a:t>V</a:t>
            </a:r>
            <a:r>
              <a:rPr sz="3600" spc="-120" dirty="0">
                <a:solidFill>
                  <a:srgbClr val="FFFFFF"/>
                </a:solidFill>
              </a:rPr>
              <a:t>i</a:t>
            </a:r>
            <a:r>
              <a:rPr sz="3600" spc="-385" dirty="0">
                <a:solidFill>
                  <a:srgbClr val="FFFFFF"/>
                </a:solidFill>
              </a:rPr>
              <a:t>s</a:t>
            </a:r>
            <a:r>
              <a:rPr sz="3600" spc="-310" dirty="0">
                <a:solidFill>
                  <a:srgbClr val="FFFFFF"/>
                </a:solidFill>
              </a:rPr>
              <a:t>u</a:t>
            </a:r>
            <a:r>
              <a:rPr sz="3600" spc="-175" dirty="0">
                <a:solidFill>
                  <a:srgbClr val="FFFFFF"/>
                </a:solidFill>
              </a:rPr>
              <a:t>al  </a:t>
            </a:r>
            <a:r>
              <a:rPr sz="3600" spc="-300" dirty="0">
                <a:solidFill>
                  <a:srgbClr val="FFFFFF"/>
                </a:solidFill>
              </a:rPr>
              <a:t>Studio</a:t>
            </a:r>
            <a:endParaRPr sz="3600" dirty="0"/>
          </a:p>
        </p:txBody>
      </p:sp>
      <p:sp>
        <p:nvSpPr>
          <p:cNvPr id="4" name="object 4"/>
          <p:cNvSpPr/>
          <p:nvPr/>
        </p:nvSpPr>
        <p:spPr>
          <a:xfrm>
            <a:off x="0" y="2677667"/>
            <a:ext cx="9626600" cy="2237740"/>
          </a:xfrm>
          <a:custGeom>
            <a:avLst/>
            <a:gdLst/>
            <a:ahLst/>
            <a:cxnLst/>
            <a:rect l="l" t="t" r="r" b="b"/>
            <a:pathLst>
              <a:path w="9626600" h="2237740">
                <a:moveTo>
                  <a:pt x="9626346" y="0"/>
                </a:moveTo>
                <a:lnTo>
                  <a:pt x="0" y="0"/>
                </a:lnTo>
                <a:lnTo>
                  <a:pt x="0" y="2237231"/>
                </a:lnTo>
                <a:lnTo>
                  <a:pt x="9626346" y="2237231"/>
                </a:lnTo>
                <a:lnTo>
                  <a:pt x="9626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7495" y="2614814"/>
            <a:ext cx="4732655" cy="22059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85" dirty="0"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6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al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V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70" dirty="0">
                <a:latin typeface="Tahoma"/>
                <a:cs typeface="Tahoma"/>
              </a:rPr>
              <a:t>u</a:t>
            </a:r>
            <a:r>
              <a:rPr sz="1800" spc="-80" dirty="0">
                <a:latin typeface="Tahoma"/>
                <a:cs typeface="Tahoma"/>
              </a:rPr>
              <a:t>a</a:t>
            </a:r>
            <a:r>
              <a:rPr sz="1800" spc="-35" dirty="0">
                <a:latin typeface="Tahoma"/>
                <a:cs typeface="Tahoma"/>
              </a:rPr>
              <a:t>l</a:t>
            </a:r>
            <a:r>
              <a:rPr sz="1800" spc="-155" dirty="0">
                <a:latin typeface="Tahoma"/>
                <a:cs typeface="Tahoma"/>
              </a:rPr>
              <a:t> S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75" dirty="0">
                <a:latin typeface="Tahoma"/>
                <a:cs typeface="Tahoma"/>
              </a:rPr>
              <a:t>Describe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Visual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Studio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Code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Integrated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Terminal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45" dirty="0">
                <a:latin typeface="Tahoma"/>
                <a:cs typeface="Tahoma"/>
              </a:rPr>
              <a:t>D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c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b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V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10" dirty="0">
                <a:latin typeface="Tahoma"/>
                <a:cs typeface="Tahoma"/>
              </a:rPr>
              <a:t>E</a:t>
            </a:r>
            <a:r>
              <a:rPr sz="1800" spc="-5" dirty="0">
                <a:latin typeface="Tahoma"/>
                <a:cs typeface="Tahoma"/>
              </a:rPr>
              <a:t>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90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75" dirty="0">
                <a:latin typeface="Tahoma"/>
                <a:cs typeface="Tahoma"/>
              </a:rPr>
              <a:t>nc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6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al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V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10" dirty="0">
                <a:latin typeface="Tahoma"/>
                <a:cs typeface="Tahoma"/>
              </a:rPr>
              <a:t>E</a:t>
            </a:r>
            <a:r>
              <a:rPr sz="1800" spc="-5" dirty="0">
                <a:latin typeface="Tahoma"/>
                <a:cs typeface="Tahoma"/>
              </a:rPr>
              <a:t>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90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75" dirty="0">
                <a:latin typeface="Tahoma"/>
                <a:cs typeface="Tahoma"/>
              </a:rPr>
              <a:t>nc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305" dirty="0">
                <a:latin typeface="Tahoma"/>
                <a:cs typeface="Tahoma"/>
              </a:rPr>
              <a:t>T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V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AE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90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x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on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ransition spd="med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2441"/>
            <a:ext cx="31451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C</a:t>
            </a:r>
            <a:r>
              <a:rPr spc="-210" dirty="0"/>
              <a:t>h</a:t>
            </a:r>
            <a:r>
              <a:rPr spc="-190" dirty="0"/>
              <a:t>o</a:t>
            </a:r>
            <a:r>
              <a:rPr spc="-130" dirty="0"/>
              <a:t>o</a:t>
            </a:r>
            <a:r>
              <a:rPr spc="-275" dirty="0"/>
              <a:t>s</a:t>
            </a:r>
            <a:r>
              <a:rPr spc="-229" dirty="0"/>
              <a:t>e</a:t>
            </a:r>
            <a:r>
              <a:rPr spc="-185" dirty="0"/>
              <a:t> </a:t>
            </a:r>
            <a:r>
              <a:rPr spc="-235" dirty="0"/>
              <a:t>t</a:t>
            </a:r>
            <a:r>
              <a:rPr spc="-229" dirty="0"/>
              <a:t>he</a:t>
            </a:r>
            <a:r>
              <a:rPr spc="-185" dirty="0"/>
              <a:t> </a:t>
            </a:r>
            <a:r>
              <a:rPr spc="-170" dirty="0"/>
              <a:t>r</a:t>
            </a:r>
            <a:r>
              <a:rPr spc="-165" dirty="0"/>
              <a:t>i</a:t>
            </a:r>
            <a:r>
              <a:rPr spc="-315" dirty="0"/>
              <a:t>g</a:t>
            </a:r>
            <a:r>
              <a:rPr spc="-240" dirty="0"/>
              <a:t>ht</a:t>
            </a:r>
            <a:r>
              <a:rPr spc="-195" dirty="0"/>
              <a:t> </a:t>
            </a:r>
            <a:r>
              <a:rPr spc="-409" dirty="0"/>
              <a:t>ID</a:t>
            </a:r>
            <a:r>
              <a:rPr spc="-210" dirty="0"/>
              <a:t>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122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28788"/>
            <a:ext cx="11287125" cy="518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400" spc="-150" dirty="0">
                <a:latin typeface="Tahoma"/>
                <a:cs typeface="Tahoma"/>
              </a:rPr>
              <a:t>Integrated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Development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Environments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(IDEs)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are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used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speed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up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development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projects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Ultimately,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it’s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up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developer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organization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standards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choose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mm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345" dirty="0">
                <a:latin typeface="Tahoma"/>
                <a:cs typeface="Tahoma"/>
              </a:rPr>
              <a:t>J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4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330" dirty="0">
                <a:latin typeface="Tahoma"/>
                <a:cs typeface="Tahoma"/>
              </a:rPr>
              <a:t>I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0" dirty="0">
                <a:latin typeface="Tahoma"/>
                <a:cs typeface="Tahoma"/>
              </a:rPr>
              <a:t>E</a:t>
            </a:r>
            <a:r>
              <a:rPr sz="2400" spc="-5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60" dirty="0">
                <a:latin typeface="Tahoma"/>
                <a:cs typeface="Tahoma"/>
              </a:rPr>
              <a:t>el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00" dirty="0">
                <a:latin typeface="Tahoma"/>
                <a:cs typeface="Tahoma"/>
              </a:rPr>
              <a:t>pm</a:t>
            </a:r>
            <a:r>
              <a:rPr sz="2400" spc="-7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nt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V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ud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IntelliJ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30" dirty="0">
                <a:latin typeface="Tahoma"/>
                <a:cs typeface="Tahoma"/>
              </a:rPr>
              <a:t>I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05" dirty="0">
                <a:latin typeface="Tahoma"/>
                <a:cs typeface="Tahoma"/>
              </a:rPr>
              <a:t>ev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p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V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ud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Brackets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ic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to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(</a:t>
            </a:r>
            <a:r>
              <a:rPr sz="2200" spc="-15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455" dirty="0">
                <a:latin typeface="Tahoma"/>
                <a:cs typeface="Tahoma"/>
              </a:rPr>
              <a:t>++</a:t>
            </a:r>
            <a:r>
              <a:rPr sz="2200" spc="-190" dirty="0">
                <a:latin typeface="Tahoma"/>
                <a:cs typeface="Tahoma"/>
              </a:rPr>
              <a:t>,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tc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ahoma"/>
              <a:cs typeface="Tahoma"/>
            </a:endParaRPr>
          </a:p>
          <a:p>
            <a:pPr marL="12700" marR="358140">
              <a:lnSpc>
                <a:spcPts val="2590"/>
              </a:lnSpc>
            </a:pPr>
            <a:r>
              <a:rPr sz="2400" spc="-100" dirty="0">
                <a:latin typeface="Tahoma"/>
                <a:cs typeface="Tahoma"/>
              </a:rPr>
              <a:t>Depending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project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size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number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developers,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it’s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not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uncommon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use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many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f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30" dirty="0">
                <a:latin typeface="Tahoma"/>
                <a:cs typeface="Tahoma"/>
              </a:rPr>
              <a:t>I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f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30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0" dirty="0">
                <a:latin typeface="Tahoma"/>
                <a:cs typeface="Tahoma"/>
              </a:rPr>
              <a:t>i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4" dirty="0">
                <a:latin typeface="Tahoma"/>
                <a:cs typeface="Tahoma"/>
              </a:rPr>
              <a:t>t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2441"/>
            <a:ext cx="48602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K</a:t>
            </a:r>
            <a:r>
              <a:rPr spc="-215" dirty="0"/>
              <a:t>e</a:t>
            </a:r>
            <a:r>
              <a:rPr spc="-250" dirty="0"/>
              <a:t>y</a:t>
            </a:r>
            <a:r>
              <a:rPr spc="-175" dirty="0"/>
              <a:t> </a:t>
            </a:r>
            <a:r>
              <a:rPr spc="-195" dirty="0"/>
              <a:t>A</a:t>
            </a:r>
            <a:r>
              <a:rPr spc="-190" dirty="0"/>
              <a:t>EM</a:t>
            </a:r>
            <a:r>
              <a:rPr spc="-195" dirty="0"/>
              <a:t> </a:t>
            </a:r>
            <a:r>
              <a:rPr spc="-260" dirty="0"/>
              <a:t>D</a:t>
            </a:r>
            <a:r>
              <a:rPr spc="-240" dirty="0"/>
              <a:t>ev</a:t>
            </a:r>
            <a:r>
              <a:rPr spc="-245" dirty="0"/>
              <a:t>e</a:t>
            </a:r>
            <a:r>
              <a:rPr spc="-85" dirty="0"/>
              <a:t>l</a:t>
            </a:r>
            <a:r>
              <a:rPr spc="-175" dirty="0"/>
              <a:t>o</a:t>
            </a:r>
            <a:r>
              <a:rPr spc="-210" dirty="0"/>
              <a:t>p</a:t>
            </a:r>
            <a:r>
              <a:rPr spc="-285" dirty="0"/>
              <a:t>m</a:t>
            </a:r>
            <a:r>
              <a:rPr spc="-235" dirty="0"/>
              <a:t>ent</a:t>
            </a:r>
            <a:r>
              <a:rPr spc="-180" dirty="0"/>
              <a:t> </a:t>
            </a:r>
            <a:r>
              <a:rPr spc="-210" dirty="0"/>
              <a:t>f</a:t>
            </a:r>
            <a:r>
              <a:rPr spc="-245" dirty="0"/>
              <a:t>e</a:t>
            </a:r>
            <a:r>
              <a:rPr spc="-260" dirty="0"/>
              <a:t>a</a:t>
            </a:r>
            <a:r>
              <a:rPr spc="-265" dirty="0"/>
              <a:t>t</a:t>
            </a:r>
            <a:r>
              <a:rPr spc="-245" dirty="0"/>
              <a:t>u</a:t>
            </a:r>
            <a:r>
              <a:rPr spc="-170" dirty="0"/>
              <a:t>r</a:t>
            </a:r>
            <a:r>
              <a:rPr spc="-204" dirty="0"/>
              <a:t>e</a:t>
            </a:r>
            <a:r>
              <a:rPr spc="-290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123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7364095" cy="476313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70" dirty="0">
                <a:latin typeface="Tahoma"/>
                <a:cs typeface="Tahoma"/>
              </a:rPr>
              <a:t>Common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features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5" dirty="0">
                <a:latin typeface="Tahoma"/>
                <a:cs typeface="Tahoma"/>
              </a:rPr>
              <a:t>IDE </a:t>
            </a:r>
            <a:r>
              <a:rPr sz="2400" spc="-85" dirty="0">
                <a:latin typeface="Tahoma"/>
                <a:cs typeface="Tahoma"/>
              </a:rPr>
              <a:t>should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have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development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Sup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dirty="0">
                <a:latin typeface="Tahoma"/>
                <a:cs typeface="Tahoma"/>
              </a:rPr>
              <a:t>N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sup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Maven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35" dirty="0">
                <a:latin typeface="Tahoma"/>
                <a:cs typeface="Tahoma"/>
              </a:rPr>
              <a:t>J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Dependency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management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autocomplete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3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85" dirty="0">
                <a:latin typeface="Tahoma"/>
                <a:cs typeface="Tahoma"/>
              </a:rPr>
              <a:t>nc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1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ice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95" dirty="0">
                <a:latin typeface="Tahoma"/>
                <a:cs typeface="Tahoma"/>
              </a:rPr>
              <a:t>J</a:t>
            </a:r>
            <a:r>
              <a:rPr sz="2200" spc="-135" dirty="0">
                <a:latin typeface="Tahoma"/>
                <a:cs typeface="Tahoma"/>
              </a:rPr>
              <a:t>CR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ew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60" dirty="0">
                <a:latin typeface="Tahoma"/>
                <a:cs typeface="Tahoma"/>
              </a:rPr>
              <a:t>(</a:t>
            </a:r>
            <a:r>
              <a:rPr sz="2200" spc="-225" dirty="0">
                <a:latin typeface="Tahoma"/>
                <a:cs typeface="Tahoma"/>
              </a:rPr>
              <a:t>.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" dirty="0">
                <a:latin typeface="Tahoma"/>
                <a:cs typeface="Tahoma"/>
              </a:rPr>
              <a:t>t</a:t>
            </a:r>
            <a:r>
              <a:rPr sz="2200" spc="-229" dirty="0">
                <a:latin typeface="Tahoma"/>
                <a:cs typeface="Tahoma"/>
              </a:rPr>
              <a:t>.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s)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G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sup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28657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V</a:t>
            </a:r>
            <a:r>
              <a:rPr spc="-90" dirty="0"/>
              <a:t>i</a:t>
            </a:r>
            <a:r>
              <a:rPr spc="-300" dirty="0"/>
              <a:t>s</a:t>
            </a:r>
            <a:r>
              <a:rPr spc="-235" dirty="0"/>
              <a:t>u</a:t>
            </a:r>
            <a:r>
              <a:rPr spc="-165" dirty="0"/>
              <a:t>al</a:t>
            </a:r>
            <a:r>
              <a:rPr spc="-190" dirty="0"/>
              <a:t> </a:t>
            </a:r>
            <a:r>
              <a:rPr spc="-370" dirty="0"/>
              <a:t>S</a:t>
            </a:r>
            <a:r>
              <a:rPr spc="-260" dirty="0"/>
              <a:t>t</a:t>
            </a:r>
            <a:r>
              <a:rPr spc="-245" dirty="0"/>
              <a:t>u</a:t>
            </a:r>
            <a:r>
              <a:rPr spc="-235" dirty="0"/>
              <a:t>d</a:t>
            </a:r>
            <a:r>
              <a:rPr spc="-150" dirty="0"/>
              <a:t>io</a:t>
            </a:r>
            <a:r>
              <a:rPr spc="-190" dirty="0"/>
              <a:t> </a:t>
            </a:r>
            <a:r>
              <a:rPr spc="-325" dirty="0"/>
              <a:t>C</a:t>
            </a:r>
            <a:r>
              <a:rPr spc="-170" dirty="0"/>
              <a:t>o</a:t>
            </a:r>
            <a:r>
              <a:rPr spc="-225" dirty="0"/>
              <a:t>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81" y="1258315"/>
            <a:ext cx="7367270" cy="130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ahoma"/>
                <a:cs typeface="Tahoma"/>
              </a:rPr>
              <a:t>Lightweight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powerful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source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code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editor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5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35" dirty="0">
                <a:latin typeface="Tahoma"/>
                <a:cs typeface="Tahoma"/>
              </a:rPr>
              <a:t>Has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built-in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support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JavaScript,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TypeScript,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Node.js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829" y="3338321"/>
            <a:ext cx="9038081" cy="291997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124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4675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V</a:t>
            </a:r>
            <a:r>
              <a:rPr spc="-90" dirty="0"/>
              <a:t>i</a:t>
            </a:r>
            <a:r>
              <a:rPr spc="-300" dirty="0"/>
              <a:t>s</a:t>
            </a:r>
            <a:r>
              <a:rPr spc="-235" dirty="0"/>
              <a:t>u</a:t>
            </a:r>
            <a:r>
              <a:rPr spc="-165" dirty="0"/>
              <a:t>al</a:t>
            </a:r>
            <a:r>
              <a:rPr spc="-190" dirty="0"/>
              <a:t> </a:t>
            </a:r>
            <a:r>
              <a:rPr spc="-370" dirty="0"/>
              <a:t>S</a:t>
            </a:r>
            <a:r>
              <a:rPr spc="-260" dirty="0"/>
              <a:t>t</a:t>
            </a:r>
            <a:r>
              <a:rPr spc="-245" dirty="0"/>
              <a:t>u</a:t>
            </a:r>
            <a:r>
              <a:rPr spc="-235" dirty="0"/>
              <a:t>d</a:t>
            </a:r>
            <a:r>
              <a:rPr spc="-150" dirty="0"/>
              <a:t>io</a:t>
            </a:r>
            <a:r>
              <a:rPr spc="-190" dirty="0"/>
              <a:t> </a:t>
            </a:r>
            <a:r>
              <a:rPr spc="-325" dirty="0"/>
              <a:t>C</a:t>
            </a:r>
            <a:r>
              <a:rPr spc="-170" dirty="0"/>
              <a:t>o</a:t>
            </a:r>
            <a:r>
              <a:rPr spc="-225" dirty="0"/>
              <a:t>de</a:t>
            </a:r>
            <a:r>
              <a:rPr spc="-180" dirty="0"/>
              <a:t> </a:t>
            </a:r>
            <a:r>
              <a:rPr spc="-590" dirty="0"/>
              <a:t>I</a:t>
            </a:r>
            <a:r>
              <a:rPr spc="-215" dirty="0"/>
              <a:t>n</a:t>
            </a:r>
            <a:r>
              <a:rPr spc="-270" dirty="0"/>
              <a:t>s</a:t>
            </a:r>
            <a:r>
              <a:rPr spc="-240" dirty="0"/>
              <a:t>t</a:t>
            </a:r>
            <a:r>
              <a:rPr spc="-150" dirty="0"/>
              <a:t>al</a:t>
            </a:r>
            <a:r>
              <a:rPr spc="-95" dirty="0"/>
              <a:t>l</a:t>
            </a:r>
            <a:r>
              <a:rPr spc="-275" dirty="0"/>
              <a:t>a</a:t>
            </a:r>
            <a:r>
              <a:rPr spc="-240" dirty="0"/>
              <a:t>t</a:t>
            </a:r>
            <a:r>
              <a:rPr spc="-100" dirty="0"/>
              <a:t>i</a:t>
            </a:r>
            <a:r>
              <a:rPr spc="-204" dirty="0"/>
              <a:t>o</a:t>
            </a:r>
            <a:r>
              <a:rPr spc="-229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1158874"/>
            <a:ext cx="5347970" cy="22987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30" dirty="0">
                <a:latin typeface="Tahoma"/>
                <a:cs typeface="Tahoma"/>
              </a:rPr>
              <a:t>V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or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00" dirty="0">
                <a:latin typeface="Tahoma"/>
                <a:cs typeface="Tahoma"/>
              </a:rPr>
              <a:t>R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w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er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60" dirty="0">
                <a:latin typeface="Tahoma"/>
                <a:cs typeface="Tahoma"/>
              </a:rPr>
              <a:t>y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30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907415" algn="l"/>
              </a:tabLst>
            </a:pPr>
            <a:r>
              <a:rPr sz="2400" spc="-125" dirty="0">
                <a:latin typeface="Tahoma"/>
                <a:cs typeface="Tahoma"/>
              </a:rPr>
              <a:t>macOS</a:t>
            </a:r>
            <a:endParaRPr sz="24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907415" algn="l"/>
              </a:tabLst>
            </a:pPr>
            <a:r>
              <a:rPr sz="2400" spc="-100" dirty="0">
                <a:latin typeface="Tahoma"/>
                <a:cs typeface="Tahoma"/>
              </a:rPr>
              <a:t>Linux</a:t>
            </a:r>
            <a:endParaRPr sz="24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907415" algn="l"/>
              </a:tabLst>
            </a:pPr>
            <a:r>
              <a:rPr sz="2400" spc="-110" dirty="0">
                <a:latin typeface="Tahoma"/>
                <a:cs typeface="Tahoma"/>
              </a:rPr>
              <a:t>Windows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3694" y="3087623"/>
            <a:ext cx="5935217" cy="30754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42187" y="2744585"/>
            <a:ext cx="2727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https://code.visualstudio.com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125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55105" y="6574091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08100" y="430071"/>
            <a:ext cx="7457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</a:t>
            </a:r>
            <a:r>
              <a:rPr spc="-395" dirty="0"/>
              <a:t>x</a:t>
            </a:r>
            <a:r>
              <a:rPr spc="-250" dirty="0"/>
              <a:t>e</a:t>
            </a:r>
            <a:r>
              <a:rPr spc="-150" dirty="0"/>
              <a:t>r</a:t>
            </a:r>
            <a:r>
              <a:rPr spc="-250" dirty="0"/>
              <a:t>c</a:t>
            </a:r>
            <a:r>
              <a:rPr spc="-90" dirty="0"/>
              <a:t>i</a:t>
            </a:r>
            <a:r>
              <a:rPr spc="-275" dirty="0"/>
              <a:t>s</a:t>
            </a:r>
            <a:r>
              <a:rPr spc="-229" dirty="0"/>
              <a:t>e</a:t>
            </a:r>
            <a:r>
              <a:rPr spc="-175" dirty="0"/>
              <a:t> </a:t>
            </a:r>
            <a:r>
              <a:rPr spc="-810" dirty="0"/>
              <a:t>1</a:t>
            </a:r>
            <a:r>
              <a:rPr spc="-185" dirty="0"/>
              <a:t>: </a:t>
            </a:r>
            <a:r>
              <a:rPr spc="-590" dirty="0"/>
              <a:t>I</a:t>
            </a:r>
            <a:r>
              <a:rPr spc="-215" dirty="0"/>
              <a:t>n</a:t>
            </a:r>
            <a:r>
              <a:rPr spc="-270" dirty="0"/>
              <a:t>s</a:t>
            </a:r>
            <a:r>
              <a:rPr spc="-240" dirty="0"/>
              <a:t>t</a:t>
            </a:r>
            <a:r>
              <a:rPr spc="-135" dirty="0"/>
              <a:t>all</a:t>
            </a:r>
            <a:r>
              <a:rPr spc="-185" dirty="0"/>
              <a:t> </a:t>
            </a:r>
            <a:r>
              <a:rPr spc="-225" dirty="0"/>
              <a:t>V</a:t>
            </a:r>
            <a:r>
              <a:rPr spc="-90" dirty="0"/>
              <a:t>i</a:t>
            </a:r>
            <a:r>
              <a:rPr spc="-300" dirty="0"/>
              <a:t>s</a:t>
            </a:r>
            <a:r>
              <a:rPr spc="-235" dirty="0"/>
              <a:t>u</a:t>
            </a:r>
            <a:r>
              <a:rPr spc="-165" dirty="0"/>
              <a:t>al</a:t>
            </a:r>
            <a:r>
              <a:rPr spc="-195" dirty="0"/>
              <a:t> </a:t>
            </a:r>
            <a:r>
              <a:rPr spc="-370" dirty="0"/>
              <a:t>S</a:t>
            </a:r>
            <a:r>
              <a:rPr spc="-260" dirty="0"/>
              <a:t>t</a:t>
            </a:r>
            <a:r>
              <a:rPr spc="-245" dirty="0"/>
              <a:t>u</a:t>
            </a:r>
            <a:r>
              <a:rPr spc="-235" dirty="0"/>
              <a:t>d</a:t>
            </a:r>
            <a:r>
              <a:rPr spc="-150" dirty="0"/>
              <a:t>io</a:t>
            </a:r>
            <a:r>
              <a:rPr spc="-190" dirty="0"/>
              <a:t> </a:t>
            </a:r>
            <a:r>
              <a:rPr spc="-325" dirty="0"/>
              <a:t>C</a:t>
            </a:r>
            <a:r>
              <a:rPr spc="-170" dirty="0"/>
              <a:t>o</a:t>
            </a:r>
            <a:r>
              <a:rPr spc="-225" dirty="0"/>
              <a:t>de</a:t>
            </a:r>
            <a:r>
              <a:rPr spc="-180" dirty="0"/>
              <a:t> </a:t>
            </a:r>
            <a:r>
              <a:rPr spc="-295" dirty="0"/>
              <a:t>(</a:t>
            </a:r>
            <a:r>
              <a:rPr spc="-155" dirty="0"/>
              <a:t>L</a:t>
            </a:r>
            <a:r>
              <a:rPr spc="-170" dirty="0"/>
              <a:t>o</a:t>
            </a:r>
            <a:r>
              <a:rPr spc="-220" dirty="0"/>
              <a:t>c</a:t>
            </a:r>
            <a:r>
              <a:rPr spc="-165" dirty="0"/>
              <a:t>al </a:t>
            </a:r>
            <a:r>
              <a:rPr spc="-185" dirty="0"/>
              <a:t>o</a:t>
            </a:r>
            <a:r>
              <a:rPr spc="-204" dirty="0"/>
              <a:t>n</a:t>
            </a:r>
            <a:r>
              <a:rPr spc="-80" dirty="0"/>
              <a:t>l</a:t>
            </a:r>
            <a:r>
              <a:rPr spc="-254" dirty="0"/>
              <a:t>y)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449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ADLS</a:t>
            </a:r>
            <a:r>
              <a:rPr spc="-165" dirty="0"/>
              <a:t> </a:t>
            </a:r>
            <a:r>
              <a:rPr spc="-135" dirty="0"/>
              <a:t>Readytech</a:t>
            </a:r>
            <a:r>
              <a:rPr spc="-155" dirty="0"/>
              <a:t> </a:t>
            </a:r>
            <a:r>
              <a:rPr spc="-120" dirty="0"/>
              <a:t>environments</a:t>
            </a:r>
            <a:r>
              <a:rPr spc="-150" dirty="0"/>
              <a:t> </a:t>
            </a:r>
            <a:r>
              <a:rPr spc="-140" dirty="0"/>
              <a:t>already</a:t>
            </a:r>
            <a:r>
              <a:rPr spc="-165" dirty="0"/>
              <a:t> </a:t>
            </a:r>
            <a:r>
              <a:rPr spc="-145" dirty="0"/>
              <a:t>have</a:t>
            </a:r>
            <a:r>
              <a:rPr spc="-160" dirty="0"/>
              <a:t> </a:t>
            </a:r>
            <a:r>
              <a:rPr spc="-110" dirty="0"/>
              <a:t>Visual</a:t>
            </a:r>
            <a:r>
              <a:rPr spc="-175" dirty="0"/>
              <a:t> </a:t>
            </a:r>
            <a:r>
              <a:rPr spc="-130" dirty="0"/>
              <a:t>Studio </a:t>
            </a:r>
            <a:r>
              <a:rPr spc="-735" dirty="0"/>
              <a:t> </a:t>
            </a:r>
            <a:r>
              <a:rPr spc="-135" dirty="0"/>
              <a:t>C</a:t>
            </a:r>
            <a:r>
              <a:rPr spc="-60" dirty="0"/>
              <a:t>o</a:t>
            </a:r>
            <a:r>
              <a:rPr spc="-120" dirty="0"/>
              <a:t>d</a:t>
            </a:r>
            <a:r>
              <a:rPr spc="-155" dirty="0"/>
              <a:t>e</a:t>
            </a:r>
            <a:r>
              <a:rPr spc="-190" dirty="0"/>
              <a:t> </a:t>
            </a:r>
            <a:r>
              <a:rPr spc="-70" dirty="0"/>
              <a:t>i</a:t>
            </a:r>
            <a:r>
              <a:rPr spc="-85" dirty="0"/>
              <a:t>n</a:t>
            </a:r>
            <a:r>
              <a:rPr spc="-200" dirty="0"/>
              <a:t>s</a:t>
            </a:r>
            <a:r>
              <a:rPr spc="-110" dirty="0"/>
              <a:t>t</a:t>
            </a:r>
            <a:r>
              <a:rPr spc="-105" dirty="0"/>
              <a:t>al</a:t>
            </a:r>
            <a:r>
              <a:rPr spc="-35" dirty="0"/>
              <a:t>l</a:t>
            </a:r>
            <a:r>
              <a:rPr spc="-130" dirty="0"/>
              <a:t>e</a:t>
            </a:r>
            <a:r>
              <a:rPr spc="-114" dirty="0"/>
              <a:t>d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50" dirty="0"/>
              <a:t>This</a:t>
            </a:r>
            <a:r>
              <a:rPr spc="-170" dirty="0"/>
              <a:t> </a:t>
            </a:r>
            <a:r>
              <a:rPr spc="-145" dirty="0"/>
              <a:t>exercise</a:t>
            </a:r>
            <a:r>
              <a:rPr spc="-175" dirty="0"/>
              <a:t> </a:t>
            </a:r>
            <a:r>
              <a:rPr spc="-85" dirty="0"/>
              <a:t>only</a:t>
            </a:r>
            <a:r>
              <a:rPr spc="-180" dirty="0"/>
              <a:t> </a:t>
            </a:r>
            <a:r>
              <a:rPr spc="-135" dirty="0"/>
              <a:t>needs</a:t>
            </a:r>
            <a:r>
              <a:rPr spc="-170" dirty="0"/>
              <a:t> </a:t>
            </a:r>
            <a:r>
              <a:rPr spc="-105" dirty="0"/>
              <a:t>completed</a:t>
            </a:r>
            <a:r>
              <a:rPr spc="-180" dirty="0"/>
              <a:t> </a:t>
            </a:r>
            <a:r>
              <a:rPr spc="-135" dirty="0"/>
              <a:t>if</a:t>
            </a:r>
            <a:r>
              <a:rPr spc="-180" dirty="0"/>
              <a:t> </a:t>
            </a:r>
            <a:r>
              <a:rPr spc="-105" dirty="0"/>
              <a:t>you</a:t>
            </a:r>
            <a:r>
              <a:rPr spc="-185" dirty="0"/>
              <a:t> </a:t>
            </a:r>
            <a:r>
              <a:rPr spc="-165" dirty="0"/>
              <a:t>are</a:t>
            </a:r>
            <a:r>
              <a:rPr spc="-180" dirty="0"/>
              <a:t> </a:t>
            </a:r>
            <a:r>
              <a:rPr spc="-125" dirty="0"/>
              <a:t>working</a:t>
            </a:r>
            <a:r>
              <a:rPr spc="-190" dirty="0"/>
              <a:t> </a:t>
            </a:r>
            <a:r>
              <a:rPr spc="-75" dirty="0"/>
              <a:t>locally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2441"/>
            <a:ext cx="3142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M</a:t>
            </a:r>
            <a:r>
              <a:rPr spc="-310" dirty="0"/>
              <a:t>a</a:t>
            </a:r>
            <a:r>
              <a:rPr spc="-250" dirty="0"/>
              <a:t>v</a:t>
            </a:r>
            <a:r>
              <a:rPr spc="-229" dirty="0"/>
              <a:t>en</a:t>
            </a:r>
            <a:r>
              <a:rPr spc="-185" dirty="0"/>
              <a:t> </a:t>
            </a:r>
            <a:r>
              <a:rPr spc="-254" dirty="0"/>
              <a:t>U</a:t>
            </a:r>
            <a:r>
              <a:rPr spc="-275" dirty="0"/>
              <a:t>s</a:t>
            </a:r>
            <a:r>
              <a:rPr spc="-229" dirty="0"/>
              <a:t>e</a:t>
            </a:r>
            <a:r>
              <a:rPr spc="-185" dirty="0"/>
              <a:t> </a:t>
            </a:r>
            <a:r>
              <a:rPr spc="-1095" dirty="0"/>
              <a:t>|</a:t>
            </a:r>
            <a:r>
              <a:rPr spc="-190" dirty="0"/>
              <a:t> </a:t>
            </a:r>
            <a:r>
              <a:rPr spc="-210" dirty="0"/>
              <a:t>O</a:t>
            </a:r>
            <a:r>
              <a:rPr spc="-195" dirty="0"/>
              <a:t>p</a:t>
            </a:r>
            <a:r>
              <a:rPr spc="-240" dirty="0"/>
              <a:t>t</a:t>
            </a:r>
            <a:r>
              <a:rPr spc="-100" dirty="0"/>
              <a:t>i</a:t>
            </a:r>
            <a:r>
              <a:rPr spc="-204" dirty="0"/>
              <a:t>o</a:t>
            </a:r>
            <a:r>
              <a:rPr spc="-215" dirty="0"/>
              <a:t>n</a:t>
            </a:r>
            <a:r>
              <a:rPr spc="-29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81" y="1017789"/>
            <a:ext cx="9421495" cy="1271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Tahoma"/>
                <a:cs typeface="Tahoma"/>
              </a:rPr>
              <a:t>Deploying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entire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project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module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requires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Maven.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Two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common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options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5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Maven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command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line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outside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625" y="4171003"/>
            <a:ext cx="29857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20" dirty="0">
                <a:latin typeface="Tahoma"/>
                <a:cs typeface="Tahoma"/>
              </a:rPr>
              <a:t>V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C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min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75075" y="6050124"/>
            <a:ext cx="3246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54" dirty="0">
                <a:latin typeface="Verdana"/>
                <a:cs typeface="Verdana"/>
              </a:rPr>
              <a:t>E</a:t>
            </a:r>
            <a:r>
              <a:rPr sz="1800" i="1" spc="-100" dirty="0">
                <a:latin typeface="Verdana"/>
                <a:cs typeface="Verdana"/>
              </a:rPr>
              <a:t>i</a:t>
            </a:r>
            <a:r>
              <a:rPr sz="1800" i="1" spc="-175" dirty="0">
                <a:latin typeface="Verdana"/>
                <a:cs typeface="Verdana"/>
              </a:rPr>
              <a:t>t</a:t>
            </a:r>
            <a:r>
              <a:rPr sz="1800" i="1" spc="-270" dirty="0">
                <a:latin typeface="Verdana"/>
                <a:cs typeface="Verdana"/>
              </a:rPr>
              <a:t>h</a:t>
            </a:r>
            <a:r>
              <a:rPr sz="1800" i="1" spc="-295" dirty="0">
                <a:latin typeface="Verdana"/>
                <a:cs typeface="Verdana"/>
              </a:rPr>
              <a:t>e</a:t>
            </a:r>
            <a:r>
              <a:rPr sz="1800" i="1" spc="-204" dirty="0">
                <a:latin typeface="Verdana"/>
                <a:cs typeface="Verdana"/>
              </a:rPr>
              <a:t>r</a:t>
            </a:r>
            <a:r>
              <a:rPr sz="1800" i="1" spc="-225" dirty="0">
                <a:latin typeface="Verdana"/>
                <a:cs typeface="Verdana"/>
              </a:rPr>
              <a:t> </a:t>
            </a:r>
            <a:r>
              <a:rPr sz="1800" i="1" spc="-220" dirty="0">
                <a:latin typeface="Verdana"/>
                <a:cs typeface="Verdana"/>
              </a:rPr>
              <a:t>o</a:t>
            </a:r>
            <a:r>
              <a:rPr sz="1800" i="1" spc="-200" dirty="0">
                <a:latin typeface="Verdana"/>
                <a:cs typeface="Verdana"/>
              </a:rPr>
              <a:t>p</a:t>
            </a:r>
            <a:r>
              <a:rPr sz="1800" i="1" spc="-215" dirty="0">
                <a:latin typeface="Verdana"/>
                <a:cs typeface="Verdana"/>
              </a:rPr>
              <a:t>t</a:t>
            </a:r>
            <a:r>
              <a:rPr sz="1800" i="1" spc="-85" dirty="0">
                <a:latin typeface="Verdana"/>
                <a:cs typeface="Verdana"/>
              </a:rPr>
              <a:t>i</a:t>
            </a:r>
            <a:r>
              <a:rPr sz="1800" i="1" spc="-215" dirty="0">
                <a:latin typeface="Verdana"/>
                <a:cs typeface="Verdana"/>
              </a:rPr>
              <a:t>on</a:t>
            </a:r>
            <a:r>
              <a:rPr sz="1800" i="1" spc="-204" dirty="0">
                <a:latin typeface="Verdana"/>
                <a:cs typeface="Verdana"/>
              </a:rPr>
              <a:t> </a:t>
            </a:r>
            <a:r>
              <a:rPr sz="1800" i="1" spc="-215" dirty="0">
                <a:latin typeface="Verdana"/>
                <a:cs typeface="Verdana"/>
              </a:rPr>
              <a:t>ca</a:t>
            </a:r>
            <a:r>
              <a:rPr sz="1800" i="1" spc="-240" dirty="0">
                <a:latin typeface="Verdana"/>
                <a:cs typeface="Verdana"/>
              </a:rPr>
              <a:t>n</a:t>
            </a:r>
            <a:r>
              <a:rPr sz="1800" i="1" spc="-225" dirty="0">
                <a:latin typeface="Verdana"/>
                <a:cs typeface="Verdana"/>
              </a:rPr>
              <a:t> </a:t>
            </a:r>
            <a:r>
              <a:rPr sz="1800" i="1" spc="-204" dirty="0">
                <a:latin typeface="Verdana"/>
                <a:cs typeface="Verdana"/>
              </a:rPr>
              <a:t>b</a:t>
            </a:r>
            <a:r>
              <a:rPr sz="1800" i="1" spc="-300" dirty="0">
                <a:latin typeface="Verdana"/>
                <a:cs typeface="Verdana"/>
              </a:rPr>
              <a:t>e</a:t>
            </a:r>
            <a:r>
              <a:rPr sz="1800" i="1" spc="-220" dirty="0">
                <a:latin typeface="Verdana"/>
                <a:cs typeface="Verdana"/>
              </a:rPr>
              <a:t> </a:t>
            </a:r>
            <a:r>
              <a:rPr sz="1800" i="1" spc="-240" dirty="0">
                <a:latin typeface="Verdana"/>
                <a:cs typeface="Verdana"/>
              </a:rPr>
              <a:t>u</a:t>
            </a:r>
            <a:r>
              <a:rPr sz="1800" i="1" spc="-295" dirty="0">
                <a:latin typeface="Verdana"/>
                <a:cs typeface="Verdana"/>
              </a:rPr>
              <a:t>s</a:t>
            </a:r>
            <a:r>
              <a:rPr sz="1800" i="1" spc="-280" dirty="0">
                <a:latin typeface="Verdana"/>
                <a:cs typeface="Verdana"/>
              </a:rPr>
              <a:t>e</a:t>
            </a:r>
            <a:r>
              <a:rPr sz="1800" i="1" spc="-229" dirty="0">
                <a:latin typeface="Verdana"/>
                <a:cs typeface="Verdana"/>
              </a:rPr>
              <a:t>d</a:t>
            </a:r>
            <a:r>
              <a:rPr sz="1800" i="1" spc="-215" dirty="0">
                <a:latin typeface="Verdana"/>
                <a:cs typeface="Verdana"/>
              </a:rPr>
              <a:t> </a:t>
            </a:r>
            <a:r>
              <a:rPr sz="1800" i="1" spc="-95" dirty="0">
                <a:latin typeface="Verdana"/>
                <a:cs typeface="Verdana"/>
              </a:rPr>
              <a:t>i</a:t>
            </a:r>
            <a:r>
              <a:rPr sz="1800" i="1" spc="-215" dirty="0">
                <a:latin typeface="Verdana"/>
                <a:cs typeface="Verdana"/>
              </a:rPr>
              <a:t>n</a:t>
            </a:r>
            <a:r>
              <a:rPr sz="1800" i="1" spc="-229" dirty="0">
                <a:latin typeface="Verdana"/>
                <a:cs typeface="Verdana"/>
              </a:rPr>
              <a:t> </a:t>
            </a:r>
            <a:r>
              <a:rPr sz="1800" i="1" spc="-215" dirty="0">
                <a:latin typeface="Verdana"/>
                <a:cs typeface="Verdana"/>
              </a:rPr>
              <a:t>t</a:t>
            </a:r>
            <a:r>
              <a:rPr sz="1800" i="1" spc="-185" dirty="0">
                <a:latin typeface="Verdana"/>
                <a:cs typeface="Verdana"/>
              </a:rPr>
              <a:t>r</a:t>
            </a:r>
            <a:r>
              <a:rPr sz="1800" i="1" spc="-204" dirty="0">
                <a:latin typeface="Verdana"/>
                <a:cs typeface="Verdana"/>
              </a:rPr>
              <a:t>a</a:t>
            </a:r>
            <a:r>
              <a:rPr sz="1800" i="1" spc="-90" dirty="0">
                <a:latin typeface="Verdana"/>
                <a:cs typeface="Verdana"/>
              </a:rPr>
              <a:t>i</a:t>
            </a:r>
            <a:r>
              <a:rPr sz="1800" i="1" spc="-215" dirty="0">
                <a:latin typeface="Verdana"/>
                <a:cs typeface="Verdana"/>
              </a:rPr>
              <a:t>n</a:t>
            </a:r>
            <a:r>
              <a:rPr sz="1800" i="1" spc="-95" dirty="0">
                <a:latin typeface="Verdana"/>
                <a:cs typeface="Verdana"/>
              </a:rPr>
              <a:t>i</a:t>
            </a:r>
            <a:r>
              <a:rPr sz="1800" i="1" spc="-215" dirty="0">
                <a:latin typeface="Verdana"/>
                <a:cs typeface="Verdana"/>
              </a:rPr>
              <a:t>n</a:t>
            </a:r>
            <a:r>
              <a:rPr sz="1800" i="1" spc="-229" dirty="0">
                <a:latin typeface="Verdana"/>
                <a:cs typeface="Verdana"/>
              </a:rPr>
              <a:t>g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424" y="2263140"/>
            <a:ext cx="7632191" cy="186613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00151" y="4562094"/>
            <a:ext cx="7606030" cy="1504315"/>
            <a:chOff x="700151" y="4562094"/>
            <a:chExt cx="7606030" cy="150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808" y="4562094"/>
              <a:ext cx="7555991" cy="15041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2851" y="4607432"/>
              <a:ext cx="793750" cy="368300"/>
            </a:xfrm>
            <a:custGeom>
              <a:avLst/>
              <a:gdLst/>
              <a:ahLst/>
              <a:cxnLst/>
              <a:rect l="l" t="t" r="r" b="b"/>
              <a:pathLst>
                <a:path w="793750" h="368300">
                  <a:moveTo>
                    <a:pt x="0" y="0"/>
                  </a:moveTo>
                  <a:lnTo>
                    <a:pt x="793242" y="0"/>
                  </a:lnTo>
                  <a:lnTo>
                    <a:pt x="793242" y="368046"/>
                  </a:lnTo>
                  <a:lnTo>
                    <a:pt x="0" y="36804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91536" y="5717666"/>
              <a:ext cx="432434" cy="45720"/>
            </a:xfrm>
            <a:custGeom>
              <a:avLst/>
              <a:gdLst/>
              <a:ahLst/>
              <a:cxnLst/>
              <a:rect l="l" t="t" r="r" b="b"/>
              <a:pathLst>
                <a:path w="432435" h="45720">
                  <a:moveTo>
                    <a:pt x="43205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32054" y="45720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127</a:t>
            </a:fld>
            <a:endParaRPr spc="-100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5962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V</a:t>
            </a:r>
            <a:r>
              <a:rPr spc="-90" dirty="0"/>
              <a:t>i</a:t>
            </a:r>
            <a:r>
              <a:rPr spc="-300" dirty="0"/>
              <a:t>s</a:t>
            </a:r>
            <a:r>
              <a:rPr spc="-235" dirty="0"/>
              <a:t>u</a:t>
            </a:r>
            <a:r>
              <a:rPr spc="-165" dirty="0"/>
              <a:t>al</a:t>
            </a:r>
            <a:r>
              <a:rPr spc="-195" dirty="0"/>
              <a:t> </a:t>
            </a:r>
            <a:r>
              <a:rPr spc="-370" dirty="0"/>
              <a:t>S</a:t>
            </a:r>
            <a:r>
              <a:rPr spc="-260" dirty="0"/>
              <a:t>t</a:t>
            </a:r>
            <a:r>
              <a:rPr spc="-245" dirty="0"/>
              <a:t>u</a:t>
            </a:r>
            <a:r>
              <a:rPr spc="-235" dirty="0"/>
              <a:t>d</a:t>
            </a:r>
            <a:r>
              <a:rPr spc="-150" dirty="0"/>
              <a:t>io</a:t>
            </a:r>
            <a:r>
              <a:rPr spc="-190" dirty="0"/>
              <a:t> </a:t>
            </a:r>
            <a:r>
              <a:rPr spc="-325" dirty="0"/>
              <a:t>C</a:t>
            </a:r>
            <a:r>
              <a:rPr spc="-170" dirty="0"/>
              <a:t>o</a:t>
            </a:r>
            <a:r>
              <a:rPr spc="-225" dirty="0"/>
              <a:t>de</a:t>
            </a:r>
            <a:r>
              <a:rPr spc="-180" dirty="0"/>
              <a:t> </a:t>
            </a:r>
            <a:r>
              <a:rPr spc="-590" dirty="0"/>
              <a:t>I</a:t>
            </a:r>
            <a:r>
              <a:rPr spc="-290" dirty="0"/>
              <a:t>n</a:t>
            </a:r>
            <a:r>
              <a:rPr spc="-195" dirty="0"/>
              <a:t>t</a:t>
            </a:r>
            <a:r>
              <a:rPr spc="-250" dirty="0"/>
              <a:t>e</a:t>
            </a:r>
            <a:r>
              <a:rPr spc="-290" dirty="0"/>
              <a:t>g</a:t>
            </a:r>
            <a:r>
              <a:rPr spc="-220" dirty="0"/>
              <a:t>r</a:t>
            </a:r>
            <a:r>
              <a:rPr spc="-275" dirty="0"/>
              <a:t>a</a:t>
            </a:r>
            <a:r>
              <a:rPr spc="-254" dirty="0"/>
              <a:t>t</a:t>
            </a:r>
            <a:r>
              <a:rPr spc="-215" dirty="0"/>
              <a:t>e</a:t>
            </a:r>
            <a:r>
              <a:rPr spc="-220" dirty="0"/>
              <a:t>d</a:t>
            </a:r>
            <a:r>
              <a:rPr spc="-185" dirty="0"/>
              <a:t> </a:t>
            </a:r>
            <a:r>
              <a:rPr spc="-420" dirty="0"/>
              <a:t>T</a:t>
            </a:r>
            <a:r>
              <a:rPr spc="-250" dirty="0"/>
              <a:t>e</a:t>
            </a:r>
            <a:r>
              <a:rPr spc="-155" dirty="0"/>
              <a:t>r</a:t>
            </a:r>
            <a:r>
              <a:rPr spc="-285" dirty="0"/>
              <a:t>m</a:t>
            </a:r>
            <a:r>
              <a:rPr spc="-135" dirty="0"/>
              <a:t>i</a:t>
            </a:r>
            <a:r>
              <a:rPr spc="-185" dirty="0"/>
              <a:t>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81" y="1169314"/>
            <a:ext cx="7773670" cy="184403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45" dirty="0">
                <a:latin typeface="Tahoma"/>
                <a:cs typeface="Tahoma"/>
              </a:rPr>
              <a:t>e</a:t>
            </a:r>
            <a:r>
              <a:rPr sz="2400" spc="-165" dirty="0">
                <a:latin typeface="Tahoma"/>
                <a:cs typeface="Tahoma"/>
              </a:rPr>
              <a:t>g</a:t>
            </a:r>
            <a:r>
              <a:rPr sz="2400" spc="-130" dirty="0">
                <a:latin typeface="Tahoma"/>
                <a:cs typeface="Tahoma"/>
              </a:rPr>
              <a:t>r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20" dirty="0">
                <a:latin typeface="Tahoma"/>
                <a:cs typeface="Tahoma"/>
              </a:rPr>
              <a:t>T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14" dirty="0">
                <a:latin typeface="Tahoma"/>
                <a:cs typeface="Tahoma"/>
              </a:rPr>
              <a:t>Can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opened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initially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starting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at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root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your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workspace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120" dirty="0">
                <a:latin typeface="Tahoma"/>
                <a:cs typeface="Tahoma"/>
              </a:rPr>
              <a:t>re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r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w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90" dirty="0">
                <a:latin typeface="Tahoma"/>
                <a:cs typeface="Tahoma"/>
              </a:rPr>
              <a:t>w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100" dirty="0">
                <a:latin typeface="Tahoma"/>
                <a:cs typeface="Tahoma"/>
              </a:rPr>
              <a:t>M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20" dirty="0">
                <a:latin typeface="Tahoma"/>
                <a:cs typeface="Tahoma"/>
              </a:rPr>
              <a:t>l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25" dirty="0">
                <a:latin typeface="Tahoma"/>
                <a:cs typeface="Tahoma"/>
              </a:rPr>
              <a:t>l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0151" y="3027426"/>
            <a:ext cx="9309100" cy="3039110"/>
            <a:chOff x="700151" y="3027426"/>
            <a:chExt cx="9309100" cy="30391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8" y="4562094"/>
              <a:ext cx="7555991" cy="15041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2851" y="4607433"/>
              <a:ext cx="793750" cy="368300"/>
            </a:xfrm>
            <a:custGeom>
              <a:avLst/>
              <a:gdLst/>
              <a:ahLst/>
              <a:cxnLst/>
              <a:rect l="l" t="t" r="r" b="b"/>
              <a:pathLst>
                <a:path w="793750" h="368300">
                  <a:moveTo>
                    <a:pt x="0" y="0"/>
                  </a:moveTo>
                  <a:lnTo>
                    <a:pt x="793242" y="0"/>
                  </a:lnTo>
                  <a:lnTo>
                    <a:pt x="793242" y="368046"/>
                  </a:lnTo>
                  <a:lnTo>
                    <a:pt x="0" y="36804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91536" y="5717667"/>
              <a:ext cx="432434" cy="45720"/>
            </a:xfrm>
            <a:custGeom>
              <a:avLst/>
              <a:gdLst/>
              <a:ahLst/>
              <a:cxnLst/>
              <a:rect l="l" t="t" r="r" b="b"/>
              <a:pathLst>
                <a:path w="432435" h="45720">
                  <a:moveTo>
                    <a:pt x="43205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32054" y="45720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1734" y="3027426"/>
              <a:ext cx="4517135" cy="218084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128</a:t>
            </a:fld>
            <a:endParaRPr spc="-10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9295" y="1672590"/>
            <a:ext cx="5953464" cy="46497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2441"/>
            <a:ext cx="56108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A</a:t>
            </a:r>
            <a:r>
              <a:rPr spc="-190" dirty="0"/>
              <a:t>EM</a:t>
            </a:r>
            <a:r>
              <a:rPr spc="-195" dirty="0"/>
              <a:t> </a:t>
            </a:r>
            <a:r>
              <a:rPr spc="-254" dirty="0"/>
              <a:t>P</a:t>
            </a:r>
            <a:r>
              <a:rPr spc="-170" dirty="0"/>
              <a:t>r</a:t>
            </a:r>
            <a:r>
              <a:rPr spc="-185" dirty="0"/>
              <a:t>o</a:t>
            </a:r>
            <a:r>
              <a:rPr spc="-200" dirty="0"/>
              <a:t>j</a:t>
            </a:r>
            <a:r>
              <a:rPr spc="-310" dirty="0"/>
              <a:t>e</a:t>
            </a:r>
            <a:r>
              <a:rPr spc="-185" dirty="0"/>
              <a:t>c</a:t>
            </a:r>
            <a:r>
              <a:rPr spc="-250" dirty="0"/>
              <a:t>t</a:t>
            </a:r>
            <a:r>
              <a:rPr spc="-175" dirty="0"/>
              <a:t> </a:t>
            </a:r>
            <a:r>
              <a:rPr spc="-425" dirty="0"/>
              <a:t>S</a:t>
            </a:r>
            <a:r>
              <a:rPr spc="-229" dirty="0"/>
              <a:t>y</a:t>
            </a:r>
            <a:r>
              <a:rPr spc="-245" dirty="0"/>
              <a:t>nc</a:t>
            </a:r>
            <a:r>
              <a:rPr spc="-190" dirty="0"/>
              <a:t> </a:t>
            </a:r>
            <a:r>
              <a:rPr spc="-1095" dirty="0"/>
              <a:t>|</a:t>
            </a:r>
            <a:r>
              <a:rPr spc="-190" dirty="0"/>
              <a:t> </a:t>
            </a:r>
            <a:r>
              <a:rPr spc="-325" dirty="0"/>
              <a:t>C</a:t>
            </a:r>
            <a:r>
              <a:rPr spc="-185" dirty="0"/>
              <a:t>o</a:t>
            </a:r>
            <a:r>
              <a:rPr spc="-290" dirty="0"/>
              <a:t>m</a:t>
            </a:r>
            <a:r>
              <a:rPr spc="-285" dirty="0"/>
              <a:t>m</a:t>
            </a:r>
            <a:r>
              <a:rPr spc="-185" dirty="0"/>
              <a:t>o</a:t>
            </a:r>
            <a:r>
              <a:rPr spc="-229" dirty="0"/>
              <a:t>n</a:t>
            </a:r>
            <a:r>
              <a:rPr spc="-185" dirty="0"/>
              <a:t> </a:t>
            </a:r>
            <a:r>
              <a:rPr spc="-210" dirty="0"/>
              <a:t>O</a:t>
            </a:r>
            <a:r>
              <a:rPr spc="-195" dirty="0"/>
              <a:t>p</a:t>
            </a:r>
            <a:r>
              <a:rPr spc="-240" dirty="0"/>
              <a:t>t</a:t>
            </a:r>
            <a:r>
              <a:rPr spc="-100" dirty="0"/>
              <a:t>i</a:t>
            </a:r>
            <a:r>
              <a:rPr spc="-204" dirty="0"/>
              <a:t>o</a:t>
            </a:r>
            <a:r>
              <a:rPr spc="-215" dirty="0"/>
              <a:t>n</a:t>
            </a:r>
            <a:r>
              <a:rPr spc="-290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129</a:t>
            </a:fld>
            <a:endParaRPr spc="-100" dirty="0"/>
          </a:p>
        </p:txBody>
      </p:sp>
      <p:sp>
        <p:nvSpPr>
          <p:cNvPr id="4" name="object 4"/>
          <p:cNvSpPr txBox="1"/>
          <p:nvPr/>
        </p:nvSpPr>
        <p:spPr>
          <a:xfrm>
            <a:off x="398781" y="919787"/>
            <a:ext cx="3292475" cy="370205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6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3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m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114" dirty="0">
                <a:latin typeface="Tahoma"/>
                <a:cs typeface="Tahoma"/>
              </a:rPr>
              <a:t>M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v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mman</a:t>
            </a:r>
            <a:r>
              <a:rPr sz="2000" spc="-75" dirty="0">
                <a:latin typeface="Tahoma"/>
                <a:cs typeface="Tahoma"/>
              </a:rPr>
              <a:t>d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105" dirty="0">
                <a:latin typeface="Tahoma"/>
                <a:cs typeface="Tahoma"/>
              </a:rPr>
              <a:t>M</a:t>
            </a:r>
            <a:r>
              <a:rPr sz="2000" spc="-170" dirty="0">
                <a:latin typeface="Tahoma"/>
                <a:cs typeface="Tahoma"/>
              </a:rPr>
              <a:t>2</a:t>
            </a:r>
            <a:r>
              <a:rPr sz="2000" spc="-150" dirty="0">
                <a:latin typeface="Tahoma"/>
                <a:cs typeface="Tahoma"/>
              </a:rPr>
              <a:t>E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35" dirty="0">
                <a:latin typeface="Tahoma"/>
                <a:cs typeface="Tahoma"/>
              </a:rPr>
              <a:t>p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e</a:t>
            </a:r>
            <a:r>
              <a:rPr sz="2000" spc="-95" dirty="0">
                <a:latin typeface="Tahoma"/>
                <a:cs typeface="Tahoma"/>
              </a:rPr>
              <a:t>x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55" dirty="0">
                <a:latin typeface="Tahoma"/>
                <a:cs typeface="Tahoma"/>
              </a:rPr>
              <a:t>n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d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150" dirty="0">
                <a:latin typeface="Tahoma"/>
                <a:cs typeface="Tahoma"/>
              </a:rPr>
              <a:t>E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35" dirty="0">
                <a:latin typeface="Tahoma"/>
                <a:cs typeface="Tahoma"/>
              </a:rPr>
              <a:t>p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80" dirty="0">
                <a:latin typeface="Tahoma"/>
                <a:cs typeface="Tahoma"/>
              </a:rPr>
              <a:t>nc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spc="-20" dirty="0">
                <a:latin typeface="Tahoma"/>
                <a:cs typeface="Tahoma"/>
              </a:rPr>
              <a:t>l</a:t>
            </a:r>
            <a:r>
              <a:rPr sz="2000" spc="-100" dirty="0">
                <a:latin typeface="Tahoma"/>
                <a:cs typeface="Tahoma"/>
              </a:rPr>
              <a:t>u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45" dirty="0">
                <a:latin typeface="Tahoma"/>
                <a:cs typeface="Tahoma"/>
              </a:rPr>
              <a:t>in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15" dirty="0">
                <a:latin typeface="Tahoma"/>
                <a:cs typeface="Tahoma"/>
              </a:rPr>
              <a:t>V</a:t>
            </a:r>
            <a:r>
              <a:rPr sz="2000" spc="-175" dirty="0">
                <a:latin typeface="Tahoma"/>
                <a:cs typeface="Tahoma"/>
              </a:rPr>
              <a:t>S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110" dirty="0">
                <a:latin typeface="Tahoma"/>
                <a:cs typeface="Tahoma"/>
              </a:rPr>
              <a:t>M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80" dirty="0">
                <a:latin typeface="Tahoma"/>
                <a:cs typeface="Tahoma"/>
              </a:rPr>
              <a:t>nc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20" dirty="0">
                <a:latin typeface="Tahoma"/>
                <a:cs typeface="Tahoma"/>
              </a:rPr>
              <a:t>AEM</a:t>
            </a:r>
            <a:r>
              <a:rPr sz="2000" spc="-95" dirty="0">
                <a:latin typeface="Tahoma"/>
                <a:cs typeface="Tahoma"/>
              </a:rPr>
              <a:t>F</a:t>
            </a:r>
            <a:r>
              <a:rPr sz="2000" spc="-100" dirty="0">
                <a:latin typeface="Tahoma"/>
                <a:cs typeface="Tahoma"/>
              </a:rPr>
              <a:t>ED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mma</a:t>
            </a:r>
            <a:r>
              <a:rPr sz="2000" spc="-70" dirty="0">
                <a:latin typeface="Tahoma"/>
                <a:cs typeface="Tahoma"/>
              </a:rPr>
              <a:t>nd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li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10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0" dirty="0">
                <a:latin typeface="Tahoma"/>
                <a:cs typeface="Tahoma"/>
              </a:rPr>
              <a:t>p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60" dirty="0">
                <a:latin typeface="Tahoma"/>
                <a:cs typeface="Tahoma"/>
              </a:rPr>
              <a:t>omma</a:t>
            </a:r>
            <a:r>
              <a:rPr sz="2000" spc="-70" dirty="0">
                <a:latin typeface="Tahoma"/>
                <a:cs typeface="Tahoma"/>
              </a:rPr>
              <a:t>nd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li</a:t>
            </a:r>
            <a:r>
              <a:rPr sz="2000" spc="-85" dirty="0">
                <a:latin typeface="Tahoma"/>
                <a:cs typeface="Tahoma"/>
              </a:rPr>
              <a:t>ne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3557" y="3437357"/>
            <a:ext cx="2837815" cy="21875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m</a:t>
            </a:r>
            <a:r>
              <a:rPr sz="2400" spc="-30" dirty="0">
                <a:latin typeface="Tahoma"/>
                <a:cs typeface="Tahoma"/>
              </a:rPr>
              <a:t>p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2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0" dirty="0">
                <a:latin typeface="Tahoma"/>
                <a:cs typeface="Tahoma"/>
              </a:rPr>
              <a:t>EM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6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0" dirty="0">
                <a:latin typeface="Tahoma"/>
                <a:cs typeface="Tahoma"/>
              </a:rPr>
              <a:t>in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20" dirty="0">
                <a:latin typeface="Tahoma"/>
                <a:cs typeface="Tahoma"/>
              </a:rPr>
              <a:t>V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85" dirty="0">
                <a:latin typeface="Tahoma"/>
                <a:cs typeface="Tahoma"/>
              </a:rPr>
              <a:t>nc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omm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5" dirty="0">
                <a:latin typeface="Tahoma"/>
                <a:cs typeface="Tahoma"/>
              </a:rPr>
              <a:t>V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omm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68958"/>
            <a:ext cx="12189460" cy="5289550"/>
            <a:chOff x="0" y="1568958"/>
            <a:chExt cx="12189460" cy="5289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893" y="1568958"/>
              <a:ext cx="11652503" cy="49027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0040" y="1594104"/>
              <a:ext cx="11549380" cy="4799330"/>
            </a:xfrm>
            <a:custGeom>
              <a:avLst/>
              <a:gdLst/>
              <a:ahLst/>
              <a:cxnLst/>
              <a:rect l="l" t="t" r="r" b="b"/>
              <a:pathLst>
                <a:path w="11549380" h="4799330">
                  <a:moveTo>
                    <a:pt x="11548872" y="0"/>
                  </a:moveTo>
                  <a:lnTo>
                    <a:pt x="0" y="0"/>
                  </a:lnTo>
                  <a:lnTo>
                    <a:pt x="0" y="4799076"/>
                  </a:lnTo>
                  <a:lnTo>
                    <a:pt x="11548872" y="4799076"/>
                  </a:lnTo>
                  <a:lnTo>
                    <a:pt x="11548872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5750" y="1918709"/>
              <a:ext cx="3651250" cy="1724025"/>
            </a:xfrm>
            <a:custGeom>
              <a:avLst/>
              <a:gdLst/>
              <a:ahLst/>
              <a:cxnLst/>
              <a:rect l="l" t="t" r="r" b="b"/>
              <a:pathLst>
                <a:path w="3651250" h="1724025">
                  <a:moveTo>
                    <a:pt x="3363455" y="0"/>
                  </a:moveTo>
                  <a:lnTo>
                    <a:pt x="287274" y="0"/>
                  </a:lnTo>
                  <a:lnTo>
                    <a:pt x="240678" y="3760"/>
                  </a:lnTo>
                  <a:lnTo>
                    <a:pt x="196476" y="14646"/>
                  </a:lnTo>
                  <a:lnTo>
                    <a:pt x="155258" y="32066"/>
                  </a:lnTo>
                  <a:lnTo>
                    <a:pt x="117617" y="55430"/>
                  </a:lnTo>
                  <a:lnTo>
                    <a:pt x="84143" y="84145"/>
                  </a:lnTo>
                  <a:lnTo>
                    <a:pt x="55429" y="117620"/>
                  </a:lnTo>
                  <a:lnTo>
                    <a:pt x="32066" y="155263"/>
                  </a:lnTo>
                  <a:lnTo>
                    <a:pt x="14646" y="196483"/>
                  </a:lnTo>
                  <a:lnTo>
                    <a:pt x="3760" y="240688"/>
                  </a:lnTo>
                  <a:lnTo>
                    <a:pt x="0" y="287286"/>
                  </a:lnTo>
                  <a:lnTo>
                    <a:pt x="0" y="1436369"/>
                  </a:lnTo>
                  <a:lnTo>
                    <a:pt x="3760" y="1482968"/>
                  </a:lnTo>
                  <a:lnTo>
                    <a:pt x="14646" y="1527172"/>
                  </a:lnTo>
                  <a:lnTo>
                    <a:pt x="32066" y="1568390"/>
                  </a:lnTo>
                  <a:lnTo>
                    <a:pt x="55429" y="1606032"/>
                  </a:lnTo>
                  <a:lnTo>
                    <a:pt x="84143" y="1639504"/>
                  </a:lnTo>
                  <a:lnTo>
                    <a:pt x="117617" y="1668217"/>
                  </a:lnTo>
                  <a:lnTo>
                    <a:pt x="155258" y="1691579"/>
                  </a:lnTo>
                  <a:lnTo>
                    <a:pt x="196476" y="1708998"/>
                  </a:lnTo>
                  <a:lnTo>
                    <a:pt x="240678" y="1719884"/>
                  </a:lnTo>
                  <a:lnTo>
                    <a:pt x="287274" y="1723643"/>
                  </a:lnTo>
                  <a:lnTo>
                    <a:pt x="3363455" y="1723643"/>
                  </a:lnTo>
                  <a:lnTo>
                    <a:pt x="3410053" y="1719884"/>
                  </a:lnTo>
                  <a:lnTo>
                    <a:pt x="3454258" y="1708998"/>
                  </a:lnTo>
                  <a:lnTo>
                    <a:pt x="3495478" y="1691579"/>
                  </a:lnTo>
                  <a:lnTo>
                    <a:pt x="3533121" y="1668217"/>
                  </a:lnTo>
                  <a:lnTo>
                    <a:pt x="3566596" y="1639504"/>
                  </a:lnTo>
                  <a:lnTo>
                    <a:pt x="3595311" y="1606032"/>
                  </a:lnTo>
                  <a:lnTo>
                    <a:pt x="3618675" y="1568390"/>
                  </a:lnTo>
                  <a:lnTo>
                    <a:pt x="3636095" y="1527172"/>
                  </a:lnTo>
                  <a:lnTo>
                    <a:pt x="3646981" y="1482968"/>
                  </a:lnTo>
                  <a:lnTo>
                    <a:pt x="3650741" y="1436369"/>
                  </a:lnTo>
                  <a:lnTo>
                    <a:pt x="3650741" y="287286"/>
                  </a:lnTo>
                  <a:lnTo>
                    <a:pt x="3646981" y="240688"/>
                  </a:lnTo>
                  <a:lnTo>
                    <a:pt x="3636095" y="196483"/>
                  </a:lnTo>
                  <a:lnTo>
                    <a:pt x="3618675" y="155263"/>
                  </a:lnTo>
                  <a:lnTo>
                    <a:pt x="3595311" y="117620"/>
                  </a:lnTo>
                  <a:lnTo>
                    <a:pt x="3566596" y="84145"/>
                  </a:lnTo>
                  <a:lnTo>
                    <a:pt x="3533121" y="55430"/>
                  </a:lnTo>
                  <a:lnTo>
                    <a:pt x="3495478" y="32066"/>
                  </a:lnTo>
                  <a:lnTo>
                    <a:pt x="3454258" y="14646"/>
                  </a:lnTo>
                  <a:lnTo>
                    <a:pt x="3410053" y="3760"/>
                  </a:lnTo>
                  <a:lnTo>
                    <a:pt x="3363455" y="0"/>
                  </a:lnTo>
                  <a:close/>
                </a:path>
              </a:pathLst>
            </a:custGeom>
            <a:solidFill>
              <a:srgbClr val="9EA6AD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73183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70" dirty="0"/>
              <a:t>I</a:t>
            </a:r>
            <a:r>
              <a:rPr spc="-254" dirty="0"/>
              <a:t>n</a:t>
            </a:r>
            <a:r>
              <a:rPr spc="-250" dirty="0"/>
              <a:t>f</a:t>
            </a:r>
            <a:r>
              <a:rPr spc="-254" dirty="0"/>
              <a:t>r</a:t>
            </a:r>
            <a:r>
              <a:rPr spc="-280" dirty="0"/>
              <a:t>a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225" dirty="0"/>
              <a:t>r</a:t>
            </a:r>
            <a:r>
              <a:rPr spc="-285" dirty="0"/>
              <a:t>u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  <a:r>
              <a:rPr spc="-220" dirty="0"/>
              <a:t> </a:t>
            </a:r>
            <a:r>
              <a:rPr spc="-1250" dirty="0"/>
              <a:t>|</a:t>
            </a:r>
            <a:r>
              <a:rPr spc="-210" dirty="0"/>
              <a:t> </a:t>
            </a:r>
            <a:r>
              <a:rPr spc="-365" dirty="0"/>
              <a:t>C</a:t>
            </a:r>
            <a:r>
              <a:rPr spc="-170" dirty="0"/>
              <a:t>lo</a:t>
            </a:r>
            <a:r>
              <a:rPr spc="-240" dirty="0"/>
              <a:t>u</a:t>
            </a:r>
            <a:r>
              <a:rPr spc="-250" dirty="0"/>
              <a:t>d</a:t>
            </a:r>
            <a:r>
              <a:rPr spc="-200" dirty="0"/>
              <a:t> </a:t>
            </a:r>
            <a:r>
              <a:rPr spc="-405" dirty="0"/>
              <a:t>S</a:t>
            </a:r>
            <a:r>
              <a:rPr spc="-285" dirty="0"/>
              <a:t>e</a:t>
            </a:r>
            <a:r>
              <a:rPr spc="-95" dirty="0"/>
              <a:t>r</a:t>
            </a:r>
            <a:r>
              <a:rPr spc="-275" dirty="0"/>
              <a:t>v</a:t>
            </a:r>
            <a:r>
              <a:rPr spc="-160" dirty="0"/>
              <a:t>i</a:t>
            </a:r>
            <a:r>
              <a:rPr spc="-28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315" dirty="0"/>
              <a:t>a</a:t>
            </a:r>
            <a:r>
              <a:rPr spc="-250" dirty="0"/>
              <a:t>u</a:t>
            </a:r>
            <a:r>
              <a:rPr spc="-200" dirty="0"/>
              <a:t>t</a:t>
            </a:r>
            <a:r>
              <a:rPr spc="-235" dirty="0"/>
              <a:t>o</a:t>
            </a:r>
            <a:r>
              <a:rPr spc="-285" dirty="0"/>
              <a:t>-</a:t>
            </a:r>
            <a:r>
              <a:rPr spc="-320" dirty="0"/>
              <a:t>s</a:t>
            </a:r>
            <a:r>
              <a:rPr spc="-260" dirty="0"/>
              <a:t>c</a:t>
            </a:r>
            <a:r>
              <a:rPr spc="-300" dirty="0"/>
              <a:t>a</a:t>
            </a:r>
            <a:r>
              <a:rPr spc="-135" dirty="0"/>
              <a:t>li</a:t>
            </a:r>
            <a:r>
              <a:rPr spc="-300" dirty="0"/>
              <a:t>n</a:t>
            </a:r>
            <a:r>
              <a:rPr spc="-335" dirty="0"/>
              <a:t>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8781" y="1017789"/>
            <a:ext cx="9368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latin typeface="Tahoma"/>
                <a:cs typeface="Tahoma"/>
              </a:rPr>
              <a:t>Automatically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detects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need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increased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capacity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scales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dynamically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428" y="2218695"/>
            <a:ext cx="2800985" cy="121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2400" spc="-1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-6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2400" spc="-13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7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-105" dirty="0">
                <a:solidFill>
                  <a:srgbClr val="6B737A"/>
                </a:solidFill>
                <a:latin typeface="Tahoma"/>
                <a:cs typeface="Tahoma"/>
              </a:rPr>
              <a:t>al</a:t>
            </a:r>
            <a:r>
              <a:rPr sz="2400" spc="-19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-1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70" dirty="0">
                <a:solidFill>
                  <a:srgbClr val="6B737A"/>
                </a:solidFill>
                <a:latin typeface="Tahoma"/>
                <a:cs typeface="Tahoma"/>
              </a:rPr>
              <a:t>li</a:t>
            </a:r>
            <a:r>
              <a:rPr sz="2400" spc="-15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2400" spc="-204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  <a:p>
            <a:pPr marL="635" algn="ctr">
              <a:lnSpc>
                <a:spcPct val="100000"/>
              </a:lnSpc>
              <a:spcBef>
                <a:spcPts val="15"/>
              </a:spcBef>
            </a:pP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dd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al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4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13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3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13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130" dirty="0">
                <a:solidFill>
                  <a:srgbClr val="6B737A"/>
                </a:solidFill>
                <a:latin typeface="Tahoma"/>
                <a:cs typeface="Tahoma"/>
              </a:rPr>
              <a:t>rr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5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m  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06640" y="2245614"/>
            <a:ext cx="4204335" cy="3579495"/>
            <a:chOff x="7406640" y="2245614"/>
            <a:chExt cx="4204335" cy="3579495"/>
          </a:xfrm>
        </p:grpSpPr>
        <p:sp>
          <p:nvSpPr>
            <p:cNvPr id="10" name="object 10"/>
            <p:cNvSpPr/>
            <p:nvPr/>
          </p:nvSpPr>
          <p:spPr>
            <a:xfrm>
              <a:off x="7406640" y="2245614"/>
              <a:ext cx="1041400" cy="1070610"/>
            </a:xfrm>
            <a:custGeom>
              <a:avLst/>
              <a:gdLst/>
              <a:ahLst/>
              <a:cxnLst/>
              <a:rect l="l" t="t" r="r" b="b"/>
              <a:pathLst>
                <a:path w="1041400" h="1070610">
                  <a:moveTo>
                    <a:pt x="520445" y="0"/>
                  </a:moveTo>
                  <a:lnTo>
                    <a:pt x="473074" y="2187"/>
                  </a:lnTo>
                  <a:lnTo>
                    <a:pt x="426893" y="8624"/>
                  </a:lnTo>
                  <a:lnTo>
                    <a:pt x="382089" y="19121"/>
                  </a:lnTo>
                  <a:lnTo>
                    <a:pt x="338843" y="33489"/>
                  </a:lnTo>
                  <a:lnTo>
                    <a:pt x="297340" y="51540"/>
                  </a:lnTo>
                  <a:lnTo>
                    <a:pt x="257764" y="73084"/>
                  </a:lnTo>
                  <a:lnTo>
                    <a:pt x="220299" y="97932"/>
                  </a:lnTo>
                  <a:lnTo>
                    <a:pt x="185127" y="125896"/>
                  </a:lnTo>
                  <a:lnTo>
                    <a:pt x="152433" y="156786"/>
                  </a:lnTo>
                  <a:lnTo>
                    <a:pt x="122400" y="190413"/>
                  </a:lnTo>
                  <a:lnTo>
                    <a:pt x="95213" y="226589"/>
                  </a:lnTo>
                  <a:lnTo>
                    <a:pt x="71055" y="265125"/>
                  </a:lnTo>
                  <a:lnTo>
                    <a:pt x="50109" y="305831"/>
                  </a:lnTo>
                  <a:lnTo>
                    <a:pt x="32559" y="348518"/>
                  </a:lnTo>
                  <a:lnTo>
                    <a:pt x="18590" y="392998"/>
                  </a:lnTo>
                  <a:lnTo>
                    <a:pt x="8384" y="439082"/>
                  </a:lnTo>
                  <a:lnTo>
                    <a:pt x="2126" y="486580"/>
                  </a:lnTo>
                  <a:lnTo>
                    <a:pt x="0" y="535304"/>
                  </a:lnTo>
                  <a:lnTo>
                    <a:pt x="2126" y="584029"/>
                  </a:lnTo>
                  <a:lnTo>
                    <a:pt x="8384" y="631527"/>
                  </a:lnTo>
                  <a:lnTo>
                    <a:pt x="18590" y="677611"/>
                  </a:lnTo>
                  <a:lnTo>
                    <a:pt x="32559" y="722091"/>
                  </a:lnTo>
                  <a:lnTo>
                    <a:pt x="50109" y="764778"/>
                  </a:lnTo>
                  <a:lnTo>
                    <a:pt x="71055" y="805484"/>
                  </a:lnTo>
                  <a:lnTo>
                    <a:pt x="95213" y="844020"/>
                  </a:lnTo>
                  <a:lnTo>
                    <a:pt x="122400" y="880196"/>
                  </a:lnTo>
                  <a:lnTo>
                    <a:pt x="152433" y="913823"/>
                  </a:lnTo>
                  <a:lnTo>
                    <a:pt x="185127" y="944713"/>
                  </a:lnTo>
                  <a:lnTo>
                    <a:pt x="220299" y="972677"/>
                  </a:lnTo>
                  <a:lnTo>
                    <a:pt x="257764" y="997525"/>
                  </a:lnTo>
                  <a:lnTo>
                    <a:pt x="297340" y="1019069"/>
                  </a:lnTo>
                  <a:lnTo>
                    <a:pt x="338843" y="1037120"/>
                  </a:lnTo>
                  <a:lnTo>
                    <a:pt x="382089" y="1051488"/>
                  </a:lnTo>
                  <a:lnTo>
                    <a:pt x="426893" y="1061985"/>
                  </a:lnTo>
                  <a:lnTo>
                    <a:pt x="473074" y="1068422"/>
                  </a:lnTo>
                  <a:lnTo>
                    <a:pt x="520445" y="1070609"/>
                  </a:lnTo>
                  <a:lnTo>
                    <a:pt x="567817" y="1068422"/>
                  </a:lnTo>
                  <a:lnTo>
                    <a:pt x="613998" y="1061985"/>
                  </a:lnTo>
                  <a:lnTo>
                    <a:pt x="658802" y="1051488"/>
                  </a:lnTo>
                  <a:lnTo>
                    <a:pt x="702048" y="1037120"/>
                  </a:lnTo>
                  <a:lnTo>
                    <a:pt x="743551" y="1019069"/>
                  </a:lnTo>
                  <a:lnTo>
                    <a:pt x="783127" y="997525"/>
                  </a:lnTo>
                  <a:lnTo>
                    <a:pt x="820592" y="972677"/>
                  </a:lnTo>
                  <a:lnTo>
                    <a:pt x="855764" y="944713"/>
                  </a:lnTo>
                  <a:lnTo>
                    <a:pt x="888458" y="913823"/>
                  </a:lnTo>
                  <a:lnTo>
                    <a:pt x="918491" y="880196"/>
                  </a:lnTo>
                  <a:lnTo>
                    <a:pt x="945678" y="844020"/>
                  </a:lnTo>
                  <a:lnTo>
                    <a:pt x="969836" y="805484"/>
                  </a:lnTo>
                  <a:lnTo>
                    <a:pt x="990782" y="764778"/>
                  </a:lnTo>
                  <a:lnTo>
                    <a:pt x="1008332" y="722091"/>
                  </a:lnTo>
                  <a:lnTo>
                    <a:pt x="1022301" y="677611"/>
                  </a:lnTo>
                  <a:lnTo>
                    <a:pt x="1032507" y="631527"/>
                  </a:lnTo>
                  <a:lnTo>
                    <a:pt x="1038765" y="584029"/>
                  </a:lnTo>
                  <a:lnTo>
                    <a:pt x="1040891" y="535304"/>
                  </a:lnTo>
                  <a:lnTo>
                    <a:pt x="1038765" y="486580"/>
                  </a:lnTo>
                  <a:lnTo>
                    <a:pt x="1032507" y="439082"/>
                  </a:lnTo>
                  <a:lnTo>
                    <a:pt x="1022301" y="392998"/>
                  </a:lnTo>
                  <a:lnTo>
                    <a:pt x="1008332" y="348518"/>
                  </a:lnTo>
                  <a:lnTo>
                    <a:pt x="990782" y="305831"/>
                  </a:lnTo>
                  <a:lnTo>
                    <a:pt x="969836" y="265125"/>
                  </a:lnTo>
                  <a:lnTo>
                    <a:pt x="945678" y="226589"/>
                  </a:lnTo>
                  <a:lnTo>
                    <a:pt x="918491" y="190413"/>
                  </a:lnTo>
                  <a:lnTo>
                    <a:pt x="888458" y="156786"/>
                  </a:lnTo>
                  <a:lnTo>
                    <a:pt x="855764" y="125896"/>
                  </a:lnTo>
                  <a:lnTo>
                    <a:pt x="820592" y="97932"/>
                  </a:lnTo>
                  <a:lnTo>
                    <a:pt x="783127" y="73084"/>
                  </a:lnTo>
                  <a:lnTo>
                    <a:pt x="743551" y="51540"/>
                  </a:lnTo>
                  <a:lnTo>
                    <a:pt x="702048" y="33489"/>
                  </a:lnTo>
                  <a:lnTo>
                    <a:pt x="658802" y="19121"/>
                  </a:lnTo>
                  <a:lnTo>
                    <a:pt x="613998" y="8624"/>
                  </a:lnTo>
                  <a:lnTo>
                    <a:pt x="567817" y="2187"/>
                  </a:lnTo>
                  <a:lnTo>
                    <a:pt x="52044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07096" y="2783586"/>
              <a:ext cx="255904" cy="0"/>
            </a:xfrm>
            <a:custGeom>
              <a:avLst/>
              <a:gdLst/>
              <a:ahLst/>
              <a:cxnLst/>
              <a:rect l="l" t="t" r="r" b="b"/>
              <a:pathLst>
                <a:path w="255904">
                  <a:moveTo>
                    <a:pt x="0" y="0"/>
                  </a:moveTo>
                  <a:lnTo>
                    <a:pt x="25556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29778" y="2494123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23407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79778" y="2494118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100012" y="85725"/>
                  </a:moveTo>
                  <a:lnTo>
                    <a:pt x="49999" y="0"/>
                  </a:lnTo>
                  <a:lnTo>
                    <a:pt x="0" y="85725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29778" y="2829306"/>
              <a:ext cx="0" cy="234315"/>
            </a:xfrm>
            <a:custGeom>
              <a:avLst/>
              <a:gdLst/>
              <a:ahLst/>
              <a:cxnLst/>
              <a:rect l="l" t="t" r="r" b="b"/>
              <a:pathLst>
                <a:path h="234314">
                  <a:moveTo>
                    <a:pt x="0" y="0"/>
                  </a:moveTo>
                  <a:lnTo>
                    <a:pt x="0" y="234073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79778" y="2977659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100012" y="0"/>
                  </a:moveTo>
                  <a:lnTo>
                    <a:pt x="49999" y="85725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59852" y="4101077"/>
              <a:ext cx="3651250" cy="1724025"/>
            </a:xfrm>
            <a:custGeom>
              <a:avLst/>
              <a:gdLst/>
              <a:ahLst/>
              <a:cxnLst/>
              <a:rect l="l" t="t" r="r" b="b"/>
              <a:pathLst>
                <a:path w="3651250" h="1724025">
                  <a:moveTo>
                    <a:pt x="3363455" y="0"/>
                  </a:moveTo>
                  <a:lnTo>
                    <a:pt x="287274" y="0"/>
                  </a:lnTo>
                  <a:lnTo>
                    <a:pt x="240678" y="3760"/>
                  </a:lnTo>
                  <a:lnTo>
                    <a:pt x="196476" y="14646"/>
                  </a:lnTo>
                  <a:lnTo>
                    <a:pt x="155258" y="32066"/>
                  </a:lnTo>
                  <a:lnTo>
                    <a:pt x="117617" y="55430"/>
                  </a:lnTo>
                  <a:lnTo>
                    <a:pt x="84143" y="84145"/>
                  </a:lnTo>
                  <a:lnTo>
                    <a:pt x="55429" y="117620"/>
                  </a:lnTo>
                  <a:lnTo>
                    <a:pt x="32066" y="155263"/>
                  </a:lnTo>
                  <a:lnTo>
                    <a:pt x="14646" y="196483"/>
                  </a:lnTo>
                  <a:lnTo>
                    <a:pt x="3760" y="240688"/>
                  </a:lnTo>
                  <a:lnTo>
                    <a:pt x="0" y="287286"/>
                  </a:lnTo>
                  <a:lnTo>
                    <a:pt x="0" y="1436370"/>
                  </a:lnTo>
                  <a:lnTo>
                    <a:pt x="3760" y="1482968"/>
                  </a:lnTo>
                  <a:lnTo>
                    <a:pt x="14646" y="1527172"/>
                  </a:lnTo>
                  <a:lnTo>
                    <a:pt x="32066" y="1568390"/>
                  </a:lnTo>
                  <a:lnTo>
                    <a:pt x="55429" y="1606032"/>
                  </a:lnTo>
                  <a:lnTo>
                    <a:pt x="84143" y="1639504"/>
                  </a:lnTo>
                  <a:lnTo>
                    <a:pt x="117617" y="1668217"/>
                  </a:lnTo>
                  <a:lnTo>
                    <a:pt x="155258" y="1691579"/>
                  </a:lnTo>
                  <a:lnTo>
                    <a:pt x="196476" y="1708998"/>
                  </a:lnTo>
                  <a:lnTo>
                    <a:pt x="240678" y="1719884"/>
                  </a:lnTo>
                  <a:lnTo>
                    <a:pt x="287274" y="1723644"/>
                  </a:lnTo>
                  <a:lnTo>
                    <a:pt x="3363455" y="1723644"/>
                  </a:lnTo>
                  <a:lnTo>
                    <a:pt x="3410053" y="1719884"/>
                  </a:lnTo>
                  <a:lnTo>
                    <a:pt x="3454258" y="1708998"/>
                  </a:lnTo>
                  <a:lnTo>
                    <a:pt x="3495478" y="1691579"/>
                  </a:lnTo>
                  <a:lnTo>
                    <a:pt x="3533121" y="1668217"/>
                  </a:lnTo>
                  <a:lnTo>
                    <a:pt x="3566596" y="1639504"/>
                  </a:lnTo>
                  <a:lnTo>
                    <a:pt x="3595311" y="1606032"/>
                  </a:lnTo>
                  <a:lnTo>
                    <a:pt x="3618675" y="1568390"/>
                  </a:lnTo>
                  <a:lnTo>
                    <a:pt x="3636095" y="1527172"/>
                  </a:lnTo>
                  <a:lnTo>
                    <a:pt x="3646981" y="1482968"/>
                  </a:lnTo>
                  <a:lnTo>
                    <a:pt x="3650741" y="1436370"/>
                  </a:lnTo>
                  <a:lnTo>
                    <a:pt x="3650741" y="287286"/>
                  </a:lnTo>
                  <a:lnTo>
                    <a:pt x="3646981" y="240688"/>
                  </a:lnTo>
                  <a:lnTo>
                    <a:pt x="3636095" y="196483"/>
                  </a:lnTo>
                  <a:lnTo>
                    <a:pt x="3618675" y="155263"/>
                  </a:lnTo>
                  <a:lnTo>
                    <a:pt x="3595311" y="117620"/>
                  </a:lnTo>
                  <a:lnTo>
                    <a:pt x="3566596" y="84145"/>
                  </a:lnTo>
                  <a:lnTo>
                    <a:pt x="3533121" y="55430"/>
                  </a:lnTo>
                  <a:lnTo>
                    <a:pt x="3495478" y="32066"/>
                  </a:lnTo>
                  <a:lnTo>
                    <a:pt x="3454258" y="14646"/>
                  </a:lnTo>
                  <a:lnTo>
                    <a:pt x="3410053" y="3760"/>
                  </a:lnTo>
                  <a:lnTo>
                    <a:pt x="3363455" y="0"/>
                  </a:lnTo>
                  <a:close/>
                </a:path>
              </a:pathLst>
            </a:custGeom>
            <a:solidFill>
              <a:srgbClr val="9EA6AD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52044" y="4349787"/>
            <a:ext cx="2637155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2400" spc="-7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400" spc="-16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2400" spc="-2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400" spc="-150" dirty="0">
                <a:solidFill>
                  <a:srgbClr val="6B737A"/>
                </a:solidFill>
                <a:latin typeface="Tahoma"/>
                <a:cs typeface="Tahoma"/>
              </a:rPr>
              <a:t>z</a:t>
            </a:r>
            <a:r>
              <a:rPr sz="2400" spc="-8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400" spc="-15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2400" spc="-5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105" dirty="0">
                <a:solidFill>
                  <a:srgbClr val="6B737A"/>
                </a:solidFill>
                <a:latin typeface="Tahoma"/>
                <a:cs typeface="Tahoma"/>
              </a:rPr>
              <a:t>al</a:t>
            </a:r>
            <a:r>
              <a:rPr sz="2400" spc="-18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400" spc="-8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-1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70" dirty="0">
                <a:solidFill>
                  <a:srgbClr val="6B737A"/>
                </a:solidFill>
                <a:latin typeface="Tahoma"/>
                <a:cs typeface="Tahoma"/>
              </a:rPr>
              <a:t>li</a:t>
            </a:r>
            <a:r>
              <a:rPr sz="2400" spc="-15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2400" spc="-204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15"/>
              </a:spcBef>
            </a:pP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50" dirty="0">
                <a:solidFill>
                  <a:srgbClr val="6B737A"/>
                </a:solidFill>
                <a:latin typeface="Tahoma"/>
                <a:cs typeface="Tahoma"/>
              </a:rPr>
              <a:t>as 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ma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1800" spc="-15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as 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ee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77544" y="2064818"/>
            <a:ext cx="7674609" cy="3930650"/>
            <a:chOff x="777544" y="2064818"/>
            <a:chExt cx="7674609" cy="3930650"/>
          </a:xfrm>
        </p:grpSpPr>
        <p:sp>
          <p:nvSpPr>
            <p:cNvPr id="19" name="object 19"/>
            <p:cNvSpPr/>
            <p:nvPr/>
          </p:nvSpPr>
          <p:spPr>
            <a:xfrm>
              <a:off x="7412735" y="4335017"/>
              <a:ext cx="1039494" cy="1068705"/>
            </a:xfrm>
            <a:custGeom>
              <a:avLst/>
              <a:gdLst/>
              <a:ahLst/>
              <a:cxnLst/>
              <a:rect l="l" t="t" r="r" b="b"/>
              <a:pathLst>
                <a:path w="1039495" h="1068704">
                  <a:moveTo>
                    <a:pt x="519684" y="0"/>
                  </a:moveTo>
                  <a:lnTo>
                    <a:pt x="472381" y="2182"/>
                  </a:lnTo>
                  <a:lnTo>
                    <a:pt x="426268" y="8606"/>
                  </a:lnTo>
                  <a:lnTo>
                    <a:pt x="381529" y="19080"/>
                  </a:lnTo>
                  <a:lnTo>
                    <a:pt x="338346" y="33418"/>
                  </a:lnTo>
                  <a:lnTo>
                    <a:pt x="296904" y="51430"/>
                  </a:lnTo>
                  <a:lnTo>
                    <a:pt x="257386" y="72929"/>
                  </a:lnTo>
                  <a:lnTo>
                    <a:pt x="219975" y="97724"/>
                  </a:lnTo>
                  <a:lnTo>
                    <a:pt x="184855" y="125628"/>
                  </a:lnTo>
                  <a:lnTo>
                    <a:pt x="152209" y="156452"/>
                  </a:lnTo>
                  <a:lnTo>
                    <a:pt x="122221" y="190008"/>
                  </a:lnTo>
                  <a:lnTo>
                    <a:pt x="95073" y="226107"/>
                  </a:lnTo>
                  <a:lnTo>
                    <a:pt x="70950" y="264560"/>
                  </a:lnTo>
                  <a:lnTo>
                    <a:pt x="50035" y="305179"/>
                  </a:lnTo>
                  <a:lnTo>
                    <a:pt x="32512" y="347776"/>
                  </a:lnTo>
                  <a:lnTo>
                    <a:pt x="18563" y="392161"/>
                  </a:lnTo>
                  <a:lnTo>
                    <a:pt x="8372" y="438146"/>
                  </a:lnTo>
                  <a:lnTo>
                    <a:pt x="2123" y="485542"/>
                  </a:lnTo>
                  <a:lnTo>
                    <a:pt x="0" y="534161"/>
                  </a:lnTo>
                  <a:lnTo>
                    <a:pt x="2123" y="582781"/>
                  </a:lnTo>
                  <a:lnTo>
                    <a:pt x="8372" y="630177"/>
                  </a:lnTo>
                  <a:lnTo>
                    <a:pt x="18563" y="676162"/>
                  </a:lnTo>
                  <a:lnTo>
                    <a:pt x="32511" y="720547"/>
                  </a:lnTo>
                  <a:lnTo>
                    <a:pt x="50035" y="763144"/>
                  </a:lnTo>
                  <a:lnTo>
                    <a:pt x="70950" y="803763"/>
                  </a:lnTo>
                  <a:lnTo>
                    <a:pt x="95073" y="842216"/>
                  </a:lnTo>
                  <a:lnTo>
                    <a:pt x="122221" y="878315"/>
                  </a:lnTo>
                  <a:lnTo>
                    <a:pt x="152209" y="911871"/>
                  </a:lnTo>
                  <a:lnTo>
                    <a:pt x="184855" y="942695"/>
                  </a:lnTo>
                  <a:lnTo>
                    <a:pt x="219975" y="970599"/>
                  </a:lnTo>
                  <a:lnTo>
                    <a:pt x="257386" y="995394"/>
                  </a:lnTo>
                  <a:lnTo>
                    <a:pt x="296904" y="1016893"/>
                  </a:lnTo>
                  <a:lnTo>
                    <a:pt x="338346" y="1034905"/>
                  </a:lnTo>
                  <a:lnTo>
                    <a:pt x="381529" y="1049243"/>
                  </a:lnTo>
                  <a:lnTo>
                    <a:pt x="426268" y="1059717"/>
                  </a:lnTo>
                  <a:lnTo>
                    <a:pt x="472381" y="1066141"/>
                  </a:lnTo>
                  <a:lnTo>
                    <a:pt x="519684" y="1068323"/>
                  </a:lnTo>
                  <a:lnTo>
                    <a:pt x="566984" y="1066141"/>
                  </a:lnTo>
                  <a:lnTo>
                    <a:pt x="613096" y="1059717"/>
                  </a:lnTo>
                  <a:lnTo>
                    <a:pt x="657834" y="1049243"/>
                  </a:lnTo>
                  <a:lnTo>
                    <a:pt x="701016" y="1034905"/>
                  </a:lnTo>
                  <a:lnTo>
                    <a:pt x="742457" y="1016893"/>
                  </a:lnTo>
                  <a:lnTo>
                    <a:pt x="781975" y="995394"/>
                  </a:lnTo>
                  <a:lnTo>
                    <a:pt x="819386" y="970599"/>
                  </a:lnTo>
                  <a:lnTo>
                    <a:pt x="854507" y="942695"/>
                  </a:lnTo>
                  <a:lnTo>
                    <a:pt x="887153" y="911871"/>
                  </a:lnTo>
                  <a:lnTo>
                    <a:pt x="917142" y="878315"/>
                  </a:lnTo>
                  <a:lnTo>
                    <a:pt x="944290" y="842216"/>
                  </a:lnTo>
                  <a:lnTo>
                    <a:pt x="968414" y="803763"/>
                  </a:lnTo>
                  <a:lnTo>
                    <a:pt x="989330" y="763144"/>
                  </a:lnTo>
                  <a:lnTo>
                    <a:pt x="1006854" y="720547"/>
                  </a:lnTo>
                  <a:lnTo>
                    <a:pt x="1020803" y="676162"/>
                  </a:lnTo>
                  <a:lnTo>
                    <a:pt x="1030994" y="630177"/>
                  </a:lnTo>
                  <a:lnTo>
                    <a:pt x="1037244" y="582781"/>
                  </a:lnTo>
                  <a:lnTo>
                    <a:pt x="1039368" y="534161"/>
                  </a:lnTo>
                  <a:lnTo>
                    <a:pt x="1037244" y="485542"/>
                  </a:lnTo>
                  <a:lnTo>
                    <a:pt x="1030994" y="438146"/>
                  </a:lnTo>
                  <a:lnTo>
                    <a:pt x="1020803" y="392161"/>
                  </a:lnTo>
                  <a:lnTo>
                    <a:pt x="1006854" y="347776"/>
                  </a:lnTo>
                  <a:lnTo>
                    <a:pt x="989330" y="305179"/>
                  </a:lnTo>
                  <a:lnTo>
                    <a:pt x="968414" y="264560"/>
                  </a:lnTo>
                  <a:lnTo>
                    <a:pt x="944290" y="226107"/>
                  </a:lnTo>
                  <a:lnTo>
                    <a:pt x="917142" y="190008"/>
                  </a:lnTo>
                  <a:lnTo>
                    <a:pt x="887153" y="156452"/>
                  </a:lnTo>
                  <a:lnTo>
                    <a:pt x="854507" y="125628"/>
                  </a:lnTo>
                  <a:lnTo>
                    <a:pt x="819386" y="97724"/>
                  </a:lnTo>
                  <a:lnTo>
                    <a:pt x="781975" y="72929"/>
                  </a:lnTo>
                  <a:lnTo>
                    <a:pt x="742457" y="51430"/>
                  </a:lnTo>
                  <a:lnTo>
                    <a:pt x="701016" y="33418"/>
                  </a:lnTo>
                  <a:lnTo>
                    <a:pt x="657834" y="19080"/>
                  </a:lnTo>
                  <a:lnTo>
                    <a:pt x="613096" y="8606"/>
                  </a:lnTo>
                  <a:lnTo>
                    <a:pt x="566984" y="2182"/>
                  </a:lnTo>
                  <a:lnTo>
                    <a:pt x="519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24443" y="4738116"/>
              <a:ext cx="0" cy="293370"/>
            </a:xfrm>
            <a:custGeom>
              <a:avLst/>
              <a:gdLst/>
              <a:ahLst/>
              <a:cxnLst/>
              <a:rect l="l" t="t" r="r" b="b"/>
              <a:pathLst>
                <a:path h="293370">
                  <a:moveTo>
                    <a:pt x="0" y="0"/>
                  </a:moveTo>
                  <a:lnTo>
                    <a:pt x="0" y="292887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74735" y="4876800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90">
                  <a:moveTo>
                    <a:pt x="0" y="0"/>
                  </a:moveTo>
                  <a:lnTo>
                    <a:pt x="14836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7374" y="4826788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29">
                  <a:moveTo>
                    <a:pt x="0" y="0"/>
                  </a:moveTo>
                  <a:lnTo>
                    <a:pt x="85725" y="50012"/>
                  </a:lnTo>
                  <a:lnTo>
                    <a:pt x="0" y="10001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12699" y="4884420"/>
              <a:ext cx="145415" cy="0"/>
            </a:xfrm>
            <a:custGeom>
              <a:avLst/>
              <a:gdLst/>
              <a:ahLst/>
              <a:cxnLst/>
              <a:rect l="l" t="t" r="r" b="b"/>
              <a:pathLst>
                <a:path w="145415">
                  <a:moveTo>
                    <a:pt x="144945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12700" y="4834418"/>
              <a:ext cx="85725" cy="100330"/>
            </a:xfrm>
            <a:custGeom>
              <a:avLst/>
              <a:gdLst/>
              <a:ahLst/>
              <a:cxnLst/>
              <a:rect l="l" t="t" r="r" b="b"/>
              <a:pathLst>
                <a:path w="85725" h="100329">
                  <a:moveTo>
                    <a:pt x="85725" y="100012"/>
                  </a:moveTo>
                  <a:lnTo>
                    <a:pt x="0" y="49999"/>
                  </a:lnTo>
                  <a:lnTo>
                    <a:pt x="85725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50687" y="2084830"/>
              <a:ext cx="497840" cy="582930"/>
            </a:xfrm>
            <a:custGeom>
              <a:avLst/>
              <a:gdLst/>
              <a:ahLst/>
              <a:cxnLst/>
              <a:rect l="l" t="t" r="r" b="b"/>
              <a:pathLst>
                <a:path w="497840" h="582930">
                  <a:moveTo>
                    <a:pt x="157454" y="478790"/>
                  </a:moveTo>
                  <a:lnTo>
                    <a:pt x="153365" y="483870"/>
                  </a:lnTo>
                  <a:lnTo>
                    <a:pt x="153365" y="486410"/>
                  </a:lnTo>
                  <a:lnTo>
                    <a:pt x="154724" y="488950"/>
                  </a:lnTo>
                  <a:lnTo>
                    <a:pt x="208572" y="554990"/>
                  </a:lnTo>
                  <a:lnTo>
                    <a:pt x="131546" y="572770"/>
                  </a:lnTo>
                  <a:lnTo>
                    <a:pt x="128828" y="574040"/>
                  </a:lnTo>
                  <a:lnTo>
                    <a:pt x="126784" y="576580"/>
                  </a:lnTo>
                  <a:lnTo>
                    <a:pt x="127457" y="580390"/>
                  </a:lnTo>
                  <a:lnTo>
                    <a:pt x="128143" y="581660"/>
                  </a:lnTo>
                  <a:lnTo>
                    <a:pt x="130187" y="582930"/>
                  </a:lnTo>
                  <a:lnTo>
                    <a:pt x="133591" y="582930"/>
                  </a:lnTo>
                  <a:lnTo>
                    <a:pt x="218795" y="562610"/>
                  </a:lnTo>
                  <a:lnTo>
                    <a:pt x="221526" y="560070"/>
                  </a:lnTo>
                  <a:lnTo>
                    <a:pt x="222885" y="557530"/>
                  </a:lnTo>
                  <a:lnTo>
                    <a:pt x="222211" y="554990"/>
                  </a:lnTo>
                  <a:lnTo>
                    <a:pt x="220840" y="553720"/>
                  </a:lnTo>
                  <a:lnTo>
                    <a:pt x="162229" y="481330"/>
                  </a:lnTo>
                  <a:lnTo>
                    <a:pt x="160185" y="480060"/>
                  </a:lnTo>
                  <a:lnTo>
                    <a:pt x="157454" y="478790"/>
                  </a:lnTo>
                  <a:close/>
                </a:path>
                <a:path w="497840" h="582930">
                  <a:moveTo>
                    <a:pt x="253568" y="431800"/>
                  </a:moveTo>
                  <a:lnTo>
                    <a:pt x="244017" y="431800"/>
                  </a:lnTo>
                  <a:lnTo>
                    <a:pt x="244017" y="560070"/>
                  </a:lnTo>
                  <a:lnTo>
                    <a:pt x="246062" y="561340"/>
                  </a:lnTo>
                  <a:lnTo>
                    <a:pt x="248793" y="561340"/>
                  </a:lnTo>
                  <a:lnTo>
                    <a:pt x="301273" y="556260"/>
                  </a:lnTo>
                  <a:lnTo>
                    <a:pt x="315183" y="551180"/>
                  </a:lnTo>
                  <a:lnTo>
                    <a:pt x="253568" y="551180"/>
                  </a:lnTo>
                  <a:lnTo>
                    <a:pt x="253568" y="431800"/>
                  </a:lnTo>
                  <a:close/>
                </a:path>
                <a:path w="497840" h="582930">
                  <a:moveTo>
                    <a:pt x="364667" y="431800"/>
                  </a:moveTo>
                  <a:lnTo>
                    <a:pt x="354444" y="431800"/>
                  </a:lnTo>
                  <a:lnTo>
                    <a:pt x="335419" y="478790"/>
                  </a:lnTo>
                  <a:lnTo>
                    <a:pt x="311669" y="515620"/>
                  </a:lnTo>
                  <a:lnTo>
                    <a:pt x="284087" y="541020"/>
                  </a:lnTo>
                  <a:lnTo>
                    <a:pt x="253568" y="551180"/>
                  </a:lnTo>
                  <a:lnTo>
                    <a:pt x="315183" y="551180"/>
                  </a:lnTo>
                  <a:lnTo>
                    <a:pt x="325615" y="547370"/>
                  </a:lnTo>
                  <a:lnTo>
                    <a:pt x="293776" y="547370"/>
                  </a:lnTo>
                  <a:lnTo>
                    <a:pt x="307814" y="534670"/>
                  </a:lnTo>
                  <a:lnTo>
                    <a:pt x="333842" y="501650"/>
                  </a:lnTo>
                  <a:lnTo>
                    <a:pt x="355895" y="457200"/>
                  </a:lnTo>
                  <a:lnTo>
                    <a:pt x="360442" y="444500"/>
                  </a:lnTo>
                  <a:lnTo>
                    <a:pt x="364667" y="431800"/>
                  </a:lnTo>
                  <a:close/>
                </a:path>
                <a:path w="497840" h="582930">
                  <a:moveTo>
                    <a:pt x="462140" y="148590"/>
                  </a:moveTo>
                  <a:lnTo>
                    <a:pt x="35445" y="148590"/>
                  </a:lnTo>
                  <a:lnTo>
                    <a:pt x="35445" y="149860"/>
                  </a:lnTo>
                  <a:lnTo>
                    <a:pt x="20418" y="181610"/>
                  </a:lnTo>
                  <a:lnTo>
                    <a:pt x="9288" y="215900"/>
                  </a:lnTo>
                  <a:lnTo>
                    <a:pt x="2375" y="251460"/>
                  </a:lnTo>
                  <a:lnTo>
                    <a:pt x="0" y="288290"/>
                  </a:lnTo>
                  <a:lnTo>
                    <a:pt x="2375" y="326390"/>
                  </a:lnTo>
                  <a:lnTo>
                    <a:pt x="20418" y="397510"/>
                  </a:lnTo>
                  <a:lnTo>
                    <a:pt x="60907" y="467360"/>
                  </a:lnTo>
                  <a:lnTo>
                    <a:pt x="91932" y="500380"/>
                  </a:lnTo>
                  <a:lnTo>
                    <a:pt x="127942" y="527050"/>
                  </a:lnTo>
                  <a:lnTo>
                    <a:pt x="168363" y="547370"/>
                  </a:lnTo>
                  <a:lnTo>
                    <a:pt x="171767" y="547370"/>
                  </a:lnTo>
                  <a:lnTo>
                    <a:pt x="173812" y="546100"/>
                  </a:lnTo>
                  <a:lnTo>
                    <a:pt x="175171" y="542290"/>
                  </a:lnTo>
                  <a:lnTo>
                    <a:pt x="173812" y="538480"/>
                  </a:lnTo>
                  <a:lnTo>
                    <a:pt x="171081" y="537210"/>
                  </a:lnTo>
                  <a:lnTo>
                    <a:pt x="134083" y="519430"/>
                  </a:lnTo>
                  <a:lnTo>
                    <a:pt x="101049" y="495300"/>
                  </a:lnTo>
                  <a:lnTo>
                    <a:pt x="72360" y="466090"/>
                  </a:lnTo>
                  <a:lnTo>
                    <a:pt x="48399" y="431800"/>
                  </a:lnTo>
                  <a:lnTo>
                    <a:pt x="460565" y="431800"/>
                  </a:lnTo>
                  <a:lnTo>
                    <a:pt x="461454" y="430530"/>
                  </a:lnTo>
                  <a:lnTo>
                    <a:pt x="462140" y="429260"/>
                  </a:lnTo>
                  <a:lnTo>
                    <a:pt x="465608" y="421640"/>
                  </a:lnTo>
                  <a:lnTo>
                    <a:pt x="42265" y="421640"/>
                  </a:lnTo>
                  <a:lnTo>
                    <a:pt x="29002" y="392430"/>
                  </a:lnTo>
                  <a:lnTo>
                    <a:pt x="19000" y="360680"/>
                  </a:lnTo>
                  <a:lnTo>
                    <a:pt x="12449" y="327660"/>
                  </a:lnTo>
                  <a:lnTo>
                    <a:pt x="9537" y="293370"/>
                  </a:lnTo>
                  <a:lnTo>
                    <a:pt x="497269" y="293370"/>
                  </a:lnTo>
                  <a:lnTo>
                    <a:pt x="497586" y="288290"/>
                  </a:lnTo>
                  <a:lnTo>
                    <a:pt x="497258" y="283210"/>
                  </a:lnTo>
                  <a:lnTo>
                    <a:pt x="9537" y="283210"/>
                  </a:lnTo>
                  <a:lnTo>
                    <a:pt x="12449" y="250190"/>
                  </a:lnTo>
                  <a:lnTo>
                    <a:pt x="19000" y="217170"/>
                  </a:lnTo>
                  <a:lnTo>
                    <a:pt x="29002" y="185420"/>
                  </a:lnTo>
                  <a:lnTo>
                    <a:pt x="42265" y="156210"/>
                  </a:lnTo>
                  <a:lnTo>
                    <a:pt x="465145" y="156210"/>
                  </a:lnTo>
                  <a:lnTo>
                    <a:pt x="462140" y="149860"/>
                  </a:lnTo>
                  <a:lnTo>
                    <a:pt x="462140" y="148590"/>
                  </a:lnTo>
                  <a:close/>
                </a:path>
                <a:path w="497840" h="582930">
                  <a:moveTo>
                    <a:pt x="460565" y="431800"/>
                  </a:moveTo>
                  <a:lnTo>
                    <a:pt x="449186" y="431800"/>
                  </a:lnTo>
                  <a:lnTo>
                    <a:pt x="419345" y="472440"/>
                  </a:lnTo>
                  <a:lnTo>
                    <a:pt x="382730" y="506730"/>
                  </a:lnTo>
                  <a:lnTo>
                    <a:pt x="340490" y="532130"/>
                  </a:lnTo>
                  <a:lnTo>
                    <a:pt x="293776" y="547370"/>
                  </a:lnTo>
                  <a:lnTo>
                    <a:pt x="325615" y="547370"/>
                  </a:lnTo>
                  <a:lnTo>
                    <a:pt x="349957" y="538480"/>
                  </a:lnTo>
                  <a:lnTo>
                    <a:pt x="393665" y="510540"/>
                  </a:lnTo>
                  <a:lnTo>
                    <a:pt x="431223" y="473710"/>
                  </a:lnTo>
                  <a:lnTo>
                    <a:pt x="460565" y="431800"/>
                  </a:lnTo>
                  <a:close/>
                </a:path>
                <a:path w="497840" h="582930">
                  <a:moveTo>
                    <a:pt x="143141" y="431800"/>
                  </a:moveTo>
                  <a:lnTo>
                    <a:pt x="132918" y="431800"/>
                  </a:lnTo>
                  <a:lnTo>
                    <a:pt x="135636" y="439420"/>
                  </a:lnTo>
                  <a:lnTo>
                    <a:pt x="137680" y="447040"/>
                  </a:lnTo>
                  <a:lnTo>
                    <a:pt x="141097" y="454660"/>
                  </a:lnTo>
                  <a:lnTo>
                    <a:pt x="141782" y="457200"/>
                  </a:lnTo>
                  <a:lnTo>
                    <a:pt x="143141" y="458470"/>
                  </a:lnTo>
                  <a:lnTo>
                    <a:pt x="147231" y="458470"/>
                  </a:lnTo>
                  <a:lnTo>
                    <a:pt x="149275" y="455930"/>
                  </a:lnTo>
                  <a:lnTo>
                    <a:pt x="150634" y="453390"/>
                  </a:lnTo>
                  <a:lnTo>
                    <a:pt x="149275" y="450850"/>
                  </a:lnTo>
                  <a:lnTo>
                    <a:pt x="143141" y="431800"/>
                  </a:lnTo>
                  <a:close/>
                </a:path>
                <a:path w="497840" h="582930">
                  <a:moveTo>
                    <a:pt x="122694" y="293370"/>
                  </a:moveTo>
                  <a:lnTo>
                    <a:pt x="113144" y="293370"/>
                  </a:lnTo>
                  <a:lnTo>
                    <a:pt x="114273" y="327660"/>
                  </a:lnTo>
                  <a:lnTo>
                    <a:pt x="117575" y="360680"/>
                  </a:lnTo>
                  <a:lnTo>
                    <a:pt x="122922" y="391160"/>
                  </a:lnTo>
                  <a:lnTo>
                    <a:pt x="130187" y="421640"/>
                  </a:lnTo>
                  <a:lnTo>
                    <a:pt x="139725" y="421640"/>
                  </a:lnTo>
                  <a:lnTo>
                    <a:pt x="132467" y="391160"/>
                  </a:lnTo>
                  <a:lnTo>
                    <a:pt x="127123" y="360680"/>
                  </a:lnTo>
                  <a:lnTo>
                    <a:pt x="123823" y="327660"/>
                  </a:lnTo>
                  <a:lnTo>
                    <a:pt x="122694" y="293370"/>
                  </a:lnTo>
                  <a:close/>
                </a:path>
                <a:path w="497840" h="582930">
                  <a:moveTo>
                    <a:pt x="253568" y="293370"/>
                  </a:moveTo>
                  <a:lnTo>
                    <a:pt x="244017" y="293370"/>
                  </a:lnTo>
                  <a:lnTo>
                    <a:pt x="244017" y="421640"/>
                  </a:lnTo>
                  <a:lnTo>
                    <a:pt x="253568" y="421640"/>
                  </a:lnTo>
                  <a:lnTo>
                    <a:pt x="253568" y="293370"/>
                  </a:lnTo>
                  <a:close/>
                </a:path>
                <a:path w="497840" h="582930">
                  <a:moveTo>
                    <a:pt x="384429" y="293370"/>
                  </a:moveTo>
                  <a:lnTo>
                    <a:pt x="374891" y="293370"/>
                  </a:lnTo>
                  <a:lnTo>
                    <a:pt x="373665" y="327660"/>
                  </a:lnTo>
                  <a:lnTo>
                    <a:pt x="370203" y="360680"/>
                  </a:lnTo>
                  <a:lnTo>
                    <a:pt x="364823" y="392430"/>
                  </a:lnTo>
                  <a:lnTo>
                    <a:pt x="357847" y="421640"/>
                  </a:lnTo>
                  <a:lnTo>
                    <a:pt x="367398" y="421640"/>
                  </a:lnTo>
                  <a:lnTo>
                    <a:pt x="374656" y="391160"/>
                  </a:lnTo>
                  <a:lnTo>
                    <a:pt x="379999" y="360680"/>
                  </a:lnTo>
                  <a:lnTo>
                    <a:pt x="383300" y="327660"/>
                  </a:lnTo>
                  <a:lnTo>
                    <a:pt x="384429" y="293370"/>
                  </a:lnTo>
                  <a:close/>
                </a:path>
                <a:path w="497840" h="582930">
                  <a:moveTo>
                    <a:pt x="497269" y="293370"/>
                  </a:moveTo>
                  <a:lnTo>
                    <a:pt x="488035" y="293370"/>
                  </a:lnTo>
                  <a:lnTo>
                    <a:pt x="485131" y="327660"/>
                  </a:lnTo>
                  <a:lnTo>
                    <a:pt x="478583" y="360680"/>
                  </a:lnTo>
                  <a:lnTo>
                    <a:pt x="468583" y="392430"/>
                  </a:lnTo>
                  <a:lnTo>
                    <a:pt x="455320" y="421640"/>
                  </a:lnTo>
                  <a:lnTo>
                    <a:pt x="465608" y="421640"/>
                  </a:lnTo>
                  <a:lnTo>
                    <a:pt x="477167" y="396240"/>
                  </a:lnTo>
                  <a:lnTo>
                    <a:pt x="488297" y="361950"/>
                  </a:lnTo>
                  <a:lnTo>
                    <a:pt x="495210" y="326390"/>
                  </a:lnTo>
                  <a:lnTo>
                    <a:pt x="497269" y="293370"/>
                  </a:lnTo>
                  <a:close/>
                </a:path>
                <a:path w="497840" h="582930">
                  <a:moveTo>
                    <a:pt x="139725" y="156210"/>
                  </a:moveTo>
                  <a:lnTo>
                    <a:pt x="130187" y="156210"/>
                  </a:lnTo>
                  <a:lnTo>
                    <a:pt x="122922" y="186690"/>
                  </a:lnTo>
                  <a:lnTo>
                    <a:pt x="117575" y="217170"/>
                  </a:lnTo>
                  <a:lnTo>
                    <a:pt x="114273" y="250190"/>
                  </a:lnTo>
                  <a:lnTo>
                    <a:pt x="113144" y="283210"/>
                  </a:lnTo>
                  <a:lnTo>
                    <a:pt x="122694" y="283210"/>
                  </a:lnTo>
                  <a:lnTo>
                    <a:pt x="123918" y="250190"/>
                  </a:lnTo>
                  <a:lnTo>
                    <a:pt x="127376" y="217170"/>
                  </a:lnTo>
                  <a:lnTo>
                    <a:pt x="132751" y="185420"/>
                  </a:lnTo>
                  <a:lnTo>
                    <a:pt x="139725" y="156210"/>
                  </a:lnTo>
                  <a:close/>
                </a:path>
                <a:path w="497840" h="582930">
                  <a:moveTo>
                    <a:pt x="253568" y="156210"/>
                  </a:moveTo>
                  <a:lnTo>
                    <a:pt x="244017" y="156210"/>
                  </a:lnTo>
                  <a:lnTo>
                    <a:pt x="244017" y="283210"/>
                  </a:lnTo>
                  <a:lnTo>
                    <a:pt x="253568" y="283210"/>
                  </a:lnTo>
                  <a:lnTo>
                    <a:pt x="253568" y="156210"/>
                  </a:lnTo>
                  <a:close/>
                </a:path>
                <a:path w="497840" h="582930">
                  <a:moveTo>
                    <a:pt x="367398" y="156210"/>
                  </a:moveTo>
                  <a:lnTo>
                    <a:pt x="357847" y="156210"/>
                  </a:lnTo>
                  <a:lnTo>
                    <a:pt x="365113" y="186690"/>
                  </a:lnTo>
                  <a:lnTo>
                    <a:pt x="370460" y="217170"/>
                  </a:lnTo>
                  <a:lnTo>
                    <a:pt x="373762" y="250190"/>
                  </a:lnTo>
                  <a:lnTo>
                    <a:pt x="374891" y="283210"/>
                  </a:lnTo>
                  <a:lnTo>
                    <a:pt x="384429" y="283210"/>
                  </a:lnTo>
                  <a:lnTo>
                    <a:pt x="383300" y="250190"/>
                  </a:lnTo>
                  <a:lnTo>
                    <a:pt x="379999" y="217170"/>
                  </a:lnTo>
                  <a:lnTo>
                    <a:pt x="374656" y="186690"/>
                  </a:lnTo>
                  <a:lnTo>
                    <a:pt x="367398" y="156210"/>
                  </a:lnTo>
                  <a:close/>
                </a:path>
                <a:path w="497840" h="582930">
                  <a:moveTo>
                    <a:pt x="465145" y="156210"/>
                  </a:moveTo>
                  <a:lnTo>
                    <a:pt x="455320" y="156210"/>
                  </a:lnTo>
                  <a:lnTo>
                    <a:pt x="468583" y="185420"/>
                  </a:lnTo>
                  <a:lnTo>
                    <a:pt x="478583" y="217170"/>
                  </a:lnTo>
                  <a:lnTo>
                    <a:pt x="485131" y="250190"/>
                  </a:lnTo>
                  <a:lnTo>
                    <a:pt x="488035" y="283210"/>
                  </a:lnTo>
                  <a:lnTo>
                    <a:pt x="497258" y="283210"/>
                  </a:lnTo>
                  <a:lnTo>
                    <a:pt x="495210" y="251460"/>
                  </a:lnTo>
                  <a:lnTo>
                    <a:pt x="488297" y="215900"/>
                  </a:lnTo>
                  <a:lnTo>
                    <a:pt x="477167" y="181610"/>
                  </a:lnTo>
                  <a:lnTo>
                    <a:pt x="465145" y="156210"/>
                  </a:lnTo>
                  <a:close/>
                </a:path>
                <a:path w="497840" h="582930">
                  <a:moveTo>
                    <a:pt x="251523" y="16510"/>
                  </a:moveTo>
                  <a:lnTo>
                    <a:pt x="248793" y="16510"/>
                  </a:lnTo>
                  <a:lnTo>
                    <a:pt x="196310" y="22860"/>
                  </a:lnTo>
                  <a:lnTo>
                    <a:pt x="147624" y="39370"/>
                  </a:lnTo>
                  <a:lnTo>
                    <a:pt x="103911" y="67310"/>
                  </a:lnTo>
                  <a:lnTo>
                    <a:pt x="66350" y="104140"/>
                  </a:lnTo>
                  <a:lnTo>
                    <a:pt x="36118" y="148590"/>
                  </a:lnTo>
                  <a:lnTo>
                    <a:pt x="461454" y="148590"/>
                  </a:lnTo>
                  <a:lnTo>
                    <a:pt x="459790" y="146050"/>
                  </a:lnTo>
                  <a:lnTo>
                    <a:pt x="48399" y="146050"/>
                  </a:lnTo>
                  <a:lnTo>
                    <a:pt x="78240" y="105410"/>
                  </a:lnTo>
                  <a:lnTo>
                    <a:pt x="114855" y="71120"/>
                  </a:lnTo>
                  <a:lnTo>
                    <a:pt x="157095" y="46990"/>
                  </a:lnTo>
                  <a:lnTo>
                    <a:pt x="203809" y="31750"/>
                  </a:lnTo>
                  <a:lnTo>
                    <a:pt x="228757" y="31750"/>
                  </a:lnTo>
                  <a:lnTo>
                    <a:pt x="244017" y="26670"/>
                  </a:lnTo>
                  <a:lnTo>
                    <a:pt x="253568" y="26670"/>
                  </a:lnTo>
                  <a:lnTo>
                    <a:pt x="253568" y="19050"/>
                  </a:lnTo>
                  <a:lnTo>
                    <a:pt x="251523" y="16510"/>
                  </a:lnTo>
                  <a:close/>
                </a:path>
                <a:path w="497840" h="582930">
                  <a:moveTo>
                    <a:pt x="228757" y="31750"/>
                  </a:moveTo>
                  <a:lnTo>
                    <a:pt x="203809" y="31750"/>
                  </a:lnTo>
                  <a:lnTo>
                    <a:pt x="189769" y="43180"/>
                  </a:lnTo>
                  <a:lnTo>
                    <a:pt x="176369" y="58420"/>
                  </a:lnTo>
                  <a:lnTo>
                    <a:pt x="163738" y="76200"/>
                  </a:lnTo>
                  <a:lnTo>
                    <a:pt x="152006" y="96520"/>
                  </a:lnTo>
                  <a:lnTo>
                    <a:pt x="146623" y="109220"/>
                  </a:lnTo>
                  <a:lnTo>
                    <a:pt x="141690" y="120650"/>
                  </a:lnTo>
                  <a:lnTo>
                    <a:pt x="137143" y="133350"/>
                  </a:lnTo>
                  <a:lnTo>
                    <a:pt x="132918" y="146050"/>
                  </a:lnTo>
                  <a:lnTo>
                    <a:pt x="143141" y="146050"/>
                  </a:lnTo>
                  <a:lnTo>
                    <a:pt x="162161" y="99060"/>
                  </a:lnTo>
                  <a:lnTo>
                    <a:pt x="185912" y="62230"/>
                  </a:lnTo>
                  <a:lnTo>
                    <a:pt x="213496" y="36830"/>
                  </a:lnTo>
                  <a:lnTo>
                    <a:pt x="228757" y="31750"/>
                  </a:lnTo>
                  <a:close/>
                </a:path>
                <a:path w="497840" h="582930">
                  <a:moveTo>
                    <a:pt x="253568" y="26670"/>
                  </a:moveTo>
                  <a:lnTo>
                    <a:pt x="244017" y="26670"/>
                  </a:lnTo>
                  <a:lnTo>
                    <a:pt x="244017" y="146050"/>
                  </a:lnTo>
                  <a:lnTo>
                    <a:pt x="253568" y="146050"/>
                  </a:lnTo>
                  <a:lnTo>
                    <a:pt x="253568" y="26670"/>
                  </a:lnTo>
                  <a:close/>
                </a:path>
                <a:path w="497840" h="582930">
                  <a:moveTo>
                    <a:pt x="352399" y="118110"/>
                  </a:moveTo>
                  <a:lnTo>
                    <a:pt x="350354" y="119380"/>
                  </a:lnTo>
                  <a:lnTo>
                    <a:pt x="347624" y="120650"/>
                  </a:lnTo>
                  <a:lnTo>
                    <a:pt x="346265" y="123190"/>
                  </a:lnTo>
                  <a:lnTo>
                    <a:pt x="350354" y="132080"/>
                  </a:lnTo>
                  <a:lnTo>
                    <a:pt x="354444" y="146050"/>
                  </a:lnTo>
                  <a:lnTo>
                    <a:pt x="364667" y="146050"/>
                  </a:lnTo>
                  <a:lnTo>
                    <a:pt x="361937" y="137160"/>
                  </a:lnTo>
                  <a:lnTo>
                    <a:pt x="356489" y="121920"/>
                  </a:lnTo>
                  <a:lnTo>
                    <a:pt x="355130" y="119380"/>
                  </a:lnTo>
                  <a:lnTo>
                    <a:pt x="352399" y="118110"/>
                  </a:lnTo>
                  <a:close/>
                </a:path>
                <a:path w="497840" h="582930">
                  <a:moveTo>
                    <a:pt x="327863" y="30480"/>
                  </a:moveTo>
                  <a:lnTo>
                    <a:pt x="325132" y="31750"/>
                  </a:lnTo>
                  <a:lnTo>
                    <a:pt x="323773" y="36830"/>
                  </a:lnTo>
                  <a:lnTo>
                    <a:pt x="324446" y="40640"/>
                  </a:lnTo>
                  <a:lnTo>
                    <a:pt x="327177" y="40640"/>
                  </a:lnTo>
                  <a:lnTo>
                    <a:pt x="364166" y="58420"/>
                  </a:lnTo>
                  <a:lnTo>
                    <a:pt x="397130" y="82550"/>
                  </a:lnTo>
                  <a:lnTo>
                    <a:pt x="425620" y="111760"/>
                  </a:lnTo>
                  <a:lnTo>
                    <a:pt x="449186" y="146050"/>
                  </a:lnTo>
                  <a:lnTo>
                    <a:pt x="459790" y="146050"/>
                  </a:lnTo>
                  <a:lnTo>
                    <a:pt x="436499" y="110490"/>
                  </a:lnTo>
                  <a:lnTo>
                    <a:pt x="405985" y="77470"/>
                  </a:lnTo>
                  <a:lnTo>
                    <a:pt x="370487" y="50800"/>
                  </a:lnTo>
                  <a:lnTo>
                    <a:pt x="330581" y="31750"/>
                  </a:lnTo>
                  <a:lnTo>
                    <a:pt x="327863" y="30480"/>
                  </a:lnTo>
                  <a:close/>
                </a:path>
                <a:path w="497840" h="582930">
                  <a:moveTo>
                    <a:pt x="365353" y="0"/>
                  </a:moveTo>
                  <a:lnTo>
                    <a:pt x="362623" y="0"/>
                  </a:lnTo>
                  <a:lnTo>
                    <a:pt x="286283" y="20320"/>
                  </a:lnTo>
                  <a:lnTo>
                    <a:pt x="284238" y="20320"/>
                  </a:lnTo>
                  <a:lnTo>
                    <a:pt x="282867" y="21590"/>
                  </a:lnTo>
                  <a:lnTo>
                    <a:pt x="282867" y="22860"/>
                  </a:lnTo>
                  <a:lnTo>
                    <a:pt x="282194" y="25400"/>
                  </a:lnTo>
                  <a:lnTo>
                    <a:pt x="283552" y="27940"/>
                  </a:lnTo>
                  <a:lnTo>
                    <a:pt x="336727" y="93980"/>
                  </a:lnTo>
                  <a:lnTo>
                    <a:pt x="337400" y="93980"/>
                  </a:lnTo>
                  <a:lnTo>
                    <a:pt x="338772" y="95250"/>
                  </a:lnTo>
                  <a:lnTo>
                    <a:pt x="342176" y="95250"/>
                  </a:lnTo>
                  <a:lnTo>
                    <a:pt x="344906" y="91440"/>
                  </a:lnTo>
                  <a:lnTo>
                    <a:pt x="345579" y="87630"/>
                  </a:lnTo>
                  <a:lnTo>
                    <a:pt x="343535" y="86360"/>
                  </a:lnTo>
                  <a:lnTo>
                    <a:pt x="296506" y="27940"/>
                  </a:lnTo>
                  <a:lnTo>
                    <a:pt x="364667" y="11430"/>
                  </a:lnTo>
                  <a:lnTo>
                    <a:pt x="367398" y="10160"/>
                  </a:lnTo>
                  <a:lnTo>
                    <a:pt x="368757" y="7620"/>
                  </a:lnTo>
                  <a:lnTo>
                    <a:pt x="367398" y="2540"/>
                  </a:lnTo>
                  <a:lnTo>
                    <a:pt x="365353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5779" y="5420105"/>
              <a:ext cx="560069" cy="57530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616577" y="5170805"/>
              <a:ext cx="0" cy="250190"/>
            </a:xfrm>
            <a:custGeom>
              <a:avLst/>
              <a:gdLst/>
              <a:ahLst/>
              <a:cxnLst/>
              <a:rect l="l" t="t" r="r" b="b"/>
              <a:pathLst>
                <a:path h="250189">
                  <a:moveTo>
                    <a:pt x="0" y="24980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6B73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78480" y="510730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16577" y="4100957"/>
              <a:ext cx="0" cy="250190"/>
            </a:xfrm>
            <a:custGeom>
              <a:avLst/>
              <a:gdLst/>
              <a:ahLst/>
              <a:cxnLst/>
              <a:rect l="l" t="t" r="r" b="b"/>
              <a:pathLst>
                <a:path h="250189">
                  <a:moveTo>
                    <a:pt x="0" y="249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6B73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8480" y="403745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8359" y="2393061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89">
                  <a:moveTo>
                    <a:pt x="0" y="0"/>
                  </a:moveTo>
                  <a:lnTo>
                    <a:pt x="719886" y="0"/>
                  </a:lnTo>
                </a:path>
              </a:pathLst>
            </a:custGeom>
            <a:ln w="19050">
              <a:solidFill>
                <a:srgbClr val="6B73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65541" y="23549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544" y="2064818"/>
              <a:ext cx="493936" cy="58438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98362" y="2699406"/>
            <a:ext cx="6940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210" dirty="0">
                <a:solidFill>
                  <a:srgbClr val="6B737A"/>
                </a:solidFill>
                <a:latin typeface="Verdana"/>
                <a:cs typeface="Verdana"/>
              </a:rPr>
              <a:t>Developer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32206" y="4572523"/>
            <a:ext cx="525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2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95" dirty="0">
                <a:solidFill>
                  <a:srgbClr val="6B737A"/>
                </a:solidFill>
                <a:latin typeface="Tahoma"/>
                <a:cs typeface="Tahoma"/>
              </a:rPr>
              <a:t>r  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400" spc="-5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400" spc="-8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te</a:t>
            </a:r>
            <a:r>
              <a:rPr sz="1400" spc="-10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93393" y="5902514"/>
            <a:ext cx="4749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204" dirty="0">
                <a:solidFill>
                  <a:srgbClr val="6B737A"/>
                </a:solidFill>
                <a:latin typeface="Verdana"/>
                <a:cs typeface="Verdana"/>
              </a:rPr>
              <a:t>Author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385316" y="1815845"/>
            <a:ext cx="3501390" cy="838200"/>
            <a:chOff x="1385316" y="1815845"/>
            <a:chExt cx="3501390" cy="838200"/>
          </a:xfrm>
        </p:grpSpPr>
        <p:sp>
          <p:nvSpPr>
            <p:cNvPr id="38" name="object 38"/>
            <p:cNvSpPr/>
            <p:nvPr/>
          </p:nvSpPr>
          <p:spPr>
            <a:xfrm>
              <a:off x="1394841" y="2355722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565" y="0"/>
                  </a:lnTo>
                </a:path>
              </a:pathLst>
            </a:custGeom>
            <a:ln w="19050">
              <a:solidFill>
                <a:srgbClr val="6B73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15713" y="231762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55011" y="2393060"/>
              <a:ext cx="1024255" cy="0"/>
            </a:xfrm>
            <a:custGeom>
              <a:avLst/>
              <a:gdLst/>
              <a:ahLst/>
              <a:cxnLst/>
              <a:rect l="l" t="t" r="r" b="b"/>
              <a:pathLst>
                <a:path w="1024254">
                  <a:moveTo>
                    <a:pt x="0" y="0"/>
                  </a:moveTo>
                  <a:lnTo>
                    <a:pt x="1023823" y="0"/>
                  </a:lnTo>
                </a:path>
              </a:pathLst>
            </a:custGeom>
            <a:ln w="19050">
              <a:solidFill>
                <a:srgbClr val="6B737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66141" y="23549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3590" y="1815845"/>
              <a:ext cx="867702" cy="83819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4058" y="1884426"/>
              <a:ext cx="612647" cy="75361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5342544" y="2108709"/>
            <a:ext cx="3619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26845" y="2698692"/>
            <a:ext cx="10788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400" i="1" spc="-175" dirty="0">
                <a:solidFill>
                  <a:srgbClr val="6B737A"/>
                </a:solidFill>
                <a:latin typeface="Verdana"/>
                <a:cs typeface="Verdana"/>
              </a:rPr>
              <a:t>N</a:t>
            </a:r>
            <a:r>
              <a:rPr sz="1400" i="1" spc="-185" dirty="0">
                <a:solidFill>
                  <a:srgbClr val="6B737A"/>
                </a:solidFill>
                <a:latin typeface="Verdana"/>
                <a:cs typeface="Verdana"/>
              </a:rPr>
              <a:t>o</a:t>
            </a:r>
            <a:r>
              <a:rPr sz="1400" i="1" spc="-200" dirty="0">
                <a:solidFill>
                  <a:srgbClr val="6B737A"/>
                </a:solidFill>
                <a:latin typeface="Verdana"/>
                <a:cs typeface="Verdana"/>
              </a:rPr>
              <a:t>n</a:t>
            </a:r>
            <a:r>
              <a:rPr sz="1400" i="1" spc="-240" dirty="0">
                <a:solidFill>
                  <a:srgbClr val="6B737A"/>
                </a:solidFill>
                <a:latin typeface="Verdana"/>
                <a:cs typeface="Verdana"/>
              </a:rPr>
              <a:t>-</a:t>
            </a:r>
            <a:r>
              <a:rPr sz="1400" i="1" spc="-245" dirty="0">
                <a:solidFill>
                  <a:srgbClr val="6B737A"/>
                </a:solidFill>
                <a:latin typeface="Verdana"/>
                <a:cs typeface="Verdana"/>
              </a:rPr>
              <a:t>p</a:t>
            </a:r>
            <a:r>
              <a:rPr sz="1400" i="1" spc="-145" dirty="0">
                <a:solidFill>
                  <a:srgbClr val="6B737A"/>
                </a:solidFill>
                <a:latin typeface="Verdana"/>
                <a:cs typeface="Verdana"/>
              </a:rPr>
              <a:t>r</a:t>
            </a:r>
            <a:r>
              <a:rPr sz="1400" i="1" spc="-180" dirty="0">
                <a:solidFill>
                  <a:srgbClr val="6B737A"/>
                </a:solidFill>
                <a:latin typeface="Verdana"/>
                <a:cs typeface="Verdana"/>
              </a:rPr>
              <a:t>o</a:t>
            </a:r>
            <a:r>
              <a:rPr sz="1400" i="1" spc="-210" dirty="0">
                <a:solidFill>
                  <a:srgbClr val="6B737A"/>
                </a:solidFill>
                <a:latin typeface="Verdana"/>
                <a:cs typeface="Verdana"/>
              </a:rPr>
              <a:t>d</a:t>
            </a:r>
            <a:r>
              <a:rPr sz="1400" i="1" spc="-240" dirty="0">
                <a:solidFill>
                  <a:srgbClr val="6B737A"/>
                </a:solidFill>
                <a:latin typeface="Verdana"/>
                <a:cs typeface="Verdana"/>
              </a:rPr>
              <a:t>u</a:t>
            </a:r>
            <a:r>
              <a:rPr sz="1400" i="1" spc="-160" dirty="0">
                <a:solidFill>
                  <a:srgbClr val="6B737A"/>
                </a:solidFill>
                <a:latin typeface="Verdana"/>
                <a:cs typeface="Verdana"/>
              </a:rPr>
              <a:t>c</a:t>
            </a:r>
            <a:r>
              <a:rPr sz="1400" i="1" spc="-200" dirty="0">
                <a:solidFill>
                  <a:srgbClr val="6B737A"/>
                </a:solidFill>
                <a:latin typeface="Verdana"/>
                <a:cs typeface="Verdana"/>
              </a:rPr>
              <a:t>t</a:t>
            </a:r>
            <a:r>
              <a:rPr sz="1400" i="1" spc="-100" dirty="0">
                <a:solidFill>
                  <a:srgbClr val="6B737A"/>
                </a:solidFill>
                <a:latin typeface="Verdana"/>
                <a:cs typeface="Verdana"/>
              </a:rPr>
              <a:t>i</a:t>
            </a:r>
            <a:r>
              <a:rPr sz="1400" i="1" spc="-195" dirty="0">
                <a:solidFill>
                  <a:srgbClr val="6B737A"/>
                </a:solidFill>
                <a:latin typeface="Verdana"/>
                <a:cs typeface="Verdana"/>
              </a:rPr>
              <a:t>o</a:t>
            </a:r>
            <a:r>
              <a:rPr sz="1400" i="1" spc="-130" dirty="0">
                <a:solidFill>
                  <a:srgbClr val="6B737A"/>
                </a:solidFill>
                <a:latin typeface="Verdana"/>
                <a:cs typeface="Verdana"/>
              </a:rPr>
              <a:t>n  </a:t>
            </a:r>
            <a:r>
              <a:rPr sz="1400" i="1" spc="-215" dirty="0">
                <a:solidFill>
                  <a:srgbClr val="6B737A"/>
                </a:solidFill>
                <a:latin typeface="Verdana"/>
                <a:cs typeface="Verdana"/>
              </a:rPr>
              <a:t>environments </a:t>
            </a:r>
            <a:r>
              <a:rPr sz="1400" i="1" spc="-210" dirty="0">
                <a:solidFill>
                  <a:srgbClr val="6B737A"/>
                </a:solidFill>
                <a:latin typeface="Verdana"/>
                <a:cs typeface="Verdana"/>
              </a:rPr>
              <a:t> </a:t>
            </a:r>
            <a:r>
              <a:rPr sz="1400" i="1" spc="-229" dirty="0">
                <a:solidFill>
                  <a:srgbClr val="6B737A"/>
                </a:solidFill>
                <a:latin typeface="Verdana"/>
                <a:cs typeface="Verdana"/>
              </a:rPr>
              <a:t>(</a:t>
            </a:r>
            <a:r>
              <a:rPr sz="1400" i="1" spc="-190" dirty="0">
                <a:solidFill>
                  <a:srgbClr val="6B737A"/>
                </a:solidFill>
                <a:latin typeface="Verdana"/>
                <a:cs typeface="Verdana"/>
              </a:rPr>
              <a:t>D</a:t>
            </a:r>
            <a:r>
              <a:rPr sz="1400" i="1" spc="-235" dirty="0">
                <a:solidFill>
                  <a:srgbClr val="6B737A"/>
                </a:solidFill>
                <a:latin typeface="Verdana"/>
                <a:cs typeface="Verdana"/>
              </a:rPr>
              <a:t>e</a:t>
            </a:r>
            <a:r>
              <a:rPr sz="1400" i="1" spc="-310" dirty="0">
                <a:solidFill>
                  <a:srgbClr val="6B737A"/>
                </a:solidFill>
                <a:latin typeface="Verdana"/>
                <a:cs typeface="Verdana"/>
              </a:rPr>
              <a:t>v</a:t>
            </a:r>
            <a:r>
              <a:rPr sz="1400" i="1" spc="-325" dirty="0">
                <a:solidFill>
                  <a:srgbClr val="6B737A"/>
                </a:solidFill>
                <a:latin typeface="Verdana"/>
                <a:cs typeface="Verdana"/>
              </a:rPr>
              <a:t>,</a:t>
            </a:r>
            <a:r>
              <a:rPr sz="1400" i="1" spc="-155" dirty="0">
                <a:solidFill>
                  <a:srgbClr val="6B737A"/>
                </a:solidFill>
                <a:latin typeface="Verdana"/>
                <a:cs typeface="Verdana"/>
              </a:rPr>
              <a:t> </a:t>
            </a:r>
            <a:r>
              <a:rPr sz="1400" i="1" spc="-190" dirty="0">
                <a:solidFill>
                  <a:srgbClr val="6B737A"/>
                </a:solidFill>
                <a:latin typeface="Verdana"/>
                <a:cs typeface="Verdana"/>
              </a:rPr>
              <a:t>U</a:t>
            </a:r>
            <a:r>
              <a:rPr sz="1400" i="1" spc="-305" dirty="0">
                <a:solidFill>
                  <a:srgbClr val="6B737A"/>
                </a:solidFill>
                <a:latin typeface="Verdana"/>
                <a:cs typeface="Verdana"/>
              </a:rPr>
              <a:t>A</a:t>
            </a:r>
            <a:r>
              <a:rPr sz="1400" i="1" spc="-280" dirty="0">
                <a:solidFill>
                  <a:srgbClr val="6B737A"/>
                </a:solidFill>
                <a:latin typeface="Verdana"/>
                <a:cs typeface="Verdana"/>
              </a:rPr>
              <a:t>T</a:t>
            </a:r>
            <a:r>
              <a:rPr sz="1400" i="1" spc="-155" dirty="0">
                <a:solidFill>
                  <a:srgbClr val="6B737A"/>
                </a:solidFill>
                <a:latin typeface="Verdana"/>
                <a:cs typeface="Verdana"/>
              </a:rPr>
              <a:t>…</a:t>
            </a:r>
            <a:r>
              <a:rPr sz="1400" i="1" spc="-225" dirty="0">
                <a:solidFill>
                  <a:srgbClr val="6B737A"/>
                </a:solidFill>
                <a:latin typeface="Verdana"/>
                <a:cs typeface="Verdana"/>
              </a:rPr>
              <a:t>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26526" y="2757893"/>
            <a:ext cx="1588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265" marR="5080" indent="-330200">
              <a:lnSpc>
                <a:spcPct val="100000"/>
              </a:lnSpc>
              <a:spcBef>
                <a:spcPts val="95"/>
              </a:spcBef>
            </a:pPr>
            <a:r>
              <a:rPr sz="1400" i="1" spc="-365" dirty="0">
                <a:solidFill>
                  <a:srgbClr val="6B737A"/>
                </a:solidFill>
                <a:latin typeface="Verdana"/>
                <a:cs typeface="Verdana"/>
              </a:rPr>
              <a:t>S</a:t>
            </a:r>
            <a:r>
              <a:rPr sz="1400" i="1" spc="-200" dirty="0">
                <a:solidFill>
                  <a:srgbClr val="6B737A"/>
                </a:solidFill>
                <a:latin typeface="Verdana"/>
                <a:cs typeface="Verdana"/>
              </a:rPr>
              <a:t>t</a:t>
            </a:r>
            <a:r>
              <a:rPr sz="1400" i="1" spc="-190" dirty="0">
                <a:solidFill>
                  <a:srgbClr val="6B737A"/>
                </a:solidFill>
                <a:latin typeface="Verdana"/>
                <a:cs typeface="Verdana"/>
              </a:rPr>
              <a:t>ag</a:t>
            </a:r>
            <a:r>
              <a:rPr sz="1400" i="1" spc="-165" dirty="0">
                <a:solidFill>
                  <a:srgbClr val="6B737A"/>
                </a:solidFill>
                <a:latin typeface="Verdana"/>
                <a:cs typeface="Verdana"/>
              </a:rPr>
              <a:t>ing</a:t>
            </a:r>
            <a:r>
              <a:rPr sz="1400" i="1" spc="-160" dirty="0">
                <a:solidFill>
                  <a:srgbClr val="6B737A"/>
                </a:solidFill>
                <a:latin typeface="Verdana"/>
                <a:cs typeface="Verdana"/>
              </a:rPr>
              <a:t> </a:t>
            </a:r>
            <a:r>
              <a:rPr sz="1400" i="1" spc="-190" dirty="0">
                <a:solidFill>
                  <a:srgbClr val="6B737A"/>
                </a:solidFill>
                <a:latin typeface="Verdana"/>
                <a:cs typeface="Verdana"/>
              </a:rPr>
              <a:t>and</a:t>
            </a:r>
            <a:r>
              <a:rPr sz="1400" i="1" spc="-170" dirty="0">
                <a:solidFill>
                  <a:srgbClr val="6B737A"/>
                </a:solidFill>
                <a:latin typeface="Verdana"/>
                <a:cs typeface="Verdana"/>
              </a:rPr>
              <a:t> P</a:t>
            </a:r>
            <a:r>
              <a:rPr sz="1400" i="1" spc="-180" dirty="0">
                <a:solidFill>
                  <a:srgbClr val="6B737A"/>
                </a:solidFill>
                <a:latin typeface="Verdana"/>
                <a:cs typeface="Verdana"/>
              </a:rPr>
              <a:t>ro</a:t>
            </a:r>
            <a:r>
              <a:rPr sz="1400" i="1" spc="-210" dirty="0">
                <a:solidFill>
                  <a:srgbClr val="6B737A"/>
                </a:solidFill>
                <a:latin typeface="Verdana"/>
                <a:cs typeface="Verdana"/>
              </a:rPr>
              <a:t>d</a:t>
            </a:r>
            <a:r>
              <a:rPr sz="1400" i="1" spc="-215" dirty="0">
                <a:solidFill>
                  <a:srgbClr val="6B737A"/>
                </a:solidFill>
                <a:latin typeface="Verdana"/>
                <a:cs typeface="Verdana"/>
              </a:rPr>
              <a:t>u</a:t>
            </a:r>
            <a:r>
              <a:rPr sz="1400" i="1" spc="-185" dirty="0">
                <a:solidFill>
                  <a:srgbClr val="6B737A"/>
                </a:solidFill>
                <a:latin typeface="Verdana"/>
                <a:cs typeface="Verdana"/>
              </a:rPr>
              <a:t>c</a:t>
            </a:r>
            <a:r>
              <a:rPr sz="1400" i="1" spc="-200" dirty="0">
                <a:solidFill>
                  <a:srgbClr val="6B737A"/>
                </a:solidFill>
                <a:latin typeface="Verdana"/>
                <a:cs typeface="Verdana"/>
              </a:rPr>
              <a:t>t</a:t>
            </a:r>
            <a:r>
              <a:rPr sz="1400" i="1" spc="-100" dirty="0">
                <a:solidFill>
                  <a:srgbClr val="6B737A"/>
                </a:solidFill>
                <a:latin typeface="Verdana"/>
                <a:cs typeface="Verdana"/>
              </a:rPr>
              <a:t>i</a:t>
            </a:r>
            <a:r>
              <a:rPr sz="1400" i="1" spc="-195" dirty="0">
                <a:solidFill>
                  <a:srgbClr val="6B737A"/>
                </a:solidFill>
                <a:latin typeface="Verdana"/>
                <a:cs typeface="Verdana"/>
              </a:rPr>
              <a:t>o</a:t>
            </a:r>
            <a:r>
              <a:rPr sz="1400" i="1" spc="-130" dirty="0">
                <a:solidFill>
                  <a:srgbClr val="6B737A"/>
                </a:solidFill>
                <a:latin typeface="Verdana"/>
                <a:cs typeface="Verdana"/>
              </a:rPr>
              <a:t>n  </a:t>
            </a:r>
            <a:r>
              <a:rPr sz="1400" i="1" spc="-215" dirty="0">
                <a:solidFill>
                  <a:srgbClr val="6B737A"/>
                </a:solidFill>
                <a:latin typeface="Verdana"/>
                <a:cs typeface="Verdana"/>
              </a:rPr>
              <a:t>environments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87070" y="3395685"/>
            <a:ext cx="556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489" marR="5080" indent="-98425">
              <a:lnSpc>
                <a:spcPct val="100000"/>
              </a:lnSpc>
              <a:spcBef>
                <a:spcPts val="95"/>
              </a:spcBef>
            </a:pP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1400" spc="15" dirty="0">
                <a:solidFill>
                  <a:srgbClr val="6B737A"/>
                </a:solidFill>
                <a:latin typeface="Tahoma"/>
                <a:cs typeface="Tahoma"/>
              </a:rPr>
              <a:t>li</a:t>
            </a:r>
            <a:r>
              <a:rPr sz="1400" spc="-10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h  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farm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221413" y="2659517"/>
            <a:ext cx="5640705" cy="2400300"/>
            <a:chOff x="2221413" y="2659517"/>
            <a:chExt cx="5640705" cy="2400300"/>
          </a:xfrm>
        </p:grpSpPr>
        <p:sp>
          <p:nvSpPr>
            <p:cNvPr id="49" name="object 49"/>
            <p:cNvSpPr/>
            <p:nvPr/>
          </p:nvSpPr>
          <p:spPr>
            <a:xfrm>
              <a:off x="7527346" y="4806135"/>
              <a:ext cx="299085" cy="187325"/>
            </a:xfrm>
            <a:custGeom>
              <a:avLst/>
              <a:gdLst/>
              <a:ahLst/>
              <a:cxnLst/>
              <a:rect l="l" t="t" r="r" b="b"/>
              <a:pathLst>
                <a:path w="299084" h="187325">
                  <a:moveTo>
                    <a:pt x="248935" y="186733"/>
                  </a:moveTo>
                  <a:lnTo>
                    <a:pt x="268614" y="182148"/>
                  </a:lnTo>
                  <a:lnTo>
                    <a:pt x="284505" y="170566"/>
                  </a:lnTo>
                  <a:lnTo>
                    <a:pt x="295009" y="153708"/>
                  </a:lnTo>
                  <a:lnTo>
                    <a:pt x="298529" y="133292"/>
                  </a:lnTo>
                  <a:lnTo>
                    <a:pt x="294943" y="115200"/>
                  </a:lnTo>
                  <a:lnTo>
                    <a:pt x="285786" y="99922"/>
                  </a:lnTo>
                  <a:lnTo>
                    <a:pt x="272145" y="88722"/>
                  </a:lnTo>
                  <a:lnTo>
                    <a:pt x="255108" y="82860"/>
                  </a:lnTo>
                  <a:lnTo>
                    <a:pt x="252044" y="70979"/>
                  </a:lnTo>
                  <a:lnTo>
                    <a:pt x="220164" y="35950"/>
                  </a:lnTo>
                  <a:lnTo>
                    <a:pt x="196608" y="30863"/>
                  </a:lnTo>
                  <a:lnTo>
                    <a:pt x="184445" y="32111"/>
                  </a:lnTo>
                  <a:lnTo>
                    <a:pt x="170198" y="15752"/>
                  </a:lnTo>
                  <a:lnTo>
                    <a:pt x="152201" y="4856"/>
                  </a:lnTo>
                  <a:lnTo>
                    <a:pt x="131854" y="0"/>
                  </a:lnTo>
                  <a:lnTo>
                    <a:pt x="110556" y="1758"/>
                  </a:lnTo>
                  <a:lnTo>
                    <a:pt x="91263" y="10151"/>
                  </a:lnTo>
                  <a:lnTo>
                    <a:pt x="75493" y="23652"/>
                  </a:lnTo>
                  <a:lnTo>
                    <a:pt x="64145" y="41230"/>
                  </a:lnTo>
                  <a:lnTo>
                    <a:pt x="58118" y="61854"/>
                  </a:lnTo>
                  <a:lnTo>
                    <a:pt x="44605" y="63818"/>
                  </a:lnTo>
                  <a:lnTo>
                    <a:pt x="11471" y="86733"/>
                  </a:lnTo>
                  <a:lnTo>
                    <a:pt x="0" y="117861"/>
                  </a:lnTo>
                  <a:lnTo>
                    <a:pt x="487" y="134500"/>
                  </a:lnTo>
                  <a:lnTo>
                    <a:pt x="26019" y="175773"/>
                  </a:lnTo>
                  <a:lnTo>
                    <a:pt x="56365" y="186365"/>
                  </a:lnTo>
                  <a:lnTo>
                    <a:pt x="248935" y="186733"/>
                  </a:lnTo>
                  <a:close/>
                </a:path>
                <a:path w="299084" h="187325">
                  <a:moveTo>
                    <a:pt x="57242" y="165626"/>
                  </a:moveTo>
                  <a:lnTo>
                    <a:pt x="23231" y="141889"/>
                  </a:lnTo>
                  <a:lnTo>
                    <a:pt x="19765" y="120006"/>
                  </a:lnTo>
                  <a:lnTo>
                    <a:pt x="22208" y="109205"/>
                  </a:lnTo>
                  <a:lnTo>
                    <a:pt x="27358" y="99256"/>
                  </a:lnTo>
                  <a:lnTo>
                    <a:pt x="34997" y="91258"/>
                  </a:lnTo>
                  <a:lnTo>
                    <a:pt x="44283" y="85765"/>
                  </a:lnTo>
                  <a:lnTo>
                    <a:pt x="54657" y="83011"/>
                  </a:lnTo>
                  <a:lnTo>
                    <a:pt x="65560" y="83228"/>
                  </a:lnTo>
                  <a:lnTo>
                    <a:pt x="77092" y="85197"/>
                  </a:lnTo>
                  <a:lnTo>
                    <a:pt x="77092" y="72103"/>
                  </a:lnTo>
                  <a:lnTo>
                    <a:pt x="99809" y="28990"/>
                  </a:lnTo>
                  <a:lnTo>
                    <a:pt x="131851" y="20881"/>
                  </a:lnTo>
                  <a:lnTo>
                    <a:pt x="147566" y="25361"/>
                  </a:lnTo>
                  <a:lnTo>
                    <a:pt x="161006" y="34850"/>
                  </a:lnTo>
                  <a:lnTo>
                    <a:pt x="170894" y="48735"/>
                  </a:lnTo>
                  <a:lnTo>
                    <a:pt x="174831" y="56787"/>
                  </a:lnTo>
                  <a:lnTo>
                    <a:pt x="182984" y="53815"/>
                  </a:lnTo>
                  <a:lnTo>
                    <a:pt x="192318" y="51676"/>
                  </a:lnTo>
                  <a:lnTo>
                    <a:pt x="201745" y="51870"/>
                  </a:lnTo>
                  <a:lnTo>
                    <a:pt x="210863" y="54338"/>
                  </a:lnTo>
                  <a:lnTo>
                    <a:pt x="236007" y="92842"/>
                  </a:lnTo>
                  <a:lnTo>
                    <a:pt x="236007" y="103256"/>
                  </a:lnTo>
                  <a:lnTo>
                    <a:pt x="249266" y="103256"/>
                  </a:lnTo>
                  <a:lnTo>
                    <a:pt x="261038" y="106175"/>
                  </a:lnTo>
                  <a:lnTo>
                    <a:pt x="270483" y="113264"/>
                  </a:lnTo>
                  <a:lnTo>
                    <a:pt x="276653" y="123476"/>
                  </a:lnTo>
                  <a:lnTo>
                    <a:pt x="278603" y="135768"/>
                  </a:lnTo>
                  <a:lnTo>
                    <a:pt x="275971" y="147389"/>
                  </a:lnTo>
                  <a:lnTo>
                    <a:pt x="269570" y="156879"/>
                  </a:lnTo>
                  <a:lnTo>
                    <a:pt x="260268" y="163354"/>
                  </a:lnTo>
                  <a:lnTo>
                    <a:pt x="248935" y="165931"/>
                  </a:lnTo>
                  <a:lnTo>
                    <a:pt x="57242" y="165626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2555" y="4894387"/>
              <a:ext cx="156881" cy="16499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559350" y="2661105"/>
              <a:ext cx="299085" cy="187325"/>
            </a:xfrm>
            <a:custGeom>
              <a:avLst/>
              <a:gdLst/>
              <a:ahLst/>
              <a:cxnLst/>
              <a:rect l="l" t="t" r="r" b="b"/>
              <a:pathLst>
                <a:path w="299084" h="187325">
                  <a:moveTo>
                    <a:pt x="248935" y="186733"/>
                  </a:moveTo>
                  <a:lnTo>
                    <a:pt x="268614" y="182148"/>
                  </a:lnTo>
                  <a:lnTo>
                    <a:pt x="284505" y="170566"/>
                  </a:lnTo>
                  <a:lnTo>
                    <a:pt x="295009" y="153708"/>
                  </a:lnTo>
                  <a:lnTo>
                    <a:pt x="298529" y="133292"/>
                  </a:lnTo>
                  <a:lnTo>
                    <a:pt x="294943" y="115200"/>
                  </a:lnTo>
                  <a:lnTo>
                    <a:pt x="285786" y="99922"/>
                  </a:lnTo>
                  <a:lnTo>
                    <a:pt x="272145" y="88722"/>
                  </a:lnTo>
                  <a:lnTo>
                    <a:pt x="255108" y="82860"/>
                  </a:lnTo>
                  <a:lnTo>
                    <a:pt x="252044" y="70979"/>
                  </a:lnTo>
                  <a:lnTo>
                    <a:pt x="220164" y="35950"/>
                  </a:lnTo>
                  <a:lnTo>
                    <a:pt x="196608" y="30863"/>
                  </a:lnTo>
                  <a:lnTo>
                    <a:pt x="184445" y="32111"/>
                  </a:lnTo>
                  <a:lnTo>
                    <a:pt x="170198" y="15752"/>
                  </a:lnTo>
                  <a:lnTo>
                    <a:pt x="152201" y="4856"/>
                  </a:lnTo>
                  <a:lnTo>
                    <a:pt x="131854" y="0"/>
                  </a:lnTo>
                  <a:lnTo>
                    <a:pt x="110556" y="1758"/>
                  </a:lnTo>
                  <a:lnTo>
                    <a:pt x="91263" y="10151"/>
                  </a:lnTo>
                  <a:lnTo>
                    <a:pt x="75493" y="23652"/>
                  </a:lnTo>
                  <a:lnTo>
                    <a:pt x="64145" y="41230"/>
                  </a:lnTo>
                  <a:lnTo>
                    <a:pt x="58118" y="61854"/>
                  </a:lnTo>
                  <a:lnTo>
                    <a:pt x="44605" y="63818"/>
                  </a:lnTo>
                  <a:lnTo>
                    <a:pt x="11471" y="86733"/>
                  </a:lnTo>
                  <a:lnTo>
                    <a:pt x="0" y="117861"/>
                  </a:lnTo>
                  <a:lnTo>
                    <a:pt x="487" y="134500"/>
                  </a:lnTo>
                  <a:lnTo>
                    <a:pt x="26019" y="175773"/>
                  </a:lnTo>
                  <a:lnTo>
                    <a:pt x="56365" y="186365"/>
                  </a:lnTo>
                  <a:lnTo>
                    <a:pt x="248935" y="186733"/>
                  </a:lnTo>
                  <a:close/>
                </a:path>
                <a:path w="299084" h="187325">
                  <a:moveTo>
                    <a:pt x="57242" y="165626"/>
                  </a:moveTo>
                  <a:lnTo>
                    <a:pt x="23231" y="141889"/>
                  </a:lnTo>
                  <a:lnTo>
                    <a:pt x="19765" y="120006"/>
                  </a:lnTo>
                  <a:lnTo>
                    <a:pt x="22208" y="109205"/>
                  </a:lnTo>
                  <a:lnTo>
                    <a:pt x="27358" y="99256"/>
                  </a:lnTo>
                  <a:lnTo>
                    <a:pt x="34997" y="91258"/>
                  </a:lnTo>
                  <a:lnTo>
                    <a:pt x="44283" y="85765"/>
                  </a:lnTo>
                  <a:lnTo>
                    <a:pt x="54657" y="83011"/>
                  </a:lnTo>
                  <a:lnTo>
                    <a:pt x="65560" y="83228"/>
                  </a:lnTo>
                  <a:lnTo>
                    <a:pt x="77092" y="85197"/>
                  </a:lnTo>
                  <a:lnTo>
                    <a:pt x="77092" y="72103"/>
                  </a:lnTo>
                  <a:lnTo>
                    <a:pt x="99809" y="28990"/>
                  </a:lnTo>
                  <a:lnTo>
                    <a:pt x="131851" y="20881"/>
                  </a:lnTo>
                  <a:lnTo>
                    <a:pt x="147566" y="25361"/>
                  </a:lnTo>
                  <a:lnTo>
                    <a:pt x="161006" y="34850"/>
                  </a:lnTo>
                  <a:lnTo>
                    <a:pt x="170894" y="48735"/>
                  </a:lnTo>
                  <a:lnTo>
                    <a:pt x="174831" y="56787"/>
                  </a:lnTo>
                  <a:lnTo>
                    <a:pt x="182984" y="53815"/>
                  </a:lnTo>
                  <a:lnTo>
                    <a:pt x="192318" y="51676"/>
                  </a:lnTo>
                  <a:lnTo>
                    <a:pt x="201745" y="51870"/>
                  </a:lnTo>
                  <a:lnTo>
                    <a:pt x="210863" y="54338"/>
                  </a:lnTo>
                  <a:lnTo>
                    <a:pt x="236007" y="92842"/>
                  </a:lnTo>
                  <a:lnTo>
                    <a:pt x="236007" y="103256"/>
                  </a:lnTo>
                  <a:lnTo>
                    <a:pt x="249266" y="103256"/>
                  </a:lnTo>
                  <a:lnTo>
                    <a:pt x="261038" y="106175"/>
                  </a:lnTo>
                  <a:lnTo>
                    <a:pt x="270483" y="113264"/>
                  </a:lnTo>
                  <a:lnTo>
                    <a:pt x="276653" y="123476"/>
                  </a:lnTo>
                  <a:lnTo>
                    <a:pt x="278603" y="135768"/>
                  </a:lnTo>
                  <a:lnTo>
                    <a:pt x="275971" y="147389"/>
                  </a:lnTo>
                  <a:lnTo>
                    <a:pt x="269570" y="156879"/>
                  </a:lnTo>
                  <a:lnTo>
                    <a:pt x="260268" y="163354"/>
                  </a:lnTo>
                  <a:lnTo>
                    <a:pt x="248935" y="165931"/>
                  </a:lnTo>
                  <a:lnTo>
                    <a:pt x="57242" y="165626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5222" y="2749356"/>
              <a:ext cx="156316" cy="16499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876604" y="3595317"/>
              <a:ext cx="299085" cy="187325"/>
            </a:xfrm>
            <a:custGeom>
              <a:avLst/>
              <a:gdLst/>
              <a:ahLst/>
              <a:cxnLst/>
              <a:rect l="l" t="t" r="r" b="b"/>
              <a:pathLst>
                <a:path w="299085" h="187325">
                  <a:moveTo>
                    <a:pt x="248935" y="186733"/>
                  </a:moveTo>
                  <a:lnTo>
                    <a:pt x="268614" y="182148"/>
                  </a:lnTo>
                  <a:lnTo>
                    <a:pt x="284505" y="170566"/>
                  </a:lnTo>
                  <a:lnTo>
                    <a:pt x="295009" y="153708"/>
                  </a:lnTo>
                  <a:lnTo>
                    <a:pt x="298529" y="133292"/>
                  </a:lnTo>
                  <a:lnTo>
                    <a:pt x="294943" y="115200"/>
                  </a:lnTo>
                  <a:lnTo>
                    <a:pt x="285786" y="99922"/>
                  </a:lnTo>
                  <a:lnTo>
                    <a:pt x="272145" y="88722"/>
                  </a:lnTo>
                  <a:lnTo>
                    <a:pt x="255108" y="82860"/>
                  </a:lnTo>
                  <a:lnTo>
                    <a:pt x="252044" y="70979"/>
                  </a:lnTo>
                  <a:lnTo>
                    <a:pt x="220158" y="35950"/>
                  </a:lnTo>
                  <a:lnTo>
                    <a:pt x="196608" y="30863"/>
                  </a:lnTo>
                  <a:lnTo>
                    <a:pt x="184445" y="32111"/>
                  </a:lnTo>
                  <a:lnTo>
                    <a:pt x="170196" y="15752"/>
                  </a:lnTo>
                  <a:lnTo>
                    <a:pt x="152196" y="4856"/>
                  </a:lnTo>
                  <a:lnTo>
                    <a:pt x="131849" y="0"/>
                  </a:lnTo>
                  <a:lnTo>
                    <a:pt x="110556" y="1758"/>
                  </a:lnTo>
                  <a:lnTo>
                    <a:pt x="91263" y="10151"/>
                  </a:lnTo>
                  <a:lnTo>
                    <a:pt x="75493" y="23652"/>
                  </a:lnTo>
                  <a:lnTo>
                    <a:pt x="64145" y="41230"/>
                  </a:lnTo>
                  <a:lnTo>
                    <a:pt x="58118" y="61854"/>
                  </a:lnTo>
                  <a:lnTo>
                    <a:pt x="44605" y="63818"/>
                  </a:lnTo>
                  <a:lnTo>
                    <a:pt x="11471" y="86733"/>
                  </a:lnTo>
                  <a:lnTo>
                    <a:pt x="0" y="117861"/>
                  </a:lnTo>
                  <a:lnTo>
                    <a:pt x="487" y="134500"/>
                  </a:lnTo>
                  <a:lnTo>
                    <a:pt x="26019" y="175773"/>
                  </a:lnTo>
                  <a:lnTo>
                    <a:pt x="56365" y="186365"/>
                  </a:lnTo>
                  <a:lnTo>
                    <a:pt x="248935" y="186733"/>
                  </a:lnTo>
                  <a:close/>
                </a:path>
                <a:path w="299085" h="187325">
                  <a:moveTo>
                    <a:pt x="57242" y="165626"/>
                  </a:moveTo>
                  <a:lnTo>
                    <a:pt x="23231" y="141889"/>
                  </a:lnTo>
                  <a:lnTo>
                    <a:pt x="19765" y="120006"/>
                  </a:lnTo>
                  <a:lnTo>
                    <a:pt x="22208" y="109205"/>
                  </a:lnTo>
                  <a:lnTo>
                    <a:pt x="27358" y="99256"/>
                  </a:lnTo>
                  <a:lnTo>
                    <a:pt x="34997" y="91258"/>
                  </a:lnTo>
                  <a:lnTo>
                    <a:pt x="44283" y="85765"/>
                  </a:lnTo>
                  <a:lnTo>
                    <a:pt x="54657" y="83011"/>
                  </a:lnTo>
                  <a:lnTo>
                    <a:pt x="65560" y="83228"/>
                  </a:lnTo>
                  <a:lnTo>
                    <a:pt x="77092" y="85197"/>
                  </a:lnTo>
                  <a:lnTo>
                    <a:pt x="77092" y="72103"/>
                  </a:lnTo>
                  <a:lnTo>
                    <a:pt x="99809" y="28990"/>
                  </a:lnTo>
                  <a:lnTo>
                    <a:pt x="131851" y="20881"/>
                  </a:lnTo>
                  <a:lnTo>
                    <a:pt x="147566" y="25361"/>
                  </a:lnTo>
                  <a:lnTo>
                    <a:pt x="161006" y="34850"/>
                  </a:lnTo>
                  <a:lnTo>
                    <a:pt x="170894" y="48735"/>
                  </a:lnTo>
                  <a:lnTo>
                    <a:pt x="174831" y="56787"/>
                  </a:lnTo>
                  <a:lnTo>
                    <a:pt x="182984" y="53815"/>
                  </a:lnTo>
                  <a:lnTo>
                    <a:pt x="192318" y="51676"/>
                  </a:lnTo>
                  <a:lnTo>
                    <a:pt x="201745" y="51870"/>
                  </a:lnTo>
                  <a:lnTo>
                    <a:pt x="210863" y="54338"/>
                  </a:lnTo>
                  <a:lnTo>
                    <a:pt x="236007" y="92842"/>
                  </a:lnTo>
                  <a:lnTo>
                    <a:pt x="236007" y="103256"/>
                  </a:lnTo>
                  <a:lnTo>
                    <a:pt x="249266" y="103256"/>
                  </a:lnTo>
                  <a:lnTo>
                    <a:pt x="261038" y="106175"/>
                  </a:lnTo>
                  <a:lnTo>
                    <a:pt x="270483" y="113264"/>
                  </a:lnTo>
                  <a:lnTo>
                    <a:pt x="276653" y="123476"/>
                  </a:lnTo>
                  <a:lnTo>
                    <a:pt x="278603" y="135768"/>
                  </a:lnTo>
                  <a:lnTo>
                    <a:pt x="275971" y="147389"/>
                  </a:lnTo>
                  <a:lnTo>
                    <a:pt x="269570" y="156879"/>
                  </a:lnTo>
                  <a:lnTo>
                    <a:pt x="260268" y="163354"/>
                  </a:lnTo>
                  <a:lnTo>
                    <a:pt x="248935" y="165931"/>
                  </a:lnTo>
                  <a:lnTo>
                    <a:pt x="57242" y="165626"/>
                  </a:lnTo>
                  <a:close/>
                </a:path>
              </a:pathLst>
            </a:custGeom>
            <a:ln w="635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4111" y="3707891"/>
              <a:ext cx="158872" cy="17001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76604" y="3234128"/>
              <a:ext cx="299085" cy="186055"/>
            </a:xfrm>
            <a:custGeom>
              <a:avLst/>
              <a:gdLst/>
              <a:ahLst/>
              <a:cxnLst/>
              <a:rect l="l" t="t" r="r" b="b"/>
              <a:pathLst>
                <a:path w="299085" h="186054">
                  <a:moveTo>
                    <a:pt x="248935" y="185959"/>
                  </a:moveTo>
                  <a:lnTo>
                    <a:pt x="268614" y="181391"/>
                  </a:lnTo>
                  <a:lnTo>
                    <a:pt x="284505" y="169857"/>
                  </a:lnTo>
                  <a:lnTo>
                    <a:pt x="295009" y="153067"/>
                  </a:lnTo>
                  <a:lnTo>
                    <a:pt x="298529" y="132733"/>
                  </a:lnTo>
                  <a:lnTo>
                    <a:pt x="294943" y="114720"/>
                  </a:lnTo>
                  <a:lnTo>
                    <a:pt x="285786" y="99505"/>
                  </a:lnTo>
                  <a:lnTo>
                    <a:pt x="272145" y="88351"/>
                  </a:lnTo>
                  <a:lnTo>
                    <a:pt x="255108" y="82517"/>
                  </a:lnTo>
                  <a:lnTo>
                    <a:pt x="252044" y="70684"/>
                  </a:lnTo>
                  <a:lnTo>
                    <a:pt x="220158" y="35804"/>
                  </a:lnTo>
                  <a:lnTo>
                    <a:pt x="196608" y="30734"/>
                  </a:lnTo>
                  <a:lnTo>
                    <a:pt x="184445" y="31971"/>
                  </a:lnTo>
                  <a:lnTo>
                    <a:pt x="170196" y="15686"/>
                  </a:lnTo>
                  <a:lnTo>
                    <a:pt x="152196" y="4838"/>
                  </a:lnTo>
                  <a:lnTo>
                    <a:pt x="131849" y="0"/>
                  </a:lnTo>
                  <a:lnTo>
                    <a:pt x="110556" y="1745"/>
                  </a:lnTo>
                  <a:lnTo>
                    <a:pt x="91263" y="10107"/>
                  </a:lnTo>
                  <a:lnTo>
                    <a:pt x="75493" y="23553"/>
                  </a:lnTo>
                  <a:lnTo>
                    <a:pt x="64145" y="41059"/>
                  </a:lnTo>
                  <a:lnTo>
                    <a:pt x="58118" y="61600"/>
                  </a:lnTo>
                  <a:lnTo>
                    <a:pt x="44605" y="63557"/>
                  </a:lnTo>
                  <a:lnTo>
                    <a:pt x="11471" y="86378"/>
                  </a:lnTo>
                  <a:lnTo>
                    <a:pt x="0" y="117373"/>
                  </a:lnTo>
                  <a:lnTo>
                    <a:pt x="487" y="133941"/>
                  </a:lnTo>
                  <a:lnTo>
                    <a:pt x="26019" y="175046"/>
                  </a:lnTo>
                  <a:lnTo>
                    <a:pt x="56365" y="185591"/>
                  </a:lnTo>
                  <a:lnTo>
                    <a:pt x="248935" y="185959"/>
                  </a:lnTo>
                  <a:close/>
                </a:path>
                <a:path w="299085" h="186054">
                  <a:moveTo>
                    <a:pt x="57242" y="164940"/>
                  </a:moveTo>
                  <a:lnTo>
                    <a:pt x="23231" y="141306"/>
                  </a:lnTo>
                  <a:lnTo>
                    <a:pt x="19765" y="119509"/>
                  </a:lnTo>
                  <a:lnTo>
                    <a:pt x="22208" y="108752"/>
                  </a:lnTo>
                  <a:lnTo>
                    <a:pt x="27358" y="98837"/>
                  </a:lnTo>
                  <a:lnTo>
                    <a:pt x="34997" y="90872"/>
                  </a:lnTo>
                  <a:lnTo>
                    <a:pt x="44283" y="85403"/>
                  </a:lnTo>
                  <a:lnTo>
                    <a:pt x="54657" y="82663"/>
                  </a:lnTo>
                  <a:lnTo>
                    <a:pt x="65560" y="82886"/>
                  </a:lnTo>
                  <a:lnTo>
                    <a:pt x="77092" y="84841"/>
                  </a:lnTo>
                  <a:lnTo>
                    <a:pt x="77092" y="71811"/>
                  </a:lnTo>
                  <a:lnTo>
                    <a:pt x="99809" y="28874"/>
                  </a:lnTo>
                  <a:lnTo>
                    <a:pt x="131851" y="20798"/>
                  </a:lnTo>
                  <a:lnTo>
                    <a:pt x="147566" y="25258"/>
                  </a:lnTo>
                  <a:lnTo>
                    <a:pt x="161006" y="34706"/>
                  </a:lnTo>
                  <a:lnTo>
                    <a:pt x="170894" y="48532"/>
                  </a:lnTo>
                  <a:lnTo>
                    <a:pt x="174831" y="56546"/>
                  </a:lnTo>
                  <a:lnTo>
                    <a:pt x="182984" y="53587"/>
                  </a:lnTo>
                  <a:lnTo>
                    <a:pt x="192318" y="51460"/>
                  </a:lnTo>
                  <a:lnTo>
                    <a:pt x="201745" y="51653"/>
                  </a:lnTo>
                  <a:lnTo>
                    <a:pt x="210863" y="54108"/>
                  </a:lnTo>
                  <a:lnTo>
                    <a:pt x="236007" y="92461"/>
                  </a:lnTo>
                  <a:lnTo>
                    <a:pt x="236007" y="102837"/>
                  </a:lnTo>
                  <a:lnTo>
                    <a:pt x="249266" y="102837"/>
                  </a:lnTo>
                  <a:lnTo>
                    <a:pt x="261038" y="105740"/>
                  </a:lnTo>
                  <a:lnTo>
                    <a:pt x="270483" y="112799"/>
                  </a:lnTo>
                  <a:lnTo>
                    <a:pt x="276653" y="122970"/>
                  </a:lnTo>
                  <a:lnTo>
                    <a:pt x="278603" y="135210"/>
                  </a:lnTo>
                  <a:lnTo>
                    <a:pt x="275971" y="146779"/>
                  </a:lnTo>
                  <a:lnTo>
                    <a:pt x="269570" y="156228"/>
                  </a:lnTo>
                  <a:lnTo>
                    <a:pt x="260268" y="162677"/>
                  </a:lnTo>
                  <a:lnTo>
                    <a:pt x="248935" y="165245"/>
                  </a:lnTo>
                  <a:lnTo>
                    <a:pt x="57242" y="164940"/>
                  </a:lnTo>
                  <a:close/>
                </a:path>
              </a:pathLst>
            </a:custGeom>
            <a:ln w="635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4111" y="3346703"/>
              <a:ext cx="158872" cy="17001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247698" y="3595317"/>
              <a:ext cx="299085" cy="187325"/>
            </a:xfrm>
            <a:custGeom>
              <a:avLst/>
              <a:gdLst/>
              <a:ahLst/>
              <a:cxnLst/>
              <a:rect l="l" t="t" r="r" b="b"/>
              <a:pathLst>
                <a:path w="299085" h="187325">
                  <a:moveTo>
                    <a:pt x="248935" y="186733"/>
                  </a:moveTo>
                  <a:lnTo>
                    <a:pt x="268614" y="182148"/>
                  </a:lnTo>
                  <a:lnTo>
                    <a:pt x="284505" y="170566"/>
                  </a:lnTo>
                  <a:lnTo>
                    <a:pt x="295009" y="153708"/>
                  </a:lnTo>
                  <a:lnTo>
                    <a:pt x="298529" y="133292"/>
                  </a:lnTo>
                  <a:lnTo>
                    <a:pt x="294943" y="115200"/>
                  </a:lnTo>
                  <a:lnTo>
                    <a:pt x="285786" y="99922"/>
                  </a:lnTo>
                  <a:lnTo>
                    <a:pt x="272145" y="88722"/>
                  </a:lnTo>
                  <a:lnTo>
                    <a:pt x="255108" y="82860"/>
                  </a:lnTo>
                  <a:lnTo>
                    <a:pt x="252044" y="70979"/>
                  </a:lnTo>
                  <a:lnTo>
                    <a:pt x="220158" y="35950"/>
                  </a:lnTo>
                  <a:lnTo>
                    <a:pt x="196608" y="30863"/>
                  </a:lnTo>
                  <a:lnTo>
                    <a:pt x="184445" y="32111"/>
                  </a:lnTo>
                  <a:lnTo>
                    <a:pt x="170196" y="15752"/>
                  </a:lnTo>
                  <a:lnTo>
                    <a:pt x="152196" y="4856"/>
                  </a:lnTo>
                  <a:lnTo>
                    <a:pt x="131849" y="0"/>
                  </a:lnTo>
                  <a:lnTo>
                    <a:pt x="110556" y="1758"/>
                  </a:lnTo>
                  <a:lnTo>
                    <a:pt x="91263" y="10151"/>
                  </a:lnTo>
                  <a:lnTo>
                    <a:pt x="75493" y="23652"/>
                  </a:lnTo>
                  <a:lnTo>
                    <a:pt x="64145" y="41230"/>
                  </a:lnTo>
                  <a:lnTo>
                    <a:pt x="58118" y="61854"/>
                  </a:lnTo>
                  <a:lnTo>
                    <a:pt x="44605" y="63818"/>
                  </a:lnTo>
                  <a:lnTo>
                    <a:pt x="11471" y="86733"/>
                  </a:lnTo>
                  <a:lnTo>
                    <a:pt x="0" y="117861"/>
                  </a:lnTo>
                  <a:lnTo>
                    <a:pt x="487" y="134500"/>
                  </a:lnTo>
                  <a:lnTo>
                    <a:pt x="26019" y="175773"/>
                  </a:lnTo>
                  <a:lnTo>
                    <a:pt x="56365" y="186365"/>
                  </a:lnTo>
                  <a:lnTo>
                    <a:pt x="248935" y="186733"/>
                  </a:lnTo>
                  <a:close/>
                </a:path>
                <a:path w="299085" h="187325">
                  <a:moveTo>
                    <a:pt x="57242" y="165626"/>
                  </a:moveTo>
                  <a:lnTo>
                    <a:pt x="23231" y="141889"/>
                  </a:lnTo>
                  <a:lnTo>
                    <a:pt x="19765" y="120006"/>
                  </a:lnTo>
                  <a:lnTo>
                    <a:pt x="22208" y="109205"/>
                  </a:lnTo>
                  <a:lnTo>
                    <a:pt x="27358" y="99256"/>
                  </a:lnTo>
                  <a:lnTo>
                    <a:pt x="34997" y="91258"/>
                  </a:lnTo>
                  <a:lnTo>
                    <a:pt x="44283" y="85765"/>
                  </a:lnTo>
                  <a:lnTo>
                    <a:pt x="54657" y="83011"/>
                  </a:lnTo>
                  <a:lnTo>
                    <a:pt x="65560" y="83228"/>
                  </a:lnTo>
                  <a:lnTo>
                    <a:pt x="77092" y="85197"/>
                  </a:lnTo>
                  <a:lnTo>
                    <a:pt x="77092" y="72103"/>
                  </a:lnTo>
                  <a:lnTo>
                    <a:pt x="99809" y="28990"/>
                  </a:lnTo>
                  <a:lnTo>
                    <a:pt x="131851" y="20881"/>
                  </a:lnTo>
                  <a:lnTo>
                    <a:pt x="147566" y="25361"/>
                  </a:lnTo>
                  <a:lnTo>
                    <a:pt x="161006" y="34850"/>
                  </a:lnTo>
                  <a:lnTo>
                    <a:pt x="170894" y="48735"/>
                  </a:lnTo>
                  <a:lnTo>
                    <a:pt x="174831" y="56787"/>
                  </a:lnTo>
                  <a:lnTo>
                    <a:pt x="182984" y="53815"/>
                  </a:lnTo>
                  <a:lnTo>
                    <a:pt x="192318" y="51676"/>
                  </a:lnTo>
                  <a:lnTo>
                    <a:pt x="201745" y="51870"/>
                  </a:lnTo>
                  <a:lnTo>
                    <a:pt x="210863" y="54338"/>
                  </a:lnTo>
                  <a:lnTo>
                    <a:pt x="236007" y="92842"/>
                  </a:lnTo>
                  <a:lnTo>
                    <a:pt x="236007" y="103256"/>
                  </a:lnTo>
                  <a:lnTo>
                    <a:pt x="249266" y="103256"/>
                  </a:lnTo>
                  <a:lnTo>
                    <a:pt x="261038" y="106175"/>
                  </a:lnTo>
                  <a:lnTo>
                    <a:pt x="270483" y="113264"/>
                  </a:lnTo>
                  <a:lnTo>
                    <a:pt x="276653" y="123476"/>
                  </a:lnTo>
                  <a:lnTo>
                    <a:pt x="278603" y="135768"/>
                  </a:lnTo>
                  <a:lnTo>
                    <a:pt x="275971" y="147389"/>
                  </a:lnTo>
                  <a:lnTo>
                    <a:pt x="269570" y="156879"/>
                  </a:lnTo>
                  <a:lnTo>
                    <a:pt x="260268" y="163354"/>
                  </a:lnTo>
                  <a:lnTo>
                    <a:pt x="248935" y="165931"/>
                  </a:lnTo>
                  <a:lnTo>
                    <a:pt x="57242" y="165626"/>
                  </a:lnTo>
                  <a:close/>
                </a:path>
              </a:pathLst>
            </a:custGeom>
            <a:ln w="635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5205" y="3707891"/>
              <a:ext cx="158871" cy="17001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247698" y="3234128"/>
              <a:ext cx="299085" cy="186055"/>
            </a:xfrm>
            <a:custGeom>
              <a:avLst/>
              <a:gdLst/>
              <a:ahLst/>
              <a:cxnLst/>
              <a:rect l="l" t="t" r="r" b="b"/>
              <a:pathLst>
                <a:path w="299085" h="186054">
                  <a:moveTo>
                    <a:pt x="248935" y="185959"/>
                  </a:moveTo>
                  <a:lnTo>
                    <a:pt x="268614" y="181391"/>
                  </a:lnTo>
                  <a:lnTo>
                    <a:pt x="284505" y="169857"/>
                  </a:lnTo>
                  <a:lnTo>
                    <a:pt x="295009" y="153067"/>
                  </a:lnTo>
                  <a:lnTo>
                    <a:pt x="298529" y="132733"/>
                  </a:lnTo>
                  <a:lnTo>
                    <a:pt x="294943" y="114720"/>
                  </a:lnTo>
                  <a:lnTo>
                    <a:pt x="285786" y="99505"/>
                  </a:lnTo>
                  <a:lnTo>
                    <a:pt x="272145" y="88351"/>
                  </a:lnTo>
                  <a:lnTo>
                    <a:pt x="255108" y="82517"/>
                  </a:lnTo>
                  <a:lnTo>
                    <a:pt x="252044" y="70684"/>
                  </a:lnTo>
                  <a:lnTo>
                    <a:pt x="220158" y="35804"/>
                  </a:lnTo>
                  <a:lnTo>
                    <a:pt x="196608" y="30734"/>
                  </a:lnTo>
                  <a:lnTo>
                    <a:pt x="184445" y="31971"/>
                  </a:lnTo>
                  <a:lnTo>
                    <a:pt x="170196" y="15686"/>
                  </a:lnTo>
                  <a:lnTo>
                    <a:pt x="152196" y="4838"/>
                  </a:lnTo>
                  <a:lnTo>
                    <a:pt x="131849" y="0"/>
                  </a:lnTo>
                  <a:lnTo>
                    <a:pt x="110556" y="1745"/>
                  </a:lnTo>
                  <a:lnTo>
                    <a:pt x="91263" y="10107"/>
                  </a:lnTo>
                  <a:lnTo>
                    <a:pt x="75493" y="23553"/>
                  </a:lnTo>
                  <a:lnTo>
                    <a:pt x="64145" y="41059"/>
                  </a:lnTo>
                  <a:lnTo>
                    <a:pt x="58118" y="61600"/>
                  </a:lnTo>
                  <a:lnTo>
                    <a:pt x="44605" y="63557"/>
                  </a:lnTo>
                  <a:lnTo>
                    <a:pt x="11471" y="86378"/>
                  </a:lnTo>
                  <a:lnTo>
                    <a:pt x="0" y="117373"/>
                  </a:lnTo>
                  <a:lnTo>
                    <a:pt x="487" y="133941"/>
                  </a:lnTo>
                  <a:lnTo>
                    <a:pt x="26019" y="175046"/>
                  </a:lnTo>
                  <a:lnTo>
                    <a:pt x="56365" y="185591"/>
                  </a:lnTo>
                  <a:lnTo>
                    <a:pt x="248935" y="185959"/>
                  </a:lnTo>
                  <a:close/>
                </a:path>
                <a:path w="299085" h="186054">
                  <a:moveTo>
                    <a:pt x="57242" y="164940"/>
                  </a:moveTo>
                  <a:lnTo>
                    <a:pt x="23231" y="141306"/>
                  </a:lnTo>
                  <a:lnTo>
                    <a:pt x="19765" y="119509"/>
                  </a:lnTo>
                  <a:lnTo>
                    <a:pt x="22208" y="108752"/>
                  </a:lnTo>
                  <a:lnTo>
                    <a:pt x="27358" y="98837"/>
                  </a:lnTo>
                  <a:lnTo>
                    <a:pt x="34997" y="90872"/>
                  </a:lnTo>
                  <a:lnTo>
                    <a:pt x="44283" y="85403"/>
                  </a:lnTo>
                  <a:lnTo>
                    <a:pt x="54657" y="82663"/>
                  </a:lnTo>
                  <a:lnTo>
                    <a:pt x="65560" y="82886"/>
                  </a:lnTo>
                  <a:lnTo>
                    <a:pt x="77092" y="84841"/>
                  </a:lnTo>
                  <a:lnTo>
                    <a:pt x="77092" y="71811"/>
                  </a:lnTo>
                  <a:lnTo>
                    <a:pt x="99809" y="28874"/>
                  </a:lnTo>
                  <a:lnTo>
                    <a:pt x="131851" y="20798"/>
                  </a:lnTo>
                  <a:lnTo>
                    <a:pt x="147566" y="25258"/>
                  </a:lnTo>
                  <a:lnTo>
                    <a:pt x="161006" y="34706"/>
                  </a:lnTo>
                  <a:lnTo>
                    <a:pt x="170894" y="48532"/>
                  </a:lnTo>
                  <a:lnTo>
                    <a:pt x="174831" y="56546"/>
                  </a:lnTo>
                  <a:lnTo>
                    <a:pt x="182984" y="53587"/>
                  </a:lnTo>
                  <a:lnTo>
                    <a:pt x="192318" y="51460"/>
                  </a:lnTo>
                  <a:lnTo>
                    <a:pt x="201745" y="51653"/>
                  </a:lnTo>
                  <a:lnTo>
                    <a:pt x="210863" y="54108"/>
                  </a:lnTo>
                  <a:lnTo>
                    <a:pt x="236007" y="92461"/>
                  </a:lnTo>
                  <a:lnTo>
                    <a:pt x="236007" y="102837"/>
                  </a:lnTo>
                  <a:lnTo>
                    <a:pt x="249266" y="102837"/>
                  </a:lnTo>
                  <a:lnTo>
                    <a:pt x="261038" y="105740"/>
                  </a:lnTo>
                  <a:lnTo>
                    <a:pt x="270483" y="112799"/>
                  </a:lnTo>
                  <a:lnTo>
                    <a:pt x="276653" y="122970"/>
                  </a:lnTo>
                  <a:lnTo>
                    <a:pt x="278603" y="135210"/>
                  </a:lnTo>
                  <a:lnTo>
                    <a:pt x="275971" y="146779"/>
                  </a:lnTo>
                  <a:lnTo>
                    <a:pt x="269570" y="156228"/>
                  </a:lnTo>
                  <a:lnTo>
                    <a:pt x="260268" y="162677"/>
                  </a:lnTo>
                  <a:lnTo>
                    <a:pt x="248935" y="165245"/>
                  </a:lnTo>
                  <a:lnTo>
                    <a:pt x="57242" y="164940"/>
                  </a:lnTo>
                  <a:close/>
                </a:path>
              </a:pathLst>
            </a:custGeom>
            <a:ln w="635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5205" y="3346703"/>
              <a:ext cx="158871" cy="17001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38241" y="3595712"/>
              <a:ext cx="311785" cy="195580"/>
            </a:xfrm>
            <a:custGeom>
              <a:avLst/>
              <a:gdLst/>
              <a:ahLst/>
              <a:cxnLst/>
              <a:rect l="l" t="t" r="r" b="b"/>
              <a:pathLst>
                <a:path w="311785" h="195579">
                  <a:moveTo>
                    <a:pt x="259838" y="195252"/>
                  </a:moveTo>
                  <a:lnTo>
                    <a:pt x="280380" y="190460"/>
                  </a:lnTo>
                  <a:lnTo>
                    <a:pt x="296965" y="178351"/>
                  </a:lnTo>
                  <a:lnTo>
                    <a:pt x="307928" y="160722"/>
                  </a:lnTo>
                  <a:lnTo>
                    <a:pt x="311604" y="139372"/>
                  </a:lnTo>
                  <a:lnTo>
                    <a:pt x="307861" y="120451"/>
                  </a:lnTo>
                  <a:lnTo>
                    <a:pt x="298303" y="104477"/>
                  </a:lnTo>
                  <a:lnTo>
                    <a:pt x="284064" y="92768"/>
                  </a:lnTo>
                  <a:lnTo>
                    <a:pt x="266277" y="86641"/>
                  </a:lnTo>
                  <a:lnTo>
                    <a:pt x="263084" y="74217"/>
                  </a:lnTo>
                  <a:lnTo>
                    <a:pt x="229802" y="37590"/>
                  </a:lnTo>
                  <a:lnTo>
                    <a:pt x="205214" y="32265"/>
                  </a:lnTo>
                  <a:lnTo>
                    <a:pt x="192516" y="33568"/>
                  </a:lnTo>
                  <a:lnTo>
                    <a:pt x="177648" y="16468"/>
                  </a:lnTo>
                  <a:lnTo>
                    <a:pt x="158864" y="5079"/>
                  </a:lnTo>
                  <a:lnTo>
                    <a:pt x="137627" y="0"/>
                  </a:lnTo>
                  <a:lnTo>
                    <a:pt x="115401" y="1831"/>
                  </a:lnTo>
                  <a:lnTo>
                    <a:pt x="95258" y="10606"/>
                  </a:lnTo>
                  <a:lnTo>
                    <a:pt x="78793" y="24726"/>
                  </a:lnTo>
                  <a:lnTo>
                    <a:pt x="66949" y="43107"/>
                  </a:lnTo>
                  <a:lnTo>
                    <a:pt x="60664" y="64670"/>
                  </a:lnTo>
                  <a:lnTo>
                    <a:pt x="46555" y="66725"/>
                  </a:lnTo>
                  <a:lnTo>
                    <a:pt x="11972" y="90680"/>
                  </a:lnTo>
                  <a:lnTo>
                    <a:pt x="0" y="123236"/>
                  </a:lnTo>
                  <a:lnTo>
                    <a:pt x="507" y="140636"/>
                  </a:lnTo>
                  <a:lnTo>
                    <a:pt x="27155" y="183795"/>
                  </a:lnTo>
                  <a:lnTo>
                    <a:pt x="58835" y="194871"/>
                  </a:lnTo>
                  <a:lnTo>
                    <a:pt x="259838" y="195252"/>
                  </a:lnTo>
                  <a:close/>
                </a:path>
                <a:path w="311785" h="195579">
                  <a:moveTo>
                    <a:pt x="59750" y="173192"/>
                  </a:moveTo>
                  <a:lnTo>
                    <a:pt x="24241" y="148363"/>
                  </a:lnTo>
                  <a:lnTo>
                    <a:pt x="20621" y="125478"/>
                  </a:lnTo>
                  <a:lnTo>
                    <a:pt x="23169" y="114180"/>
                  </a:lnTo>
                  <a:lnTo>
                    <a:pt x="28546" y="103774"/>
                  </a:lnTo>
                  <a:lnTo>
                    <a:pt x="36524" y="95416"/>
                  </a:lnTo>
                  <a:lnTo>
                    <a:pt x="46220" y="89673"/>
                  </a:lnTo>
                  <a:lnTo>
                    <a:pt x="57051" y="86793"/>
                  </a:lnTo>
                  <a:lnTo>
                    <a:pt x="68437" y="87022"/>
                  </a:lnTo>
                  <a:lnTo>
                    <a:pt x="80476" y="89080"/>
                  </a:lnTo>
                  <a:lnTo>
                    <a:pt x="80476" y="75389"/>
                  </a:lnTo>
                  <a:lnTo>
                    <a:pt x="104179" y="30308"/>
                  </a:lnTo>
                  <a:lnTo>
                    <a:pt x="137624" y="21829"/>
                  </a:lnTo>
                  <a:lnTo>
                    <a:pt x="154024" y="26513"/>
                  </a:lnTo>
                  <a:lnTo>
                    <a:pt x="168054" y="36436"/>
                  </a:lnTo>
                  <a:lnTo>
                    <a:pt x="178381" y="50954"/>
                  </a:lnTo>
                  <a:lnTo>
                    <a:pt x="182483" y="59374"/>
                  </a:lnTo>
                  <a:lnTo>
                    <a:pt x="190992" y="56263"/>
                  </a:lnTo>
                  <a:lnTo>
                    <a:pt x="200736" y="54026"/>
                  </a:lnTo>
                  <a:lnTo>
                    <a:pt x="210581" y="54229"/>
                  </a:lnTo>
                  <a:lnTo>
                    <a:pt x="220102" y="56811"/>
                  </a:lnTo>
                  <a:lnTo>
                    <a:pt x="245138" y="86816"/>
                  </a:lnTo>
                  <a:lnTo>
                    <a:pt x="246338" y="97081"/>
                  </a:lnTo>
                  <a:lnTo>
                    <a:pt x="246338" y="107965"/>
                  </a:lnTo>
                  <a:lnTo>
                    <a:pt x="260181" y="107965"/>
                  </a:lnTo>
                  <a:lnTo>
                    <a:pt x="272474" y="111021"/>
                  </a:lnTo>
                  <a:lnTo>
                    <a:pt x="282330" y="118434"/>
                  </a:lnTo>
                  <a:lnTo>
                    <a:pt x="288767" y="129112"/>
                  </a:lnTo>
                  <a:lnTo>
                    <a:pt x="290801" y="141962"/>
                  </a:lnTo>
                  <a:lnTo>
                    <a:pt x="288061" y="154112"/>
                  </a:lnTo>
                  <a:lnTo>
                    <a:pt x="281382" y="164035"/>
                  </a:lnTo>
                  <a:lnTo>
                    <a:pt x="271672" y="170805"/>
                  </a:lnTo>
                  <a:lnTo>
                    <a:pt x="259838" y="173497"/>
                  </a:lnTo>
                  <a:lnTo>
                    <a:pt x="59750" y="173192"/>
                  </a:lnTo>
                  <a:close/>
                </a:path>
              </a:pathLst>
            </a:custGeom>
            <a:ln w="9525">
              <a:solidFill>
                <a:srgbClr val="6B737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2970" y="3729227"/>
              <a:ext cx="156971" cy="16459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021527" y="3595712"/>
              <a:ext cx="311785" cy="195580"/>
            </a:xfrm>
            <a:custGeom>
              <a:avLst/>
              <a:gdLst/>
              <a:ahLst/>
              <a:cxnLst/>
              <a:rect l="l" t="t" r="r" b="b"/>
              <a:pathLst>
                <a:path w="311785" h="195579">
                  <a:moveTo>
                    <a:pt x="259838" y="195252"/>
                  </a:moveTo>
                  <a:lnTo>
                    <a:pt x="280380" y="190460"/>
                  </a:lnTo>
                  <a:lnTo>
                    <a:pt x="296965" y="178351"/>
                  </a:lnTo>
                  <a:lnTo>
                    <a:pt x="307928" y="160722"/>
                  </a:lnTo>
                  <a:lnTo>
                    <a:pt x="311604" y="139372"/>
                  </a:lnTo>
                  <a:lnTo>
                    <a:pt x="307861" y="120451"/>
                  </a:lnTo>
                  <a:lnTo>
                    <a:pt x="298303" y="104477"/>
                  </a:lnTo>
                  <a:lnTo>
                    <a:pt x="284064" y="92768"/>
                  </a:lnTo>
                  <a:lnTo>
                    <a:pt x="266277" y="86641"/>
                  </a:lnTo>
                  <a:lnTo>
                    <a:pt x="263084" y="74217"/>
                  </a:lnTo>
                  <a:lnTo>
                    <a:pt x="229802" y="37590"/>
                  </a:lnTo>
                  <a:lnTo>
                    <a:pt x="205214" y="32265"/>
                  </a:lnTo>
                  <a:lnTo>
                    <a:pt x="192516" y="33568"/>
                  </a:lnTo>
                  <a:lnTo>
                    <a:pt x="177648" y="16468"/>
                  </a:lnTo>
                  <a:lnTo>
                    <a:pt x="158864" y="5079"/>
                  </a:lnTo>
                  <a:lnTo>
                    <a:pt x="137627" y="0"/>
                  </a:lnTo>
                  <a:lnTo>
                    <a:pt x="115401" y="1831"/>
                  </a:lnTo>
                  <a:lnTo>
                    <a:pt x="95258" y="10606"/>
                  </a:lnTo>
                  <a:lnTo>
                    <a:pt x="78793" y="24726"/>
                  </a:lnTo>
                  <a:lnTo>
                    <a:pt x="66949" y="43107"/>
                  </a:lnTo>
                  <a:lnTo>
                    <a:pt x="60664" y="64670"/>
                  </a:lnTo>
                  <a:lnTo>
                    <a:pt x="46555" y="66725"/>
                  </a:lnTo>
                  <a:lnTo>
                    <a:pt x="11972" y="90680"/>
                  </a:lnTo>
                  <a:lnTo>
                    <a:pt x="0" y="123236"/>
                  </a:lnTo>
                  <a:lnTo>
                    <a:pt x="507" y="140636"/>
                  </a:lnTo>
                  <a:lnTo>
                    <a:pt x="27155" y="183795"/>
                  </a:lnTo>
                  <a:lnTo>
                    <a:pt x="58835" y="194871"/>
                  </a:lnTo>
                  <a:lnTo>
                    <a:pt x="259838" y="195252"/>
                  </a:lnTo>
                  <a:close/>
                </a:path>
                <a:path w="311785" h="195579">
                  <a:moveTo>
                    <a:pt x="59750" y="173192"/>
                  </a:moveTo>
                  <a:lnTo>
                    <a:pt x="24241" y="148363"/>
                  </a:lnTo>
                  <a:lnTo>
                    <a:pt x="20621" y="125478"/>
                  </a:lnTo>
                  <a:lnTo>
                    <a:pt x="23169" y="114180"/>
                  </a:lnTo>
                  <a:lnTo>
                    <a:pt x="28546" y="103774"/>
                  </a:lnTo>
                  <a:lnTo>
                    <a:pt x="36524" y="95416"/>
                  </a:lnTo>
                  <a:lnTo>
                    <a:pt x="46220" y="89673"/>
                  </a:lnTo>
                  <a:lnTo>
                    <a:pt x="57051" y="86793"/>
                  </a:lnTo>
                  <a:lnTo>
                    <a:pt x="68437" y="87022"/>
                  </a:lnTo>
                  <a:lnTo>
                    <a:pt x="80476" y="89080"/>
                  </a:lnTo>
                  <a:lnTo>
                    <a:pt x="80476" y="75389"/>
                  </a:lnTo>
                  <a:lnTo>
                    <a:pt x="104179" y="30308"/>
                  </a:lnTo>
                  <a:lnTo>
                    <a:pt x="137624" y="21829"/>
                  </a:lnTo>
                  <a:lnTo>
                    <a:pt x="154024" y="26513"/>
                  </a:lnTo>
                  <a:lnTo>
                    <a:pt x="168054" y="36436"/>
                  </a:lnTo>
                  <a:lnTo>
                    <a:pt x="178381" y="50954"/>
                  </a:lnTo>
                  <a:lnTo>
                    <a:pt x="182483" y="59374"/>
                  </a:lnTo>
                  <a:lnTo>
                    <a:pt x="190992" y="56263"/>
                  </a:lnTo>
                  <a:lnTo>
                    <a:pt x="200736" y="54026"/>
                  </a:lnTo>
                  <a:lnTo>
                    <a:pt x="210581" y="54229"/>
                  </a:lnTo>
                  <a:lnTo>
                    <a:pt x="220102" y="56811"/>
                  </a:lnTo>
                  <a:lnTo>
                    <a:pt x="245138" y="86816"/>
                  </a:lnTo>
                  <a:lnTo>
                    <a:pt x="246338" y="97081"/>
                  </a:lnTo>
                  <a:lnTo>
                    <a:pt x="246338" y="107965"/>
                  </a:lnTo>
                  <a:lnTo>
                    <a:pt x="260181" y="107965"/>
                  </a:lnTo>
                  <a:lnTo>
                    <a:pt x="272474" y="111021"/>
                  </a:lnTo>
                  <a:lnTo>
                    <a:pt x="282330" y="118434"/>
                  </a:lnTo>
                  <a:lnTo>
                    <a:pt x="288767" y="129112"/>
                  </a:lnTo>
                  <a:lnTo>
                    <a:pt x="290801" y="141962"/>
                  </a:lnTo>
                  <a:lnTo>
                    <a:pt x="288061" y="154112"/>
                  </a:lnTo>
                  <a:lnTo>
                    <a:pt x="281382" y="164035"/>
                  </a:lnTo>
                  <a:lnTo>
                    <a:pt x="271672" y="170805"/>
                  </a:lnTo>
                  <a:lnTo>
                    <a:pt x="259838" y="173497"/>
                  </a:lnTo>
                  <a:lnTo>
                    <a:pt x="59750" y="173192"/>
                  </a:lnTo>
                  <a:close/>
                </a:path>
              </a:pathLst>
            </a:custGeom>
            <a:ln w="9525">
              <a:solidFill>
                <a:srgbClr val="6B737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96255" y="3729227"/>
              <a:ext cx="157733" cy="16459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638241" y="3227666"/>
              <a:ext cx="311785" cy="195580"/>
            </a:xfrm>
            <a:custGeom>
              <a:avLst/>
              <a:gdLst/>
              <a:ahLst/>
              <a:cxnLst/>
              <a:rect l="l" t="t" r="r" b="b"/>
              <a:pathLst>
                <a:path w="311785" h="195579">
                  <a:moveTo>
                    <a:pt x="259838" y="195252"/>
                  </a:moveTo>
                  <a:lnTo>
                    <a:pt x="280380" y="190460"/>
                  </a:lnTo>
                  <a:lnTo>
                    <a:pt x="296965" y="178351"/>
                  </a:lnTo>
                  <a:lnTo>
                    <a:pt x="307928" y="160722"/>
                  </a:lnTo>
                  <a:lnTo>
                    <a:pt x="311604" y="139372"/>
                  </a:lnTo>
                  <a:lnTo>
                    <a:pt x="307861" y="120451"/>
                  </a:lnTo>
                  <a:lnTo>
                    <a:pt x="298303" y="104477"/>
                  </a:lnTo>
                  <a:lnTo>
                    <a:pt x="284064" y="92768"/>
                  </a:lnTo>
                  <a:lnTo>
                    <a:pt x="266277" y="86641"/>
                  </a:lnTo>
                  <a:lnTo>
                    <a:pt x="263084" y="74217"/>
                  </a:lnTo>
                  <a:lnTo>
                    <a:pt x="229802" y="37590"/>
                  </a:lnTo>
                  <a:lnTo>
                    <a:pt x="205214" y="32265"/>
                  </a:lnTo>
                  <a:lnTo>
                    <a:pt x="192516" y="33568"/>
                  </a:lnTo>
                  <a:lnTo>
                    <a:pt x="177648" y="16468"/>
                  </a:lnTo>
                  <a:lnTo>
                    <a:pt x="158864" y="5079"/>
                  </a:lnTo>
                  <a:lnTo>
                    <a:pt x="137627" y="0"/>
                  </a:lnTo>
                  <a:lnTo>
                    <a:pt x="115401" y="1831"/>
                  </a:lnTo>
                  <a:lnTo>
                    <a:pt x="95258" y="10606"/>
                  </a:lnTo>
                  <a:lnTo>
                    <a:pt x="78793" y="24726"/>
                  </a:lnTo>
                  <a:lnTo>
                    <a:pt x="66949" y="43107"/>
                  </a:lnTo>
                  <a:lnTo>
                    <a:pt x="60664" y="64670"/>
                  </a:lnTo>
                  <a:lnTo>
                    <a:pt x="46555" y="66725"/>
                  </a:lnTo>
                  <a:lnTo>
                    <a:pt x="11972" y="90680"/>
                  </a:lnTo>
                  <a:lnTo>
                    <a:pt x="0" y="123236"/>
                  </a:lnTo>
                  <a:lnTo>
                    <a:pt x="507" y="140636"/>
                  </a:lnTo>
                  <a:lnTo>
                    <a:pt x="27155" y="183795"/>
                  </a:lnTo>
                  <a:lnTo>
                    <a:pt x="58835" y="194871"/>
                  </a:lnTo>
                  <a:lnTo>
                    <a:pt x="259838" y="195252"/>
                  </a:lnTo>
                  <a:close/>
                </a:path>
                <a:path w="311785" h="195579">
                  <a:moveTo>
                    <a:pt x="59750" y="173192"/>
                  </a:moveTo>
                  <a:lnTo>
                    <a:pt x="24241" y="148363"/>
                  </a:lnTo>
                  <a:lnTo>
                    <a:pt x="20621" y="125478"/>
                  </a:lnTo>
                  <a:lnTo>
                    <a:pt x="23169" y="114180"/>
                  </a:lnTo>
                  <a:lnTo>
                    <a:pt x="28546" y="103774"/>
                  </a:lnTo>
                  <a:lnTo>
                    <a:pt x="36524" y="95416"/>
                  </a:lnTo>
                  <a:lnTo>
                    <a:pt x="46220" y="89673"/>
                  </a:lnTo>
                  <a:lnTo>
                    <a:pt x="57051" y="86793"/>
                  </a:lnTo>
                  <a:lnTo>
                    <a:pt x="68437" y="87022"/>
                  </a:lnTo>
                  <a:lnTo>
                    <a:pt x="80476" y="89080"/>
                  </a:lnTo>
                  <a:lnTo>
                    <a:pt x="80476" y="75389"/>
                  </a:lnTo>
                  <a:lnTo>
                    <a:pt x="104179" y="30308"/>
                  </a:lnTo>
                  <a:lnTo>
                    <a:pt x="137624" y="21829"/>
                  </a:lnTo>
                  <a:lnTo>
                    <a:pt x="154024" y="26513"/>
                  </a:lnTo>
                  <a:lnTo>
                    <a:pt x="168054" y="36436"/>
                  </a:lnTo>
                  <a:lnTo>
                    <a:pt x="178381" y="50954"/>
                  </a:lnTo>
                  <a:lnTo>
                    <a:pt x="182483" y="59374"/>
                  </a:lnTo>
                  <a:lnTo>
                    <a:pt x="190992" y="56263"/>
                  </a:lnTo>
                  <a:lnTo>
                    <a:pt x="200736" y="54026"/>
                  </a:lnTo>
                  <a:lnTo>
                    <a:pt x="210581" y="54229"/>
                  </a:lnTo>
                  <a:lnTo>
                    <a:pt x="220102" y="56811"/>
                  </a:lnTo>
                  <a:lnTo>
                    <a:pt x="245138" y="86816"/>
                  </a:lnTo>
                  <a:lnTo>
                    <a:pt x="246338" y="97081"/>
                  </a:lnTo>
                  <a:lnTo>
                    <a:pt x="246338" y="107965"/>
                  </a:lnTo>
                  <a:lnTo>
                    <a:pt x="260181" y="107965"/>
                  </a:lnTo>
                  <a:lnTo>
                    <a:pt x="272474" y="111021"/>
                  </a:lnTo>
                  <a:lnTo>
                    <a:pt x="282330" y="118434"/>
                  </a:lnTo>
                  <a:lnTo>
                    <a:pt x="288767" y="129112"/>
                  </a:lnTo>
                  <a:lnTo>
                    <a:pt x="290801" y="141962"/>
                  </a:lnTo>
                  <a:lnTo>
                    <a:pt x="288061" y="154112"/>
                  </a:lnTo>
                  <a:lnTo>
                    <a:pt x="281382" y="164035"/>
                  </a:lnTo>
                  <a:lnTo>
                    <a:pt x="271672" y="170805"/>
                  </a:lnTo>
                  <a:lnTo>
                    <a:pt x="259838" y="173497"/>
                  </a:lnTo>
                  <a:lnTo>
                    <a:pt x="59750" y="173192"/>
                  </a:lnTo>
                  <a:close/>
                </a:path>
              </a:pathLst>
            </a:custGeom>
            <a:ln w="9525">
              <a:solidFill>
                <a:srgbClr val="6B737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12970" y="3361181"/>
              <a:ext cx="156971" cy="16459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021527" y="3227666"/>
              <a:ext cx="311785" cy="195580"/>
            </a:xfrm>
            <a:custGeom>
              <a:avLst/>
              <a:gdLst/>
              <a:ahLst/>
              <a:cxnLst/>
              <a:rect l="l" t="t" r="r" b="b"/>
              <a:pathLst>
                <a:path w="311785" h="195579">
                  <a:moveTo>
                    <a:pt x="259838" y="195252"/>
                  </a:moveTo>
                  <a:lnTo>
                    <a:pt x="280380" y="190460"/>
                  </a:lnTo>
                  <a:lnTo>
                    <a:pt x="296965" y="178351"/>
                  </a:lnTo>
                  <a:lnTo>
                    <a:pt x="307928" y="160722"/>
                  </a:lnTo>
                  <a:lnTo>
                    <a:pt x="311604" y="139372"/>
                  </a:lnTo>
                  <a:lnTo>
                    <a:pt x="307861" y="120451"/>
                  </a:lnTo>
                  <a:lnTo>
                    <a:pt x="298303" y="104477"/>
                  </a:lnTo>
                  <a:lnTo>
                    <a:pt x="284064" y="92768"/>
                  </a:lnTo>
                  <a:lnTo>
                    <a:pt x="266277" y="86641"/>
                  </a:lnTo>
                  <a:lnTo>
                    <a:pt x="263084" y="74217"/>
                  </a:lnTo>
                  <a:lnTo>
                    <a:pt x="229802" y="37590"/>
                  </a:lnTo>
                  <a:lnTo>
                    <a:pt x="205214" y="32265"/>
                  </a:lnTo>
                  <a:lnTo>
                    <a:pt x="192516" y="33568"/>
                  </a:lnTo>
                  <a:lnTo>
                    <a:pt x="177648" y="16468"/>
                  </a:lnTo>
                  <a:lnTo>
                    <a:pt x="158864" y="5079"/>
                  </a:lnTo>
                  <a:lnTo>
                    <a:pt x="137627" y="0"/>
                  </a:lnTo>
                  <a:lnTo>
                    <a:pt x="115401" y="1831"/>
                  </a:lnTo>
                  <a:lnTo>
                    <a:pt x="95258" y="10606"/>
                  </a:lnTo>
                  <a:lnTo>
                    <a:pt x="78793" y="24726"/>
                  </a:lnTo>
                  <a:lnTo>
                    <a:pt x="66949" y="43107"/>
                  </a:lnTo>
                  <a:lnTo>
                    <a:pt x="60664" y="64670"/>
                  </a:lnTo>
                  <a:lnTo>
                    <a:pt x="46555" y="66725"/>
                  </a:lnTo>
                  <a:lnTo>
                    <a:pt x="11972" y="90680"/>
                  </a:lnTo>
                  <a:lnTo>
                    <a:pt x="0" y="123236"/>
                  </a:lnTo>
                  <a:lnTo>
                    <a:pt x="507" y="140636"/>
                  </a:lnTo>
                  <a:lnTo>
                    <a:pt x="27155" y="183795"/>
                  </a:lnTo>
                  <a:lnTo>
                    <a:pt x="58835" y="194871"/>
                  </a:lnTo>
                  <a:lnTo>
                    <a:pt x="259838" y="195252"/>
                  </a:lnTo>
                  <a:close/>
                </a:path>
                <a:path w="311785" h="195579">
                  <a:moveTo>
                    <a:pt x="59750" y="173192"/>
                  </a:moveTo>
                  <a:lnTo>
                    <a:pt x="24241" y="148363"/>
                  </a:lnTo>
                  <a:lnTo>
                    <a:pt x="20621" y="125478"/>
                  </a:lnTo>
                  <a:lnTo>
                    <a:pt x="23169" y="114180"/>
                  </a:lnTo>
                  <a:lnTo>
                    <a:pt x="28546" y="103774"/>
                  </a:lnTo>
                  <a:lnTo>
                    <a:pt x="36524" y="95416"/>
                  </a:lnTo>
                  <a:lnTo>
                    <a:pt x="46220" y="89673"/>
                  </a:lnTo>
                  <a:lnTo>
                    <a:pt x="57051" y="86793"/>
                  </a:lnTo>
                  <a:lnTo>
                    <a:pt x="68437" y="87022"/>
                  </a:lnTo>
                  <a:lnTo>
                    <a:pt x="80476" y="89080"/>
                  </a:lnTo>
                  <a:lnTo>
                    <a:pt x="80476" y="75389"/>
                  </a:lnTo>
                  <a:lnTo>
                    <a:pt x="104179" y="30308"/>
                  </a:lnTo>
                  <a:lnTo>
                    <a:pt x="137624" y="21829"/>
                  </a:lnTo>
                  <a:lnTo>
                    <a:pt x="154024" y="26513"/>
                  </a:lnTo>
                  <a:lnTo>
                    <a:pt x="168054" y="36436"/>
                  </a:lnTo>
                  <a:lnTo>
                    <a:pt x="178381" y="50954"/>
                  </a:lnTo>
                  <a:lnTo>
                    <a:pt x="182483" y="59374"/>
                  </a:lnTo>
                  <a:lnTo>
                    <a:pt x="190992" y="56263"/>
                  </a:lnTo>
                  <a:lnTo>
                    <a:pt x="200736" y="54026"/>
                  </a:lnTo>
                  <a:lnTo>
                    <a:pt x="210581" y="54229"/>
                  </a:lnTo>
                  <a:lnTo>
                    <a:pt x="220102" y="56811"/>
                  </a:lnTo>
                  <a:lnTo>
                    <a:pt x="245138" y="86816"/>
                  </a:lnTo>
                  <a:lnTo>
                    <a:pt x="246338" y="97081"/>
                  </a:lnTo>
                  <a:lnTo>
                    <a:pt x="246338" y="107965"/>
                  </a:lnTo>
                  <a:lnTo>
                    <a:pt x="260181" y="107965"/>
                  </a:lnTo>
                  <a:lnTo>
                    <a:pt x="272474" y="111021"/>
                  </a:lnTo>
                  <a:lnTo>
                    <a:pt x="282330" y="118434"/>
                  </a:lnTo>
                  <a:lnTo>
                    <a:pt x="288767" y="129112"/>
                  </a:lnTo>
                  <a:lnTo>
                    <a:pt x="290801" y="141962"/>
                  </a:lnTo>
                  <a:lnTo>
                    <a:pt x="288061" y="154112"/>
                  </a:lnTo>
                  <a:lnTo>
                    <a:pt x="281382" y="164035"/>
                  </a:lnTo>
                  <a:lnTo>
                    <a:pt x="271672" y="170805"/>
                  </a:lnTo>
                  <a:lnTo>
                    <a:pt x="259838" y="173497"/>
                  </a:lnTo>
                  <a:lnTo>
                    <a:pt x="59750" y="173192"/>
                  </a:lnTo>
                  <a:close/>
                </a:path>
              </a:pathLst>
            </a:custGeom>
            <a:ln w="9525">
              <a:solidFill>
                <a:srgbClr val="6B737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6255" y="3361181"/>
              <a:ext cx="157733" cy="16459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224588" y="3443677"/>
              <a:ext cx="299085" cy="186055"/>
            </a:xfrm>
            <a:custGeom>
              <a:avLst/>
              <a:gdLst/>
              <a:ahLst/>
              <a:cxnLst/>
              <a:rect l="l" t="t" r="r" b="b"/>
              <a:pathLst>
                <a:path w="299085" h="186054">
                  <a:moveTo>
                    <a:pt x="248935" y="185959"/>
                  </a:moveTo>
                  <a:lnTo>
                    <a:pt x="268614" y="181391"/>
                  </a:lnTo>
                  <a:lnTo>
                    <a:pt x="284505" y="169857"/>
                  </a:lnTo>
                  <a:lnTo>
                    <a:pt x="295009" y="153067"/>
                  </a:lnTo>
                  <a:lnTo>
                    <a:pt x="298529" y="132733"/>
                  </a:lnTo>
                  <a:lnTo>
                    <a:pt x="294943" y="114720"/>
                  </a:lnTo>
                  <a:lnTo>
                    <a:pt x="285786" y="99505"/>
                  </a:lnTo>
                  <a:lnTo>
                    <a:pt x="272145" y="88351"/>
                  </a:lnTo>
                  <a:lnTo>
                    <a:pt x="255108" y="82517"/>
                  </a:lnTo>
                  <a:lnTo>
                    <a:pt x="252044" y="70684"/>
                  </a:lnTo>
                  <a:lnTo>
                    <a:pt x="220164" y="35804"/>
                  </a:lnTo>
                  <a:lnTo>
                    <a:pt x="196608" y="30734"/>
                  </a:lnTo>
                  <a:lnTo>
                    <a:pt x="184445" y="31971"/>
                  </a:lnTo>
                  <a:lnTo>
                    <a:pt x="170196" y="15686"/>
                  </a:lnTo>
                  <a:lnTo>
                    <a:pt x="152196" y="4838"/>
                  </a:lnTo>
                  <a:lnTo>
                    <a:pt x="131849" y="0"/>
                  </a:lnTo>
                  <a:lnTo>
                    <a:pt x="110556" y="1745"/>
                  </a:lnTo>
                  <a:lnTo>
                    <a:pt x="91263" y="10107"/>
                  </a:lnTo>
                  <a:lnTo>
                    <a:pt x="75493" y="23553"/>
                  </a:lnTo>
                  <a:lnTo>
                    <a:pt x="64145" y="41059"/>
                  </a:lnTo>
                  <a:lnTo>
                    <a:pt x="58118" y="61600"/>
                  </a:lnTo>
                  <a:lnTo>
                    <a:pt x="44605" y="63557"/>
                  </a:lnTo>
                  <a:lnTo>
                    <a:pt x="11471" y="86378"/>
                  </a:lnTo>
                  <a:lnTo>
                    <a:pt x="0" y="117373"/>
                  </a:lnTo>
                  <a:lnTo>
                    <a:pt x="487" y="133941"/>
                  </a:lnTo>
                  <a:lnTo>
                    <a:pt x="26019" y="175046"/>
                  </a:lnTo>
                  <a:lnTo>
                    <a:pt x="56365" y="185591"/>
                  </a:lnTo>
                  <a:lnTo>
                    <a:pt x="248935" y="185959"/>
                  </a:lnTo>
                  <a:close/>
                </a:path>
                <a:path w="299085" h="186054">
                  <a:moveTo>
                    <a:pt x="57242" y="164940"/>
                  </a:moveTo>
                  <a:lnTo>
                    <a:pt x="23231" y="141306"/>
                  </a:lnTo>
                  <a:lnTo>
                    <a:pt x="19765" y="119509"/>
                  </a:lnTo>
                  <a:lnTo>
                    <a:pt x="22208" y="108752"/>
                  </a:lnTo>
                  <a:lnTo>
                    <a:pt x="27358" y="98837"/>
                  </a:lnTo>
                  <a:lnTo>
                    <a:pt x="34997" y="90872"/>
                  </a:lnTo>
                  <a:lnTo>
                    <a:pt x="44283" y="85403"/>
                  </a:lnTo>
                  <a:lnTo>
                    <a:pt x="54657" y="82663"/>
                  </a:lnTo>
                  <a:lnTo>
                    <a:pt x="65560" y="82886"/>
                  </a:lnTo>
                  <a:lnTo>
                    <a:pt x="77092" y="84841"/>
                  </a:lnTo>
                  <a:lnTo>
                    <a:pt x="77092" y="71811"/>
                  </a:lnTo>
                  <a:lnTo>
                    <a:pt x="99809" y="28874"/>
                  </a:lnTo>
                  <a:lnTo>
                    <a:pt x="131851" y="20798"/>
                  </a:lnTo>
                  <a:lnTo>
                    <a:pt x="147566" y="25258"/>
                  </a:lnTo>
                  <a:lnTo>
                    <a:pt x="161006" y="34706"/>
                  </a:lnTo>
                  <a:lnTo>
                    <a:pt x="170894" y="48532"/>
                  </a:lnTo>
                  <a:lnTo>
                    <a:pt x="174831" y="56546"/>
                  </a:lnTo>
                  <a:lnTo>
                    <a:pt x="182984" y="53587"/>
                  </a:lnTo>
                  <a:lnTo>
                    <a:pt x="192318" y="51460"/>
                  </a:lnTo>
                  <a:lnTo>
                    <a:pt x="201745" y="51653"/>
                  </a:lnTo>
                  <a:lnTo>
                    <a:pt x="210863" y="54108"/>
                  </a:lnTo>
                  <a:lnTo>
                    <a:pt x="236007" y="92461"/>
                  </a:lnTo>
                  <a:lnTo>
                    <a:pt x="236007" y="102837"/>
                  </a:lnTo>
                  <a:lnTo>
                    <a:pt x="249266" y="102837"/>
                  </a:lnTo>
                  <a:lnTo>
                    <a:pt x="261038" y="105740"/>
                  </a:lnTo>
                  <a:lnTo>
                    <a:pt x="270483" y="112799"/>
                  </a:lnTo>
                  <a:lnTo>
                    <a:pt x="276653" y="122970"/>
                  </a:lnTo>
                  <a:lnTo>
                    <a:pt x="278603" y="135210"/>
                  </a:lnTo>
                  <a:lnTo>
                    <a:pt x="275971" y="146779"/>
                  </a:lnTo>
                  <a:lnTo>
                    <a:pt x="269570" y="156228"/>
                  </a:lnTo>
                  <a:lnTo>
                    <a:pt x="260268" y="162677"/>
                  </a:lnTo>
                  <a:lnTo>
                    <a:pt x="248935" y="165245"/>
                  </a:lnTo>
                  <a:lnTo>
                    <a:pt x="57242" y="164940"/>
                  </a:lnTo>
                  <a:close/>
                </a:path>
              </a:pathLst>
            </a:custGeom>
            <a:ln w="635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2095" y="3556253"/>
              <a:ext cx="158872" cy="17001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095298" y="4585155"/>
              <a:ext cx="299085" cy="187325"/>
            </a:xfrm>
            <a:custGeom>
              <a:avLst/>
              <a:gdLst/>
              <a:ahLst/>
              <a:cxnLst/>
              <a:rect l="l" t="t" r="r" b="b"/>
              <a:pathLst>
                <a:path w="299085" h="187325">
                  <a:moveTo>
                    <a:pt x="248935" y="186733"/>
                  </a:moveTo>
                  <a:lnTo>
                    <a:pt x="268614" y="182148"/>
                  </a:lnTo>
                  <a:lnTo>
                    <a:pt x="284505" y="170566"/>
                  </a:lnTo>
                  <a:lnTo>
                    <a:pt x="295009" y="153708"/>
                  </a:lnTo>
                  <a:lnTo>
                    <a:pt x="298529" y="133292"/>
                  </a:lnTo>
                  <a:lnTo>
                    <a:pt x="294943" y="115200"/>
                  </a:lnTo>
                  <a:lnTo>
                    <a:pt x="285786" y="99922"/>
                  </a:lnTo>
                  <a:lnTo>
                    <a:pt x="272145" y="88722"/>
                  </a:lnTo>
                  <a:lnTo>
                    <a:pt x="255108" y="82860"/>
                  </a:lnTo>
                  <a:lnTo>
                    <a:pt x="252044" y="70979"/>
                  </a:lnTo>
                  <a:lnTo>
                    <a:pt x="220158" y="35950"/>
                  </a:lnTo>
                  <a:lnTo>
                    <a:pt x="196608" y="30863"/>
                  </a:lnTo>
                  <a:lnTo>
                    <a:pt x="184445" y="32111"/>
                  </a:lnTo>
                  <a:lnTo>
                    <a:pt x="170196" y="15752"/>
                  </a:lnTo>
                  <a:lnTo>
                    <a:pt x="152196" y="4856"/>
                  </a:lnTo>
                  <a:lnTo>
                    <a:pt x="131849" y="0"/>
                  </a:lnTo>
                  <a:lnTo>
                    <a:pt x="110556" y="1758"/>
                  </a:lnTo>
                  <a:lnTo>
                    <a:pt x="91263" y="10151"/>
                  </a:lnTo>
                  <a:lnTo>
                    <a:pt x="75493" y="23652"/>
                  </a:lnTo>
                  <a:lnTo>
                    <a:pt x="64145" y="41230"/>
                  </a:lnTo>
                  <a:lnTo>
                    <a:pt x="58118" y="61854"/>
                  </a:lnTo>
                  <a:lnTo>
                    <a:pt x="44605" y="63818"/>
                  </a:lnTo>
                  <a:lnTo>
                    <a:pt x="11471" y="86733"/>
                  </a:lnTo>
                  <a:lnTo>
                    <a:pt x="0" y="117861"/>
                  </a:lnTo>
                  <a:lnTo>
                    <a:pt x="487" y="134500"/>
                  </a:lnTo>
                  <a:lnTo>
                    <a:pt x="26019" y="175773"/>
                  </a:lnTo>
                  <a:lnTo>
                    <a:pt x="56365" y="186365"/>
                  </a:lnTo>
                  <a:lnTo>
                    <a:pt x="248935" y="186733"/>
                  </a:lnTo>
                  <a:close/>
                </a:path>
                <a:path w="299085" h="187325">
                  <a:moveTo>
                    <a:pt x="57242" y="165626"/>
                  </a:moveTo>
                  <a:lnTo>
                    <a:pt x="23231" y="141889"/>
                  </a:lnTo>
                  <a:lnTo>
                    <a:pt x="19765" y="120006"/>
                  </a:lnTo>
                  <a:lnTo>
                    <a:pt x="22208" y="109205"/>
                  </a:lnTo>
                  <a:lnTo>
                    <a:pt x="27358" y="99256"/>
                  </a:lnTo>
                  <a:lnTo>
                    <a:pt x="34997" y="91258"/>
                  </a:lnTo>
                  <a:lnTo>
                    <a:pt x="44283" y="85765"/>
                  </a:lnTo>
                  <a:lnTo>
                    <a:pt x="54657" y="83011"/>
                  </a:lnTo>
                  <a:lnTo>
                    <a:pt x="65560" y="83228"/>
                  </a:lnTo>
                  <a:lnTo>
                    <a:pt x="77092" y="85197"/>
                  </a:lnTo>
                  <a:lnTo>
                    <a:pt x="77092" y="72103"/>
                  </a:lnTo>
                  <a:lnTo>
                    <a:pt x="99809" y="28990"/>
                  </a:lnTo>
                  <a:lnTo>
                    <a:pt x="131851" y="20881"/>
                  </a:lnTo>
                  <a:lnTo>
                    <a:pt x="147566" y="25361"/>
                  </a:lnTo>
                  <a:lnTo>
                    <a:pt x="161006" y="34850"/>
                  </a:lnTo>
                  <a:lnTo>
                    <a:pt x="170894" y="48735"/>
                  </a:lnTo>
                  <a:lnTo>
                    <a:pt x="174831" y="56787"/>
                  </a:lnTo>
                  <a:lnTo>
                    <a:pt x="182984" y="53815"/>
                  </a:lnTo>
                  <a:lnTo>
                    <a:pt x="192318" y="51676"/>
                  </a:lnTo>
                  <a:lnTo>
                    <a:pt x="201745" y="51870"/>
                  </a:lnTo>
                  <a:lnTo>
                    <a:pt x="210863" y="54338"/>
                  </a:lnTo>
                  <a:lnTo>
                    <a:pt x="236007" y="92842"/>
                  </a:lnTo>
                  <a:lnTo>
                    <a:pt x="236007" y="103256"/>
                  </a:lnTo>
                  <a:lnTo>
                    <a:pt x="249266" y="103256"/>
                  </a:lnTo>
                  <a:lnTo>
                    <a:pt x="261038" y="106175"/>
                  </a:lnTo>
                  <a:lnTo>
                    <a:pt x="270483" y="113264"/>
                  </a:lnTo>
                  <a:lnTo>
                    <a:pt x="276653" y="123476"/>
                  </a:lnTo>
                  <a:lnTo>
                    <a:pt x="278603" y="135768"/>
                  </a:lnTo>
                  <a:lnTo>
                    <a:pt x="275971" y="147389"/>
                  </a:lnTo>
                  <a:lnTo>
                    <a:pt x="269570" y="156879"/>
                  </a:lnTo>
                  <a:lnTo>
                    <a:pt x="260268" y="163354"/>
                  </a:lnTo>
                  <a:lnTo>
                    <a:pt x="248935" y="165931"/>
                  </a:lnTo>
                  <a:lnTo>
                    <a:pt x="57242" y="165626"/>
                  </a:lnTo>
                  <a:close/>
                </a:path>
              </a:pathLst>
            </a:custGeom>
            <a:ln w="635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62805" y="4697729"/>
              <a:ext cx="158120" cy="17070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466392" y="4585155"/>
              <a:ext cx="299085" cy="187325"/>
            </a:xfrm>
            <a:custGeom>
              <a:avLst/>
              <a:gdLst/>
              <a:ahLst/>
              <a:cxnLst/>
              <a:rect l="l" t="t" r="r" b="b"/>
              <a:pathLst>
                <a:path w="299085" h="187325">
                  <a:moveTo>
                    <a:pt x="248935" y="186733"/>
                  </a:moveTo>
                  <a:lnTo>
                    <a:pt x="268614" y="182148"/>
                  </a:lnTo>
                  <a:lnTo>
                    <a:pt x="284505" y="170566"/>
                  </a:lnTo>
                  <a:lnTo>
                    <a:pt x="295009" y="153708"/>
                  </a:lnTo>
                  <a:lnTo>
                    <a:pt x="298529" y="133292"/>
                  </a:lnTo>
                  <a:lnTo>
                    <a:pt x="294943" y="115200"/>
                  </a:lnTo>
                  <a:lnTo>
                    <a:pt x="285786" y="99922"/>
                  </a:lnTo>
                  <a:lnTo>
                    <a:pt x="272145" y="88722"/>
                  </a:lnTo>
                  <a:lnTo>
                    <a:pt x="255108" y="82860"/>
                  </a:lnTo>
                  <a:lnTo>
                    <a:pt x="252044" y="70979"/>
                  </a:lnTo>
                  <a:lnTo>
                    <a:pt x="220158" y="35950"/>
                  </a:lnTo>
                  <a:lnTo>
                    <a:pt x="196608" y="30863"/>
                  </a:lnTo>
                  <a:lnTo>
                    <a:pt x="184445" y="32111"/>
                  </a:lnTo>
                  <a:lnTo>
                    <a:pt x="170196" y="15752"/>
                  </a:lnTo>
                  <a:lnTo>
                    <a:pt x="152196" y="4856"/>
                  </a:lnTo>
                  <a:lnTo>
                    <a:pt x="131849" y="0"/>
                  </a:lnTo>
                  <a:lnTo>
                    <a:pt x="110556" y="1758"/>
                  </a:lnTo>
                  <a:lnTo>
                    <a:pt x="91263" y="10151"/>
                  </a:lnTo>
                  <a:lnTo>
                    <a:pt x="75493" y="23652"/>
                  </a:lnTo>
                  <a:lnTo>
                    <a:pt x="64145" y="41230"/>
                  </a:lnTo>
                  <a:lnTo>
                    <a:pt x="58118" y="61854"/>
                  </a:lnTo>
                  <a:lnTo>
                    <a:pt x="44605" y="63818"/>
                  </a:lnTo>
                  <a:lnTo>
                    <a:pt x="11471" y="86733"/>
                  </a:lnTo>
                  <a:lnTo>
                    <a:pt x="0" y="117861"/>
                  </a:lnTo>
                  <a:lnTo>
                    <a:pt x="487" y="134500"/>
                  </a:lnTo>
                  <a:lnTo>
                    <a:pt x="26019" y="175773"/>
                  </a:lnTo>
                  <a:lnTo>
                    <a:pt x="56365" y="186365"/>
                  </a:lnTo>
                  <a:lnTo>
                    <a:pt x="248935" y="186733"/>
                  </a:lnTo>
                  <a:close/>
                </a:path>
                <a:path w="299085" h="187325">
                  <a:moveTo>
                    <a:pt x="57242" y="165626"/>
                  </a:moveTo>
                  <a:lnTo>
                    <a:pt x="23231" y="141889"/>
                  </a:lnTo>
                  <a:lnTo>
                    <a:pt x="19765" y="120006"/>
                  </a:lnTo>
                  <a:lnTo>
                    <a:pt x="22208" y="109205"/>
                  </a:lnTo>
                  <a:lnTo>
                    <a:pt x="27358" y="99256"/>
                  </a:lnTo>
                  <a:lnTo>
                    <a:pt x="34997" y="91258"/>
                  </a:lnTo>
                  <a:lnTo>
                    <a:pt x="44283" y="85765"/>
                  </a:lnTo>
                  <a:lnTo>
                    <a:pt x="54657" y="83011"/>
                  </a:lnTo>
                  <a:lnTo>
                    <a:pt x="65560" y="83228"/>
                  </a:lnTo>
                  <a:lnTo>
                    <a:pt x="77092" y="85197"/>
                  </a:lnTo>
                  <a:lnTo>
                    <a:pt x="77092" y="72103"/>
                  </a:lnTo>
                  <a:lnTo>
                    <a:pt x="99809" y="28990"/>
                  </a:lnTo>
                  <a:lnTo>
                    <a:pt x="131851" y="20881"/>
                  </a:lnTo>
                  <a:lnTo>
                    <a:pt x="147566" y="25361"/>
                  </a:lnTo>
                  <a:lnTo>
                    <a:pt x="161006" y="34850"/>
                  </a:lnTo>
                  <a:lnTo>
                    <a:pt x="170894" y="48735"/>
                  </a:lnTo>
                  <a:lnTo>
                    <a:pt x="174831" y="56787"/>
                  </a:lnTo>
                  <a:lnTo>
                    <a:pt x="182984" y="53815"/>
                  </a:lnTo>
                  <a:lnTo>
                    <a:pt x="192318" y="51676"/>
                  </a:lnTo>
                  <a:lnTo>
                    <a:pt x="201745" y="51870"/>
                  </a:lnTo>
                  <a:lnTo>
                    <a:pt x="210863" y="54338"/>
                  </a:lnTo>
                  <a:lnTo>
                    <a:pt x="236007" y="92842"/>
                  </a:lnTo>
                  <a:lnTo>
                    <a:pt x="236007" y="103256"/>
                  </a:lnTo>
                  <a:lnTo>
                    <a:pt x="249266" y="103256"/>
                  </a:lnTo>
                  <a:lnTo>
                    <a:pt x="261038" y="106175"/>
                  </a:lnTo>
                  <a:lnTo>
                    <a:pt x="270483" y="113264"/>
                  </a:lnTo>
                  <a:lnTo>
                    <a:pt x="276653" y="123476"/>
                  </a:lnTo>
                  <a:lnTo>
                    <a:pt x="278603" y="135768"/>
                  </a:lnTo>
                  <a:lnTo>
                    <a:pt x="275971" y="147389"/>
                  </a:lnTo>
                  <a:lnTo>
                    <a:pt x="269570" y="156879"/>
                  </a:lnTo>
                  <a:lnTo>
                    <a:pt x="260268" y="163354"/>
                  </a:lnTo>
                  <a:lnTo>
                    <a:pt x="248935" y="165931"/>
                  </a:lnTo>
                  <a:lnTo>
                    <a:pt x="57242" y="165626"/>
                  </a:lnTo>
                  <a:close/>
                </a:path>
              </a:pathLst>
            </a:custGeom>
            <a:ln w="635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33900" y="4697729"/>
              <a:ext cx="158120" cy="17070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847392" y="4585155"/>
              <a:ext cx="299085" cy="187325"/>
            </a:xfrm>
            <a:custGeom>
              <a:avLst/>
              <a:gdLst/>
              <a:ahLst/>
              <a:cxnLst/>
              <a:rect l="l" t="t" r="r" b="b"/>
              <a:pathLst>
                <a:path w="299085" h="187325">
                  <a:moveTo>
                    <a:pt x="248935" y="186733"/>
                  </a:moveTo>
                  <a:lnTo>
                    <a:pt x="268614" y="182148"/>
                  </a:lnTo>
                  <a:lnTo>
                    <a:pt x="284505" y="170566"/>
                  </a:lnTo>
                  <a:lnTo>
                    <a:pt x="295009" y="153708"/>
                  </a:lnTo>
                  <a:lnTo>
                    <a:pt x="298529" y="133292"/>
                  </a:lnTo>
                  <a:lnTo>
                    <a:pt x="294943" y="115200"/>
                  </a:lnTo>
                  <a:lnTo>
                    <a:pt x="285786" y="99922"/>
                  </a:lnTo>
                  <a:lnTo>
                    <a:pt x="272145" y="88722"/>
                  </a:lnTo>
                  <a:lnTo>
                    <a:pt x="255108" y="82860"/>
                  </a:lnTo>
                  <a:lnTo>
                    <a:pt x="252044" y="70979"/>
                  </a:lnTo>
                  <a:lnTo>
                    <a:pt x="220158" y="35950"/>
                  </a:lnTo>
                  <a:lnTo>
                    <a:pt x="196608" y="30863"/>
                  </a:lnTo>
                  <a:lnTo>
                    <a:pt x="184445" y="32111"/>
                  </a:lnTo>
                  <a:lnTo>
                    <a:pt x="170196" y="15752"/>
                  </a:lnTo>
                  <a:lnTo>
                    <a:pt x="152196" y="4856"/>
                  </a:lnTo>
                  <a:lnTo>
                    <a:pt x="131849" y="0"/>
                  </a:lnTo>
                  <a:lnTo>
                    <a:pt x="110556" y="1758"/>
                  </a:lnTo>
                  <a:lnTo>
                    <a:pt x="91263" y="10151"/>
                  </a:lnTo>
                  <a:lnTo>
                    <a:pt x="75493" y="23652"/>
                  </a:lnTo>
                  <a:lnTo>
                    <a:pt x="64145" y="41230"/>
                  </a:lnTo>
                  <a:lnTo>
                    <a:pt x="58118" y="61854"/>
                  </a:lnTo>
                  <a:lnTo>
                    <a:pt x="44605" y="63818"/>
                  </a:lnTo>
                  <a:lnTo>
                    <a:pt x="11471" y="86733"/>
                  </a:lnTo>
                  <a:lnTo>
                    <a:pt x="0" y="117861"/>
                  </a:lnTo>
                  <a:lnTo>
                    <a:pt x="487" y="134500"/>
                  </a:lnTo>
                  <a:lnTo>
                    <a:pt x="26019" y="175773"/>
                  </a:lnTo>
                  <a:lnTo>
                    <a:pt x="56365" y="186365"/>
                  </a:lnTo>
                  <a:lnTo>
                    <a:pt x="248935" y="186733"/>
                  </a:lnTo>
                  <a:close/>
                </a:path>
                <a:path w="299085" h="187325">
                  <a:moveTo>
                    <a:pt x="57242" y="165626"/>
                  </a:moveTo>
                  <a:lnTo>
                    <a:pt x="23231" y="141889"/>
                  </a:lnTo>
                  <a:lnTo>
                    <a:pt x="19765" y="120006"/>
                  </a:lnTo>
                  <a:lnTo>
                    <a:pt x="22208" y="109205"/>
                  </a:lnTo>
                  <a:lnTo>
                    <a:pt x="27358" y="99256"/>
                  </a:lnTo>
                  <a:lnTo>
                    <a:pt x="34997" y="91258"/>
                  </a:lnTo>
                  <a:lnTo>
                    <a:pt x="44283" y="85765"/>
                  </a:lnTo>
                  <a:lnTo>
                    <a:pt x="54657" y="83011"/>
                  </a:lnTo>
                  <a:lnTo>
                    <a:pt x="65560" y="83228"/>
                  </a:lnTo>
                  <a:lnTo>
                    <a:pt x="77092" y="85197"/>
                  </a:lnTo>
                  <a:lnTo>
                    <a:pt x="77092" y="72103"/>
                  </a:lnTo>
                  <a:lnTo>
                    <a:pt x="99809" y="28990"/>
                  </a:lnTo>
                  <a:lnTo>
                    <a:pt x="131851" y="20881"/>
                  </a:lnTo>
                  <a:lnTo>
                    <a:pt x="147566" y="25361"/>
                  </a:lnTo>
                  <a:lnTo>
                    <a:pt x="161006" y="34850"/>
                  </a:lnTo>
                  <a:lnTo>
                    <a:pt x="170894" y="48735"/>
                  </a:lnTo>
                  <a:lnTo>
                    <a:pt x="174831" y="56787"/>
                  </a:lnTo>
                  <a:lnTo>
                    <a:pt x="182984" y="53815"/>
                  </a:lnTo>
                  <a:lnTo>
                    <a:pt x="192318" y="51676"/>
                  </a:lnTo>
                  <a:lnTo>
                    <a:pt x="201745" y="51870"/>
                  </a:lnTo>
                  <a:lnTo>
                    <a:pt x="210863" y="54338"/>
                  </a:lnTo>
                  <a:lnTo>
                    <a:pt x="236007" y="92842"/>
                  </a:lnTo>
                  <a:lnTo>
                    <a:pt x="236007" y="103256"/>
                  </a:lnTo>
                  <a:lnTo>
                    <a:pt x="249266" y="103256"/>
                  </a:lnTo>
                  <a:lnTo>
                    <a:pt x="261038" y="106175"/>
                  </a:lnTo>
                  <a:lnTo>
                    <a:pt x="270483" y="113264"/>
                  </a:lnTo>
                  <a:lnTo>
                    <a:pt x="276653" y="123476"/>
                  </a:lnTo>
                  <a:lnTo>
                    <a:pt x="278603" y="135768"/>
                  </a:lnTo>
                  <a:lnTo>
                    <a:pt x="275971" y="147389"/>
                  </a:lnTo>
                  <a:lnTo>
                    <a:pt x="269570" y="156879"/>
                  </a:lnTo>
                  <a:lnTo>
                    <a:pt x="260268" y="163354"/>
                  </a:lnTo>
                  <a:lnTo>
                    <a:pt x="248935" y="165931"/>
                  </a:lnTo>
                  <a:lnTo>
                    <a:pt x="57242" y="165626"/>
                  </a:lnTo>
                  <a:close/>
                </a:path>
              </a:pathLst>
            </a:custGeom>
            <a:ln w="635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15661" y="4697729"/>
              <a:ext cx="158120" cy="170702"/>
            </a:xfrm>
            <a:prstGeom prst="rect">
              <a:avLst/>
            </a:prstGeom>
          </p:spPr>
        </p:pic>
      </p:grp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13</a:t>
            </a:fld>
            <a:endParaRPr spc="-10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27711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V</a:t>
            </a:r>
            <a:r>
              <a:rPr spc="-360" dirty="0"/>
              <a:t>S</a:t>
            </a:r>
            <a:r>
              <a:rPr spc="-325" dirty="0"/>
              <a:t>C</a:t>
            </a:r>
            <a:r>
              <a:rPr spc="-170" dirty="0"/>
              <a:t>o</a:t>
            </a:r>
            <a:r>
              <a:rPr spc="-220" dirty="0"/>
              <a:t>d</a:t>
            </a:r>
            <a:r>
              <a:rPr spc="-229" dirty="0"/>
              <a:t>e</a:t>
            </a:r>
            <a:r>
              <a:rPr spc="-190" dirty="0"/>
              <a:t> </a:t>
            </a:r>
            <a:r>
              <a:rPr spc="-195" dirty="0"/>
              <a:t>A</a:t>
            </a:r>
            <a:r>
              <a:rPr spc="-190" dirty="0"/>
              <a:t>EM</a:t>
            </a:r>
            <a:r>
              <a:rPr spc="-195" dirty="0"/>
              <a:t> </a:t>
            </a:r>
            <a:r>
              <a:rPr spc="-425" dirty="0"/>
              <a:t>S</a:t>
            </a:r>
            <a:r>
              <a:rPr spc="-229" dirty="0"/>
              <a:t>y</a:t>
            </a:r>
            <a:r>
              <a:rPr spc="-245" dirty="0"/>
              <a:t>nc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130</a:t>
            </a:fld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398322" y="1158874"/>
            <a:ext cx="7635875" cy="49961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dirty="0">
                <a:latin typeface="Tahoma"/>
                <a:cs typeface="Tahoma"/>
              </a:rPr>
              <a:t>i</a:t>
            </a:r>
            <a:r>
              <a:rPr sz="2400" spc="-100" dirty="0">
                <a:latin typeface="Tahoma"/>
                <a:cs typeface="Tahoma"/>
              </a:rPr>
              <a:t>z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endParaRPr sz="2400">
              <a:latin typeface="Tahoma"/>
              <a:cs typeface="Tahoma"/>
            </a:endParaRPr>
          </a:p>
          <a:p>
            <a:pPr marL="563880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4515" algn="l"/>
              </a:tabLst>
            </a:pPr>
            <a:r>
              <a:rPr sz="2400" spc="-114" dirty="0">
                <a:latin typeface="Tahoma"/>
                <a:cs typeface="Tahoma"/>
              </a:rPr>
              <a:t>P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229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h</a:t>
            </a:r>
            <a:r>
              <a:rPr sz="2400" spc="-65" dirty="0">
                <a:latin typeface="Tahoma"/>
                <a:cs typeface="Tahoma"/>
              </a:rPr>
              <a:t>e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204" dirty="0">
                <a:latin typeface="Tahoma"/>
                <a:cs typeface="Tahoma"/>
              </a:rPr>
              <a:t>f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5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l</a:t>
            </a:r>
            <a:r>
              <a:rPr sz="2400" spc="-5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c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150" dirty="0">
                <a:latin typeface="Tahoma"/>
                <a:cs typeface="Tahoma"/>
              </a:rPr>
              <a:t>M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p</a:t>
            </a:r>
            <a:r>
              <a:rPr sz="2400" spc="-105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85" dirty="0">
                <a:latin typeface="Tahoma"/>
                <a:cs typeface="Tahoma"/>
              </a:rPr>
              <a:t>j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c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45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l</a:t>
            </a:r>
            <a:r>
              <a:rPr sz="2400" spc="-5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c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130" dirty="0"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  <a:p>
            <a:pPr marL="563880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4515" algn="l"/>
              </a:tabLst>
            </a:pP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40" dirty="0">
                <a:latin typeface="Tahoma"/>
                <a:cs typeface="Tahoma"/>
              </a:rPr>
              <a:t>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-100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l</a:t>
            </a:r>
            <a:r>
              <a:rPr sz="2400" spc="-5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c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d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v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lop</a:t>
            </a:r>
            <a:r>
              <a:rPr sz="2400" spc="-10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  <a:p>
            <a:pPr marL="563880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4515" algn="l"/>
              </a:tabLst>
            </a:pPr>
            <a:r>
              <a:rPr sz="2400" spc="-270" dirty="0">
                <a:latin typeface="Tahoma"/>
                <a:cs typeface="Tahoma"/>
              </a:rPr>
              <a:t>S</a:t>
            </a:r>
            <a:r>
              <a:rPr sz="2400" spc="-140" dirty="0">
                <a:latin typeface="Tahoma"/>
                <a:cs typeface="Tahoma"/>
              </a:rPr>
              <a:t>y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i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w</a:t>
            </a:r>
            <a:r>
              <a:rPr sz="2400" spc="-220" dirty="0">
                <a:latin typeface="Tahoma"/>
                <a:cs typeface="Tahoma"/>
              </a:rPr>
              <a:t>a</a:t>
            </a:r>
            <a:r>
              <a:rPr sz="2400" spc="-240" dirty="0">
                <a:latin typeface="Tahoma"/>
                <a:cs typeface="Tahoma"/>
              </a:rPr>
              <a:t>y</a:t>
            </a:r>
            <a:r>
              <a:rPr sz="2400" spc="-405" dirty="0">
                <a:latin typeface="Tahoma"/>
                <a:cs typeface="Tahoma"/>
              </a:rPr>
              <a:t>.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150" dirty="0">
                <a:latin typeface="Tahoma"/>
                <a:cs typeface="Tahoma"/>
              </a:rPr>
              <a:t>M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p</a:t>
            </a:r>
            <a:r>
              <a:rPr sz="2400" spc="-105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85" dirty="0">
                <a:latin typeface="Tahoma"/>
                <a:cs typeface="Tahoma"/>
              </a:rPr>
              <a:t>j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c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--</a:t>
            </a:r>
            <a:r>
              <a:rPr sz="2400" spc="-445" dirty="0">
                <a:latin typeface="Tahoma"/>
                <a:cs typeface="Tahoma"/>
              </a:rPr>
              <a:t>&gt;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A</a:t>
            </a:r>
            <a:r>
              <a:rPr sz="2400" spc="-20" dirty="0">
                <a:latin typeface="Tahoma"/>
                <a:cs typeface="Tahoma"/>
              </a:rPr>
              <a:t>EM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105" dirty="0">
                <a:latin typeface="Tahoma"/>
                <a:cs typeface="Tahoma"/>
              </a:rPr>
              <a:t>Benefits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400" spc="-245" dirty="0">
                <a:latin typeface="Tahoma"/>
                <a:cs typeface="Tahoma"/>
              </a:rPr>
              <a:t>T</a:t>
            </a:r>
            <a:r>
              <a:rPr sz="2400" spc="-130" dirty="0">
                <a:latin typeface="Tahoma"/>
                <a:cs typeface="Tahoma"/>
              </a:rPr>
              <a:t>h</a:t>
            </a:r>
            <a:r>
              <a:rPr sz="2400" spc="-114" dirty="0">
                <a:latin typeface="Tahoma"/>
                <a:cs typeface="Tahoma"/>
              </a:rPr>
              <a:t>e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i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80" dirty="0">
                <a:latin typeface="Tahoma"/>
                <a:cs typeface="Tahoma"/>
              </a:rPr>
              <a:t>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v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4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50" dirty="0">
                <a:latin typeface="Tahoma"/>
                <a:cs typeface="Tahoma"/>
              </a:rPr>
              <a:t>c</a:t>
            </a:r>
            <a:r>
              <a:rPr sz="2400" spc="-240" dirty="0">
                <a:latin typeface="Tahoma"/>
                <a:cs typeface="Tahoma"/>
              </a:rPr>
              <a:t>y</a:t>
            </a:r>
            <a:r>
              <a:rPr sz="2400" spc="-405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  <a:tab pos="3253740" algn="l"/>
              </a:tabLst>
            </a:pP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p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229" dirty="0">
                <a:latin typeface="Tahoma"/>
                <a:cs typeface="Tahoma"/>
              </a:rPr>
              <a:t>s</a:t>
            </a:r>
            <a:r>
              <a:rPr sz="2400" spc="-90" dirty="0">
                <a:latin typeface="Tahoma"/>
                <a:cs typeface="Tahoma"/>
              </a:rPr>
              <a:t>h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h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60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160" dirty="0">
                <a:latin typeface="Tahoma"/>
                <a:cs typeface="Tahoma"/>
              </a:rPr>
              <a:t>t</a:t>
            </a:r>
            <a:r>
              <a:rPr sz="2400" spc="-80" dirty="0">
                <a:latin typeface="Tahoma"/>
                <a:cs typeface="Tahoma"/>
              </a:rPr>
              <a:t>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mu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35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120" dirty="0">
                <a:latin typeface="Tahoma"/>
                <a:cs typeface="Tahoma"/>
              </a:rPr>
              <a:t>p</a:t>
            </a:r>
            <a:r>
              <a:rPr sz="2400" spc="-35" dirty="0">
                <a:latin typeface="Tahoma"/>
                <a:cs typeface="Tahoma"/>
              </a:rPr>
              <a:t>l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65" dirty="0">
                <a:latin typeface="Tahoma"/>
                <a:cs typeface="Tahoma"/>
              </a:rPr>
              <a:t>r</a:t>
            </a:r>
            <a:r>
              <a:rPr sz="2400" spc="-145" dirty="0">
                <a:latin typeface="Tahoma"/>
                <a:cs typeface="Tahoma"/>
              </a:rPr>
              <a:t>v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h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me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105" dirty="0">
                <a:latin typeface="Tahoma"/>
                <a:cs typeface="Tahoma"/>
              </a:rPr>
              <a:t>me</a:t>
            </a:r>
            <a:endParaRPr sz="2400">
              <a:latin typeface="Tahoma"/>
              <a:cs typeface="Tahoma"/>
            </a:endParaRPr>
          </a:p>
          <a:p>
            <a:pPr marL="564515">
              <a:lnSpc>
                <a:spcPct val="100000"/>
              </a:lnSpc>
              <a:spcBef>
                <a:spcPts val="705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4" dirty="0">
                <a:latin typeface="Tahoma"/>
                <a:cs typeface="Tahoma"/>
              </a:rPr>
              <a:t>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mp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150" dirty="0">
                <a:latin typeface="Tahoma"/>
                <a:cs typeface="Tahoma"/>
              </a:rPr>
              <a:t>e</a:t>
            </a:r>
            <a:r>
              <a:rPr sz="2200" spc="-380" dirty="0">
                <a:latin typeface="Tahoma"/>
                <a:cs typeface="Tahoma"/>
              </a:rPr>
              <a:t>: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pub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21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h</a:t>
            </a:r>
            <a:endParaRPr sz="2200">
              <a:latin typeface="Tahoma"/>
              <a:cs typeface="Tahoma"/>
            </a:endParaRPr>
          </a:p>
          <a:p>
            <a:pPr marL="563880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4515" algn="l"/>
              </a:tabLst>
            </a:pPr>
            <a:r>
              <a:rPr sz="2400" spc="-270" dirty="0">
                <a:latin typeface="Tahoma"/>
                <a:cs typeface="Tahoma"/>
              </a:rPr>
              <a:t>S</a:t>
            </a:r>
            <a:r>
              <a:rPr sz="2400" spc="-114" dirty="0">
                <a:latin typeface="Tahoma"/>
                <a:cs typeface="Tahoma"/>
              </a:rPr>
              <a:t>yn</a:t>
            </a: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f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35" dirty="0">
                <a:latin typeface="Tahoma"/>
                <a:cs typeface="Tahoma"/>
              </a:rPr>
              <a:t>l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c</a:t>
            </a:r>
            <a:r>
              <a:rPr sz="2400" spc="-95" dirty="0">
                <a:latin typeface="Tahoma"/>
                <a:cs typeface="Tahoma"/>
              </a:rPr>
              <a:t>h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(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190" dirty="0">
                <a:latin typeface="Tahoma"/>
                <a:cs typeface="Tahoma"/>
              </a:rPr>
              <a:t>)</a:t>
            </a:r>
            <a:r>
              <a:rPr sz="2400" spc="-150" dirty="0">
                <a:latin typeface="Tahoma"/>
                <a:cs typeface="Tahoma"/>
              </a:rPr>
              <a:t>/</a:t>
            </a:r>
            <a:r>
              <a:rPr sz="2400" spc="-130" dirty="0">
                <a:latin typeface="Tahoma"/>
                <a:cs typeface="Tahoma"/>
              </a:rPr>
              <a:t>s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v</a:t>
            </a:r>
            <a:r>
              <a:rPr sz="2400" spc="-155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880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4515" algn="l"/>
              </a:tabLst>
            </a:pPr>
            <a:r>
              <a:rPr sz="2400" spc="-195" dirty="0">
                <a:latin typeface="Tahoma"/>
                <a:cs typeface="Tahoma"/>
              </a:rPr>
              <a:t>F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30" dirty="0">
                <a:latin typeface="Tahoma"/>
                <a:cs typeface="Tahoma"/>
              </a:rPr>
              <a:t>ll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t</a:t>
            </a:r>
            <a:r>
              <a:rPr sz="2400" spc="-135" dirty="0">
                <a:latin typeface="Tahoma"/>
                <a:cs typeface="Tahoma"/>
              </a:rPr>
              <a:t>u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50" dirty="0">
                <a:latin typeface="Tahoma"/>
                <a:cs typeface="Tahoma"/>
              </a:rPr>
              <a:t>t</a:t>
            </a:r>
            <a:r>
              <a:rPr sz="2400" spc="-120" dirty="0">
                <a:latin typeface="Tahoma"/>
                <a:cs typeface="Tahoma"/>
              </a:rPr>
              <a:t>p</a:t>
            </a:r>
            <a:r>
              <a:rPr sz="2400" spc="-90" dirty="0">
                <a:latin typeface="Tahoma"/>
                <a:cs typeface="Tahoma"/>
              </a:rPr>
              <a:t>u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o</a:t>
            </a:r>
            <a:r>
              <a:rPr sz="2400" spc="-110" dirty="0">
                <a:latin typeface="Tahoma"/>
                <a:cs typeface="Tahoma"/>
              </a:rPr>
              <a:t>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40" dirty="0">
                <a:latin typeface="Tahoma"/>
                <a:cs typeface="Tahoma"/>
              </a:rPr>
              <a:t>y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c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47485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V</a:t>
            </a:r>
            <a:r>
              <a:rPr spc="-360" dirty="0"/>
              <a:t>S</a:t>
            </a:r>
            <a:r>
              <a:rPr spc="-325" dirty="0"/>
              <a:t>C</a:t>
            </a:r>
            <a:r>
              <a:rPr spc="-170" dirty="0"/>
              <a:t>o</a:t>
            </a:r>
            <a:r>
              <a:rPr spc="-220" dirty="0"/>
              <a:t>d</a:t>
            </a:r>
            <a:r>
              <a:rPr spc="-229" dirty="0"/>
              <a:t>e</a:t>
            </a:r>
            <a:r>
              <a:rPr spc="-190" dirty="0"/>
              <a:t> </a:t>
            </a:r>
            <a:r>
              <a:rPr spc="-195" dirty="0"/>
              <a:t>A</a:t>
            </a:r>
            <a:r>
              <a:rPr spc="-190" dirty="0"/>
              <a:t>EM</a:t>
            </a:r>
            <a:r>
              <a:rPr spc="-195" dirty="0"/>
              <a:t> </a:t>
            </a:r>
            <a:r>
              <a:rPr spc="-425" dirty="0"/>
              <a:t>S</a:t>
            </a:r>
            <a:r>
              <a:rPr spc="-229" dirty="0"/>
              <a:t>y</a:t>
            </a:r>
            <a:r>
              <a:rPr spc="-245" dirty="0"/>
              <a:t>nc</a:t>
            </a:r>
            <a:r>
              <a:rPr spc="-185" dirty="0"/>
              <a:t> </a:t>
            </a:r>
            <a:r>
              <a:rPr spc="-1095" dirty="0"/>
              <a:t>|</a:t>
            </a:r>
            <a:r>
              <a:rPr spc="-190" dirty="0"/>
              <a:t> </a:t>
            </a:r>
            <a:r>
              <a:rPr spc="-590" dirty="0"/>
              <a:t>I</a:t>
            </a:r>
            <a:r>
              <a:rPr spc="-215" dirty="0"/>
              <a:t>n</a:t>
            </a:r>
            <a:r>
              <a:rPr spc="-270" dirty="0"/>
              <a:t>s</a:t>
            </a:r>
            <a:r>
              <a:rPr spc="-240" dirty="0"/>
              <a:t>t</a:t>
            </a:r>
            <a:r>
              <a:rPr spc="-150" dirty="0"/>
              <a:t>al</a:t>
            </a:r>
            <a:r>
              <a:rPr spc="-95" dirty="0"/>
              <a:t>l</a:t>
            </a:r>
            <a:r>
              <a:rPr spc="-275" dirty="0"/>
              <a:t>a</a:t>
            </a:r>
            <a:r>
              <a:rPr spc="-240" dirty="0"/>
              <a:t>t</a:t>
            </a:r>
            <a:r>
              <a:rPr spc="-100" dirty="0"/>
              <a:t>i</a:t>
            </a:r>
            <a:r>
              <a:rPr spc="-204" dirty="0"/>
              <a:t>o</a:t>
            </a:r>
            <a:r>
              <a:rPr spc="-229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4623" y="1158874"/>
            <a:ext cx="10369550" cy="13601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87020" algn="l"/>
                <a:tab pos="287655" algn="l"/>
              </a:tabLst>
            </a:pPr>
            <a:r>
              <a:rPr sz="2400" spc="-195" dirty="0">
                <a:latin typeface="Tahoma"/>
                <a:cs typeface="Tahoma"/>
              </a:rPr>
              <a:t>W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rk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W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d</a:t>
            </a:r>
            <a:r>
              <a:rPr sz="2400" spc="-65" dirty="0">
                <a:latin typeface="Tahoma"/>
                <a:cs typeface="Tahoma"/>
              </a:rPr>
              <a:t>ow</a:t>
            </a:r>
            <a:r>
              <a:rPr sz="2400" spc="-155" dirty="0">
                <a:latin typeface="Tahoma"/>
                <a:cs typeface="Tahoma"/>
              </a:rPr>
              <a:t>s</a:t>
            </a:r>
            <a:r>
              <a:rPr sz="2400" spc="-405" dirty="0">
                <a:latin typeface="Tahoma"/>
                <a:cs typeface="Tahoma"/>
              </a:rPr>
              <a:t>,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L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n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95" dirty="0">
                <a:latin typeface="Tahoma"/>
                <a:cs typeface="Tahoma"/>
              </a:rPr>
              <a:t>x</a:t>
            </a:r>
            <a:r>
              <a:rPr sz="2400" spc="-405" dirty="0">
                <a:latin typeface="Tahoma"/>
                <a:cs typeface="Tahoma"/>
              </a:rPr>
              <a:t>,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c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235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287020" indent="-27495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87020" algn="l"/>
                <a:tab pos="287655" algn="l"/>
              </a:tabLst>
            </a:pPr>
            <a:r>
              <a:rPr sz="2400" spc="-465" dirty="0">
                <a:latin typeface="Tahoma"/>
                <a:cs typeface="Tahoma"/>
              </a:rPr>
              <a:t>T</a:t>
            </a:r>
            <a:r>
              <a:rPr sz="2400" spc="-80" dirty="0">
                <a:latin typeface="Tahoma"/>
                <a:cs typeface="Tahoma"/>
              </a:rPr>
              <a:t>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100" dirty="0">
                <a:latin typeface="Tahoma"/>
                <a:cs typeface="Tahoma"/>
              </a:rPr>
              <a:t>n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25" dirty="0">
                <a:latin typeface="Tahoma"/>
                <a:cs typeface="Tahoma"/>
              </a:rPr>
              <a:t>l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41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288290">
              <a:lnSpc>
                <a:spcPct val="100000"/>
              </a:lnSpc>
              <a:spcBef>
                <a:spcPts val="705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50" dirty="0">
                <a:latin typeface="Tahoma"/>
                <a:cs typeface="Tahoma"/>
              </a:rPr>
              <a:t>G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</a:t>
            </a:r>
            <a:r>
              <a:rPr sz="22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2200" u="heavy" spc="-1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2200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p</a:t>
            </a:r>
            <a:r>
              <a:rPr sz="2200" u="heavy" spc="-1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</a:t>
            </a:r>
            <a:r>
              <a:rPr sz="22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://</a:t>
            </a:r>
            <a:r>
              <a:rPr sz="2200" u="heavy" spc="-2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m</a:t>
            </a:r>
            <a:r>
              <a:rPr sz="2200" u="heavy" spc="-1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sz="2200" u="heavy" spc="-1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r</a:t>
            </a:r>
            <a:r>
              <a:rPr sz="2200" u="heavy" spc="-1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k</a:t>
            </a:r>
            <a:r>
              <a:rPr sz="22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2200" u="heavy" spc="-1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2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p</a:t>
            </a:r>
            <a:r>
              <a:rPr sz="2200" u="heavy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l</a:t>
            </a:r>
            <a:r>
              <a:rPr sz="2200" u="heavy" spc="-1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sz="22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c</a:t>
            </a:r>
            <a:r>
              <a:rPr sz="22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2200" u="heavy" spc="-459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.</a:t>
            </a:r>
            <a:r>
              <a:rPr sz="2200" u="heavy" spc="-1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v</a:t>
            </a:r>
            <a:r>
              <a:rPr sz="2200" u="heavy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i</a:t>
            </a:r>
            <a:r>
              <a:rPr sz="2200" u="heavy" spc="-204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</a:t>
            </a:r>
            <a:r>
              <a:rPr sz="22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u</a:t>
            </a:r>
            <a:r>
              <a:rPr sz="2200" u="heavy" spc="-1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l</a:t>
            </a:r>
            <a:r>
              <a:rPr sz="2200" u="heavy" spc="-1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</a:t>
            </a:r>
            <a:r>
              <a:rPr sz="2200" u="heavy" spc="-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2200" u="heavy" spc="-1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u</a:t>
            </a:r>
            <a:r>
              <a:rPr sz="2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d</a:t>
            </a:r>
            <a:r>
              <a:rPr sz="2200" u="heavy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i</a:t>
            </a:r>
            <a:r>
              <a:rPr sz="22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sz="2200" u="heavy" spc="-409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.</a:t>
            </a:r>
            <a:r>
              <a:rPr sz="22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c</a:t>
            </a:r>
            <a:r>
              <a:rPr sz="2200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sz="22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m</a:t>
            </a:r>
            <a:r>
              <a:rPr sz="22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/</a:t>
            </a:r>
            <a:r>
              <a:rPr sz="22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i</a:t>
            </a:r>
            <a:r>
              <a:rPr sz="2200" u="heavy" spc="-114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2200" u="heavy" spc="-1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2200" u="heavy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m</a:t>
            </a:r>
            <a:r>
              <a:rPr sz="2200" u="heavy" spc="-2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</a:t>
            </a:r>
            <a:r>
              <a:rPr sz="2200" u="heavy" spc="-2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?</a:t>
            </a:r>
            <a:r>
              <a:rPr sz="22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i</a:t>
            </a:r>
            <a:r>
              <a:rPr sz="2200" u="heavy" spc="-114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2200" u="heavy" spc="-1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2200" u="heavy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m</a:t>
            </a:r>
            <a:r>
              <a:rPr sz="2200" u="heavy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N</a:t>
            </a:r>
            <a:r>
              <a:rPr sz="2200" u="heavy" spc="-1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sz="22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m</a:t>
            </a:r>
            <a:r>
              <a:rPr sz="22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2200" u="heavy" spc="-3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=</a:t>
            </a:r>
            <a:r>
              <a:rPr sz="2200" u="heavy" spc="-229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y</a:t>
            </a:r>
            <a:r>
              <a:rPr sz="2200" u="heavy" spc="-1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sz="22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m</a:t>
            </a:r>
            <a:r>
              <a:rPr sz="2200" u="heavy" spc="-1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sz="2200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2200" u="heavy" spc="-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sz="22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-</a:t>
            </a:r>
            <a:r>
              <a:rPr sz="2200" u="heavy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l</a:t>
            </a:r>
            <a:r>
              <a:rPr sz="22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2200" u="heavy" spc="-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d</a:t>
            </a:r>
            <a:r>
              <a:rPr sz="2200" u="heavy" spc="-2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.</a:t>
            </a:r>
            <a:r>
              <a:rPr sz="2200" u="heavy" spc="-2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v</a:t>
            </a:r>
            <a:r>
              <a:rPr sz="2200" u="heavy" spc="-1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</a:t>
            </a:r>
            <a:r>
              <a:rPr sz="22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c</a:t>
            </a:r>
            <a:r>
              <a:rPr sz="22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o</a:t>
            </a:r>
            <a:r>
              <a:rPr sz="22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d</a:t>
            </a:r>
            <a:r>
              <a:rPr sz="22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2200" u="heavy" spc="-1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-</a:t>
            </a:r>
            <a:r>
              <a:rPr sz="2200" u="heavy" spc="-1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sz="2200" u="heavy" spc="-1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2200" u="heavy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m</a:t>
            </a:r>
            <a:r>
              <a:rPr sz="22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-</a:t>
            </a:r>
            <a:r>
              <a:rPr sz="2200" u="heavy" spc="-1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</a:t>
            </a:r>
            <a:r>
              <a:rPr sz="22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y</a:t>
            </a:r>
            <a:r>
              <a:rPr sz="2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nc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3083" y="2822448"/>
            <a:ext cx="10113263" cy="318820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131</a:t>
            </a:fld>
            <a:endParaRPr spc="-100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41390" y="6574091"/>
            <a:ext cx="1066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08100" y="430071"/>
            <a:ext cx="66294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</a:t>
            </a:r>
            <a:r>
              <a:rPr spc="-395" dirty="0"/>
              <a:t>x</a:t>
            </a:r>
            <a:r>
              <a:rPr spc="-250" dirty="0"/>
              <a:t>e</a:t>
            </a:r>
            <a:r>
              <a:rPr spc="-150" dirty="0"/>
              <a:t>r</a:t>
            </a:r>
            <a:r>
              <a:rPr spc="-250" dirty="0"/>
              <a:t>c</a:t>
            </a:r>
            <a:r>
              <a:rPr spc="-90" dirty="0"/>
              <a:t>i</a:t>
            </a:r>
            <a:r>
              <a:rPr spc="-275" dirty="0"/>
              <a:t>s</a:t>
            </a:r>
            <a:r>
              <a:rPr spc="-229" dirty="0"/>
              <a:t>e</a:t>
            </a:r>
            <a:r>
              <a:rPr spc="-175" dirty="0"/>
              <a:t> </a:t>
            </a:r>
            <a:r>
              <a:rPr spc="-370" dirty="0"/>
              <a:t>2</a:t>
            </a:r>
            <a:r>
              <a:rPr spc="-185" dirty="0"/>
              <a:t>: </a:t>
            </a:r>
            <a:r>
              <a:rPr spc="-595" dirty="0"/>
              <a:t>I</a:t>
            </a:r>
            <a:r>
              <a:rPr spc="-215" dirty="0"/>
              <a:t>n</a:t>
            </a:r>
            <a:r>
              <a:rPr spc="-270" dirty="0"/>
              <a:t>s</a:t>
            </a:r>
            <a:r>
              <a:rPr spc="-240" dirty="0"/>
              <a:t>t</a:t>
            </a:r>
            <a:r>
              <a:rPr spc="-135" dirty="0"/>
              <a:t>all</a:t>
            </a:r>
            <a:r>
              <a:rPr spc="-185" dirty="0"/>
              <a:t> </a:t>
            </a:r>
            <a:r>
              <a:rPr spc="-140" dirty="0"/>
              <a:t>V</a:t>
            </a:r>
            <a:r>
              <a:rPr spc="-325" dirty="0"/>
              <a:t>S</a:t>
            </a:r>
            <a:r>
              <a:rPr spc="-360" dirty="0"/>
              <a:t>C</a:t>
            </a:r>
            <a:r>
              <a:rPr spc="-170" dirty="0"/>
              <a:t>o</a:t>
            </a:r>
            <a:r>
              <a:rPr spc="-225" dirty="0"/>
              <a:t>de</a:t>
            </a:r>
            <a:r>
              <a:rPr spc="-195" dirty="0"/>
              <a:t> </a:t>
            </a:r>
            <a:r>
              <a:rPr spc="-430" dirty="0"/>
              <a:t>S</a:t>
            </a:r>
            <a:r>
              <a:rPr spc="-229" dirty="0"/>
              <a:t>y</a:t>
            </a:r>
            <a:r>
              <a:rPr spc="-245" dirty="0"/>
              <a:t>nc</a:t>
            </a:r>
            <a:r>
              <a:rPr spc="-185" dirty="0"/>
              <a:t> </a:t>
            </a:r>
            <a:r>
              <a:rPr spc="-295" dirty="0"/>
              <a:t>(</a:t>
            </a:r>
            <a:r>
              <a:rPr spc="-155" dirty="0"/>
              <a:t>L</a:t>
            </a:r>
            <a:r>
              <a:rPr spc="-170" dirty="0"/>
              <a:t>o</a:t>
            </a:r>
            <a:r>
              <a:rPr spc="-220" dirty="0"/>
              <a:t>c</a:t>
            </a:r>
            <a:r>
              <a:rPr spc="-165" dirty="0"/>
              <a:t>al </a:t>
            </a:r>
            <a:r>
              <a:rPr spc="-185" dirty="0"/>
              <a:t>o</a:t>
            </a:r>
            <a:r>
              <a:rPr spc="-204" dirty="0"/>
              <a:t>n</a:t>
            </a:r>
            <a:r>
              <a:rPr spc="-80" dirty="0"/>
              <a:t>l</a:t>
            </a:r>
            <a:r>
              <a:rPr spc="-254" dirty="0"/>
              <a:t>y)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449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ADLS</a:t>
            </a:r>
            <a:r>
              <a:rPr spc="-165" dirty="0"/>
              <a:t> </a:t>
            </a:r>
            <a:r>
              <a:rPr spc="-135" dirty="0"/>
              <a:t>Readytech</a:t>
            </a:r>
            <a:r>
              <a:rPr spc="-155" dirty="0"/>
              <a:t> </a:t>
            </a:r>
            <a:r>
              <a:rPr spc="-120" dirty="0"/>
              <a:t>environments</a:t>
            </a:r>
            <a:r>
              <a:rPr spc="-150" dirty="0"/>
              <a:t> </a:t>
            </a:r>
            <a:r>
              <a:rPr spc="-140" dirty="0"/>
              <a:t>already</a:t>
            </a:r>
            <a:r>
              <a:rPr spc="-165" dirty="0"/>
              <a:t> </a:t>
            </a:r>
            <a:r>
              <a:rPr spc="-145" dirty="0"/>
              <a:t>have</a:t>
            </a:r>
            <a:r>
              <a:rPr spc="-160" dirty="0"/>
              <a:t> </a:t>
            </a:r>
            <a:r>
              <a:rPr spc="-110" dirty="0"/>
              <a:t>Visual</a:t>
            </a:r>
            <a:r>
              <a:rPr spc="-175" dirty="0"/>
              <a:t> </a:t>
            </a:r>
            <a:r>
              <a:rPr spc="-130" dirty="0"/>
              <a:t>Studio </a:t>
            </a:r>
            <a:r>
              <a:rPr spc="-735" dirty="0"/>
              <a:t> </a:t>
            </a:r>
            <a:r>
              <a:rPr spc="-135" dirty="0"/>
              <a:t>C</a:t>
            </a:r>
            <a:r>
              <a:rPr spc="-60" dirty="0"/>
              <a:t>o</a:t>
            </a:r>
            <a:r>
              <a:rPr spc="-120" dirty="0"/>
              <a:t>d</a:t>
            </a:r>
            <a:r>
              <a:rPr spc="-155" dirty="0"/>
              <a:t>e</a:t>
            </a:r>
            <a:r>
              <a:rPr spc="-190" dirty="0"/>
              <a:t> </a:t>
            </a:r>
            <a:r>
              <a:rPr spc="-70" dirty="0"/>
              <a:t>i</a:t>
            </a:r>
            <a:r>
              <a:rPr spc="-85" dirty="0"/>
              <a:t>n</a:t>
            </a:r>
            <a:r>
              <a:rPr spc="-200" dirty="0"/>
              <a:t>s</a:t>
            </a:r>
            <a:r>
              <a:rPr spc="-110" dirty="0"/>
              <a:t>t</a:t>
            </a:r>
            <a:r>
              <a:rPr spc="-105" dirty="0"/>
              <a:t>al</a:t>
            </a:r>
            <a:r>
              <a:rPr spc="-35" dirty="0"/>
              <a:t>l</a:t>
            </a:r>
            <a:r>
              <a:rPr spc="-130" dirty="0"/>
              <a:t>e</a:t>
            </a:r>
            <a:r>
              <a:rPr spc="-114" dirty="0"/>
              <a:t>d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50" dirty="0"/>
              <a:t>This</a:t>
            </a:r>
            <a:r>
              <a:rPr spc="-170" dirty="0"/>
              <a:t> </a:t>
            </a:r>
            <a:r>
              <a:rPr spc="-145" dirty="0"/>
              <a:t>exercise</a:t>
            </a:r>
            <a:r>
              <a:rPr spc="-175" dirty="0"/>
              <a:t> </a:t>
            </a:r>
            <a:r>
              <a:rPr spc="-85" dirty="0"/>
              <a:t>only</a:t>
            </a:r>
            <a:r>
              <a:rPr spc="-180" dirty="0"/>
              <a:t> </a:t>
            </a:r>
            <a:r>
              <a:rPr spc="-135" dirty="0"/>
              <a:t>needs</a:t>
            </a:r>
            <a:r>
              <a:rPr spc="-170" dirty="0"/>
              <a:t> </a:t>
            </a:r>
            <a:r>
              <a:rPr spc="-105" dirty="0"/>
              <a:t>completed</a:t>
            </a:r>
            <a:r>
              <a:rPr spc="-180" dirty="0"/>
              <a:t> </a:t>
            </a:r>
            <a:r>
              <a:rPr spc="-135" dirty="0"/>
              <a:t>if</a:t>
            </a:r>
            <a:r>
              <a:rPr spc="-180" dirty="0"/>
              <a:t> </a:t>
            </a:r>
            <a:r>
              <a:rPr spc="-105" dirty="0"/>
              <a:t>you</a:t>
            </a:r>
            <a:r>
              <a:rPr spc="-185" dirty="0"/>
              <a:t> </a:t>
            </a:r>
            <a:r>
              <a:rPr spc="-165" dirty="0"/>
              <a:t>are</a:t>
            </a:r>
            <a:r>
              <a:rPr spc="-180" dirty="0"/>
              <a:t> </a:t>
            </a:r>
            <a:r>
              <a:rPr spc="-125" dirty="0"/>
              <a:t>working</a:t>
            </a:r>
            <a:r>
              <a:rPr spc="-190" dirty="0"/>
              <a:t> </a:t>
            </a:r>
            <a:r>
              <a:rPr spc="-75" dirty="0"/>
              <a:t>locally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900" y="1179576"/>
            <a:ext cx="11503660" cy="4941570"/>
            <a:chOff x="342900" y="1179576"/>
            <a:chExt cx="11503660" cy="49415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8192" y="1179576"/>
              <a:ext cx="5737859" cy="47381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3952494"/>
              <a:ext cx="6787895" cy="21686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3851" y="5245989"/>
              <a:ext cx="231140" cy="250825"/>
            </a:xfrm>
            <a:custGeom>
              <a:avLst/>
              <a:gdLst/>
              <a:ahLst/>
              <a:cxnLst/>
              <a:rect l="l" t="t" r="r" b="b"/>
              <a:pathLst>
                <a:path w="231139" h="250825">
                  <a:moveTo>
                    <a:pt x="0" y="0"/>
                  </a:moveTo>
                  <a:lnTo>
                    <a:pt x="230886" y="0"/>
                  </a:lnTo>
                  <a:lnTo>
                    <a:pt x="230886" y="250697"/>
                  </a:lnTo>
                  <a:lnTo>
                    <a:pt x="0" y="25069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4440" y="3589782"/>
              <a:ext cx="2357627" cy="192481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45281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V</a:t>
            </a:r>
            <a:r>
              <a:rPr spc="-335" dirty="0"/>
              <a:t>SC</a:t>
            </a:r>
            <a:r>
              <a:rPr spc="-200" dirty="0"/>
              <a:t> </a:t>
            </a:r>
            <a:r>
              <a:rPr spc="-195" dirty="0"/>
              <a:t>A</a:t>
            </a:r>
            <a:r>
              <a:rPr spc="-190" dirty="0"/>
              <a:t>EM</a:t>
            </a:r>
            <a:r>
              <a:rPr spc="-195" dirty="0"/>
              <a:t> </a:t>
            </a:r>
            <a:r>
              <a:rPr spc="-425" dirty="0"/>
              <a:t>S</a:t>
            </a:r>
            <a:r>
              <a:rPr spc="-229" dirty="0"/>
              <a:t>y</a:t>
            </a:r>
            <a:r>
              <a:rPr spc="-245" dirty="0"/>
              <a:t>nc</a:t>
            </a:r>
            <a:r>
              <a:rPr spc="-185" dirty="0"/>
              <a:t> </a:t>
            </a:r>
            <a:r>
              <a:rPr spc="-1095" dirty="0"/>
              <a:t>|</a:t>
            </a:r>
            <a:r>
              <a:rPr spc="-190" dirty="0"/>
              <a:t> </a:t>
            </a:r>
            <a:r>
              <a:rPr spc="-325" dirty="0"/>
              <a:t>C</a:t>
            </a:r>
            <a:r>
              <a:rPr spc="-185" dirty="0"/>
              <a:t>o</a:t>
            </a:r>
            <a:r>
              <a:rPr spc="-220" dirty="0"/>
              <a:t>n</a:t>
            </a:r>
            <a:r>
              <a:rPr spc="-210" dirty="0"/>
              <a:t>f</a:t>
            </a:r>
            <a:r>
              <a:rPr spc="-165" dirty="0"/>
              <a:t>i</a:t>
            </a:r>
            <a:r>
              <a:rPr spc="-315" dirty="0"/>
              <a:t>g</a:t>
            </a:r>
            <a:r>
              <a:rPr spc="-245" dirty="0"/>
              <a:t>u</a:t>
            </a:r>
            <a:r>
              <a:rPr spc="-220" dirty="0"/>
              <a:t>r</a:t>
            </a:r>
            <a:r>
              <a:rPr spc="-275" dirty="0"/>
              <a:t>a</a:t>
            </a:r>
            <a:r>
              <a:rPr spc="-240" dirty="0"/>
              <a:t>t</a:t>
            </a:r>
            <a:r>
              <a:rPr spc="-100" dirty="0"/>
              <a:t>i</a:t>
            </a:r>
            <a:r>
              <a:rPr spc="-204" dirty="0"/>
              <a:t>o</a:t>
            </a:r>
            <a:r>
              <a:rPr spc="-229"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14465" y="6576524"/>
            <a:ext cx="16065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133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95" y="1159274"/>
            <a:ext cx="3810000" cy="18148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cce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s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20" dirty="0">
                <a:latin typeface="Tahoma"/>
                <a:cs typeface="Tahoma"/>
              </a:rPr>
              <a:t>l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135" dirty="0">
                <a:latin typeface="Tahoma"/>
                <a:cs typeface="Tahoma"/>
              </a:rPr>
              <a:t>-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60" dirty="0">
                <a:latin typeface="Tahoma"/>
                <a:cs typeface="Tahoma"/>
              </a:rPr>
              <a:t>i</a:t>
            </a:r>
            <a:r>
              <a:rPr sz="2400" spc="-165" dirty="0">
                <a:latin typeface="Tahoma"/>
                <a:cs typeface="Tahoma"/>
              </a:rPr>
              <a:t>g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ce</a:t>
            </a:r>
            <a:r>
              <a:rPr sz="2400" spc="-25" dirty="0">
                <a:latin typeface="Tahoma"/>
                <a:cs typeface="Tahoma"/>
              </a:rPr>
              <a:t>r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24300"/>
              </a:lnSpc>
            </a:pPr>
            <a:r>
              <a:rPr sz="2400" spc="-85" dirty="0">
                <a:latin typeface="Tahoma"/>
                <a:cs typeface="Tahoma"/>
              </a:rPr>
              <a:t>A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80" dirty="0">
                <a:latin typeface="Tahoma"/>
                <a:cs typeface="Tahoma"/>
              </a:rPr>
              <a:t>M 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60" dirty="0">
                <a:latin typeface="Tahoma"/>
                <a:cs typeface="Tahoma"/>
              </a:rPr>
              <a:t>o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4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w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15" dirty="0">
                <a:latin typeface="Tahoma"/>
                <a:cs typeface="Tahoma"/>
              </a:rPr>
              <a:t>o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6457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V</a:t>
            </a:r>
            <a:r>
              <a:rPr spc="-360" dirty="0"/>
              <a:t>S</a:t>
            </a:r>
            <a:r>
              <a:rPr spc="-325" dirty="0"/>
              <a:t>C</a:t>
            </a:r>
            <a:r>
              <a:rPr spc="-170" dirty="0"/>
              <a:t>o</a:t>
            </a:r>
            <a:r>
              <a:rPr spc="-220" dirty="0"/>
              <a:t>d</a:t>
            </a:r>
            <a:r>
              <a:rPr spc="-229" dirty="0"/>
              <a:t>e</a:t>
            </a:r>
            <a:r>
              <a:rPr spc="-190" dirty="0"/>
              <a:t> </a:t>
            </a:r>
            <a:r>
              <a:rPr spc="-195" dirty="0"/>
              <a:t>A</a:t>
            </a:r>
            <a:r>
              <a:rPr spc="-190" dirty="0"/>
              <a:t>EM</a:t>
            </a:r>
            <a:r>
              <a:rPr spc="-195" dirty="0"/>
              <a:t> </a:t>
            </a:r>
            <a:r>
              <a:rPr spc="-425" dirty="0"/>
              <a:t>S</a:t>
            </a:r>
            <a:r>
              <a:rPr spc="-229" dirty="0"/>
              <a:t>y</a:t>
            </a:r>
            <a:r>
              <a:rPr spc="-245" dirty="0"/>
              <a:t>nc</a:t>
            </a:r>
            <a:r>
              <a:rPr spc="-185" dirty="0"/>
              <a:t> </a:t>
            </a:r>
            <a:r>
              <a:rPr spc="-1095" dirty="0"/>
              <a:t>|</a:t>
            </a:r>
            <a:r>
              <a:rPr spc="-190" dirty="0"/>
              <a:t> </a:t>
            </a:r>
            <a:r>
              <a:rPr spc="-250" dirty="0"/>
              <a:t>A</a:t>
            </a:r>
            <a:r>
              <a:rPr spc="-210" dirty="0"/>
              <a:t>u</a:t>
            </a:r>
            <a:r>
              <a:rPr spc="-254" dirty="0"/>
              <a:t>t</a:t>
            </a:r>
            <a:r>
              <a:rPr spc="-180" dirty="0"/>
              <a:t>o</a:t>
            </a:r>
            <a:r>
              <a:rPr spc="-195" dirty="0"/>
              <a:t> </a:t>
            </a:r>
            <a:r>
              <a:rPr spc="-280" dirty="0"/>
              <a:t>s</a:t>
            </a:r>
            <a:r>
              <a:rPr spc="-229" dirty="0"/>
              <a:t>y</a:t>
            </a:r>
            <a:r>
              <a:rPr spc="-245" dirty="0"/>
              <a:t>nc</a:t>
            </a:r>
            <a:r>
              <a:rPr spc="-190" dirty="0"/>
              <a:t> </a:t>
            </a:r>
            <a:r>
              <a:rPr spc="-210" dirty="0"/>
              <a:t>f</a:t>
            </a:r>
            <a:r>
              <a:rPr spc="-110" dirty="0"/>
              <a:t>il</a:t>
            </a:r>
            <a:r>
              <a:rPr spc="-185" dirty="0"/>
              <a:t>e</a:t>
            </a:r>
            <a:r>
              <a:rPr spc="-290" dirty="0"/>
              <a:t>s</a:t>
            </a:r>
            <a:r>
              <a:rPr spc="-180" dirty="0"/>
              <a:t> </a:t>
            </a:r>
            <a:r>
              <a:rPr spc="-185" dirty="0"/>
              <a:t>o</a:t>
            </a:r>
            <a:r>
              <a:rPr spc="-229" dirty="0"/>
              <a:t>n</a:t>
            </a:r>
            <a:r>
              <a:rPr spc="-185" dirty="0"/>
              <a:t> </a:t>
            </a:r>
            <a:r>
              <a:rPr spc="-260" dirty="0"/>
              <a:t>s</a:t>
            </a:r>
            <a:r>
              <a:rPr spc="-310" dirty="0"/>
              <a:t>a</a:t>
            </a:r>
            <a:r>
              <a:rPr spc="-250" dirty="0"/>
              <a:t>v</a:t>
            </a:r>
            <a:r>
              <a:rPr spc="-229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195" y="1150275"/>
            <a:ext cx="4305300" cy="224726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65" dirty="0">
                <a:latin typeface="Tahoma"/>
                <a:cs typeface="Tahoma"/>
              </a:rPr>
              <a:t>Make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sure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extension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enabled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-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g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155" dirty="0">
                <a:latin typeface="Tahoma"/>
                <a:cs typeface="Tahoma"/>
              </a:rPr>
              <a:t>(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155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le</a:t>
            </a:r>
            <a:r>
              <a:rPr sz="2200" spc="-95" dirty="0">
                <a:latin typeface="Tahoma"/>
                <a:cs typeface="Tahoma"/>
              </a:rPr>
              <a:t>(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140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60" dirty="0">
                <a:latin typeface="Tahoma"/>
                <a:cs typeface="Tahoma"/>
              </a:rPr>
              <a:t>f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00" dirty="0">
                <a:latin typeface="Tahoma"/>
                <a:cs typeface="Tahoma"/>
              </a:rPr>
              <a:t>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95" dirty="0">
                <a:latin typeface="Tahoma"/>
                <a:cs typeface="Tahoma"/>
              </a:rPr>
              <a:t>ha</a:t>
            </a:r>
            <a:r>
              <a:rPr sz="2400" spc="-150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9559" y="2213610"/>
            <a:ext cx="11574780" cy="3973829"/>
            <a:chOff x="289559" y="2213610"/>
            <a:chExt cx="11574780" cy="39738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59" y="4885944"/>
              <a:ext cx="7726679" cy="13014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98295" y="5707760"/>
              <a:ext cx="351790" cy="60325"/>
            </a:xfrm>
            <a:custGeom>
              <a:avLst/>
              <a:gdLst/>
              <a:ahLst/>
              <a:cxnLst/>
              <a:rect l="l" t="t" r="r" b="b"/>
              <a:pathLst>
                <a:path w="351789" h="60325">
                  <a:moveTo>
                    <a:pt x="351281" y="0"/>
                  </a:moveTo>
                  <a:lnTo>
                    <a:pt x="0" y="0"/>
                  </a:lnTo>
                  <a:lnTo>
                    <a:pt x="0" y="60197"/>
                  </a:lnTo>
                  <a:lnTo>
                    <a:pt x="351281" y="60197"/>
                  </a:lnTo>
                  <a:lnTo>
                    <a:pt x="3512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9846" y="5527166"/>
              <a:ext cx="3959860" cy="512445"/>
            </a:xfrm>
            <a:custGeom>
              <a:avLst/>
              <a:gdLst/>
              <a:ahLst/>
              <a:cxnLst/>
              <a:rect l="l" t="t" r="r" b="b"/>
              <a:pathLst>
                <a:path w="3959859" h="512445">
                  <a:moveTo>
                    <a:pt x="0" y="0"/>
                  </a:moveTo>
                  <a:lnTo>
                    <a:pt x="3959352" y="0"/>
                  </a:lnTo>
                  <a:lnTo>
                    <a:pt x="3959352" y="512064"/>
                  </a:lnTo>
                  <a:lnTo>
                    <a:pt x="0" y="51206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0515" y="2213610"/>
              <a:ext cx="6973760" cy="22227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49970" y="2964561"/>
              <a:ext cx="3355975" cy="201295"/>
            </a:xfrm>
            <a:custGeom>
              <a:avLst/>
              <a:gdLst/>
              <a:ahLst/>
              <a:cxnLst/>
              <a:rect l="l" t="t" r="r" b="b"/>
              <a:pathLst>
                <a:path w="3355975" h="201294">
                  <a:moveTo>
                    <a:pt x="0" y="0"/>
                  </a:moveTo>
                  <a:lnTo>
                    <a:pt x="3355848" y="0"/>
                  </a:lnTo>
                  <a:lnTo>
                    <a:pt x="3355848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0750" y="3022854"/>
              <a:ext cx="4019549" cy="264871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014465" y="6576524"/>
            <a:ext cx="16065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134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56870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V</a:t>
            </a:r>
            <a:r>
              <a:rPr spc="-360" dirty="0"/>
              <a:t>S</a:t>
            </a:r>
            <a:r>
              <a:rPr spc="-325" dirty="0"/>
              <a:t>C</a:t>
            </a:r>
            <a:r>
              <a:rPr spc="-170" dirty="0"/>
              <a:t>o</a:t>
            </a:r>
            <a:r>
              <a:rPr spc="-220" dirty="0"/>
              <a:t>d</a:t>
            </a:r>
            <a:r>
              <a:rPr spc="-229" dirty="0"/>
              <a:t>e</a:t>
            </a:r>
            <a:r>
              <a:rPr spc="-190" dirty="0"/>
              <a:t> </a:t>
            </a:r>
            <a:r>
              <a:rPr spc="-195" dirty="0"/>
              <a:t>A</a:t>
            </a:r>
            <a:r>
              <a:rPr spc="-190" dirty="0"/>
              <a:t>EM</a:t>
            </a:r>
            <a:r>
              <a:rPr spc="-195" dirty="0"/>
              <a:t> </a:t>
            </a:r>
            <a:r>
              <a:rPr spc="-425" dirty="0"/>
              <a:t>S</a:t>
            </a:r>
            <a:r>
              <a:rPr spc="-229" dirty="0"/>
              <a:t>y</a:t>
            </a:r>
            <a:r>
              <a:rPr spc="-245" dirty="0"/>
              <a:t>nc</a:t>
            </a:r>
            <a:r>
              <a:rPr spc="-185" dirty="0"/>
              <a:t> </a:t>
            </a:r>
            <a:r>
              <a:rPr spc="-1095" dirty="0"/>
              <a:t>|</a:t>
            </a:r>
            <a:r>
              <a:rPr spc="-190" dirty="0"/>
              <a:t> </a:t>
            </a:r>
            <a:r>
              <a:rPr spc="-590" dirty="0"/>
              <a:t>I</a:t>
            </a:r>
            <a:r>
              <a:rPr spc="-290" dirty="0"/>
              <a:t>m</a:t>
            </a:r>
            <a:r>
              <a:rPr spc="-200" dirty="0"/>
              <a:t>p</a:t>
            </a:r>
            <a:r>
              <a:rPr spc="-185" dirty="0"/>
              <a:t>o</a:t>
            </a:r>
            <a:r>
              <a:rPr spc="-70" dirty="0"/>
              <a:t>r</a:t>
            </a:r>
            <a:r>
              <a:rPr spc="-250" dirty="0"/>
              <a:t>t</a:t>
            </a:r>
            <a:r>
              <a:rPr spc="-200" dirty="0"/>
              <a:t> </a:t>
            </a:r>
            <a:r>
              <a:rPr spc="-225" dirty="0"/>
              <a:t>f</a:t>
            </a:r>
            <a:r>
              <a:rPr spc="-170" dirty="0"/>
              <a:t>r</a:t>
            </a:r>
            <a:r>
              <a:rPr spc="-185" dirty="0"/>
              <a:t>o</a:t>
            </a:r>
            <a:r>
              <a:rPr spc="-280" dirty="0"/>
              <a:t>m</a:t>
            </a:r>
            <a:r>
              <a:rPr spc="-190" dirty="0"/>
              <a:t> </a:t>
            </a:r>
            <a:r>
              <a:rPr spc="-195" dirty="0"/>
              <a:t>A</a:t>
            </a:r>
            <a:r>
              <a:rPr spc="-190" dirty="0"/>
              <a:t>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195" y="1150275"/>
            <a:ext cx="5283200" cy="443039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65" dirty="0">
                <a:latin typeface="Tahoma"/>
                <a:cs typeface="Tahoma"/>
              </a:rPr>
              <a:t>Make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sure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extension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enabled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-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3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CR</a:t>
            </a:r>
            <a:r>
              <a:rPr sz="2400" spc="-160" dirty="0">
                <a:latin typeface="Tahoma"/>
                <a:cs typeface="Tahoma"/>
              </a:rPr>
              <a:t>X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45" dirty="0">
                <a:latin typeface="Tahoma"/>
                <a:cs typeface="Tahoma"/>
              </a:rPr>
              <a:t>E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Ac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r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/l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3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65" dirty="0">
                <a:latin typeface="Tahoma"/>
                <a:cs typeface="Tahoma"/>
              </a:rPr>
              <a:t>j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65" dirty="0">
                <a:latin typeface="Tahoma"/>
                <a:cs typeface="Tahoma"/>
              </a:rPr>
              <a:t>Pages,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experience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fragments,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assets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00" dirty="0">
                <a:latin typeface="Tahoma"/>
                <a:cs typeface="Tahoma"/>
              </a:rPr>
              <a:t>Configurations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80276" y="1420367"/>
            <a:ext cx="4638040" cy="4213860"/>
            <a:chOff x="6780276" y="1420367"/>
            <a:chExt cx="4638040" cy="42138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0276" y="1420367"/>
              <a:ext cx="4637682" cy="42138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91930" y="5307710"/>
              <a:ext cx="2688590" cy="296545"/>
            </a:xfrm>
            <a:custGeom>
              <a:avLst/>
              <a:gdLst/>
              <a:ahLst/>
              <a:cxnLst/>
              <a:rect l="l" t="t" r="r" b="b"/>
              <a:pathLst>
                <a:path w="2688590" h="296545">
                  <a:moveTo>
                    <a:pt x="0" y="0"/>
                  </a:moveTo>
                  <a:lnTo>
                    <a:pt x="2688336" y="0"/>
                  </a:lnTo>
                  <a:lnTo>
                    <a:pt x="2688336" y="296418"/>
                  </a:lnTo>
                  <a:lnTo>
                    <a:pt x="0" y="29641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14465" y="6576524"/>
            <a:ext cx="16065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135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9545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Exercise</a:t>
            </a:r>
            <a:r>
              <a:rPr spc="-175" dirty="0"/>
              <a:t> </a:t>
            </a:r>
            <a:r>
              <a:rPr spc="-270" dirty="0"/>
              <a:t>3:</a:t>
            </a:r>
            <a:r>
              <a:rPr spc="-185" dirty="0"/>
              <a:t> </a:t>
            </a:r>
            <a:r>
              <a:rPr spc="-265" dirty="0"/>
              <a:t>Import</a:t>
            </a:r>
            <a:r>
              <a:rPr spc="-195" dirty="0"/>
              <a:t> </a:t>
            </a:r>
            <a:r>
              <a:rPr spc="-245" dirty="0"/>
              <a:t>an</a:t>
            </a:r>
            <a:r>
              <a:rPr spc="-185" dirty="0"/>
              <a:t> </a:t>
            </a:r>
            <a:r>
              <a:rPr spc="-190" dirty="0"/>
              <a:t>AEM</a:t>
            </a:r>
            <a:r>
              <a:rPr spc="-195" dirty="0"/>
              <a:t> </a:t>
            </a:r>
            <a:r>
              <a:rPr spc="-225" dirty="0"/>
              <a:t>Project</a:t>
            </a:r>
            <a:r>
              <a:rPr spc="-180" dirty="0"/>
              <a:t> </a:t>
            </a:r>
            <a:r>
              <a:rPr spc="-200" dirty="0"/>
              <a:t>into</a:t>
            </a:r>
            <a:r>
              <a:rPr spc="-185" dirty="0"/>
              <a:t> </a:t>
            </a:r>
            <a:r>
              <a:rPr spc="-250" dirty="0"/>
              <a:t>VS</a:t>
            </a:r>
            <a:r>
              <a:rPr spc="-195" dirty="0"/>
              <a:t> </a:t>
            </a:r>
            <a:r>
              <a:rPr spc="-235" dirty="0"/>
              <a:t>Code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136</a:t>
            </a:fld>
            <a:endParaRPr spc="-100" dirty="0"/>
          </a:p>
        </p:txBody>
      </p:sp>
      <p:sp>
        <p:nvSpPr>
          <p:cNvPr id="9" name="object 9"/>
          <p:cNvSpPr txBox="1"/>
          <p:nvPr/>
        </p:nvSpPr>
        <p:spPr>
          <a:xfrm>
            <a:off x="4553328" y="2169560"/>
            <a:ext cx="6838950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4: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Synchronization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tools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VSCode</a:t>
            </a:r>
            <a:endParaRPr sz="2800">
              <a:latin typeface="Tahoma"/>
              <a:cs typeface="Tahoma"/>
            </a:endParaRPr>
          </a:p>
          <a:p>
            <a:pPr marL="12700" marR="3556000">
              <a:lnSpc>
                <a:spcPct val="100000"/>
              </a:lnSpc>
              <a:spcBef>
                <a:spcPts val="25"/>
              </a:spcBef>
            </a:pPr>
            <a:r>
              <a:rPr sz="1800" spc="-2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800" spc="-10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800" spc="-13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8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409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18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18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1800" spc="-9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800" spc="-6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80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800" spc="-25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800" spc="-7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800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800" spc="-4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800" spc="-7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800" spc="-3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8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800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800" spc="-13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800" spc="-4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8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800" spc="-12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800" spc="-1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404040"/>
                </a:solidFill>
                <a:latin typeface="Tahoma"/>
                <a:cs typeface="Tahoma"/>
              </a:rPr>
              <a:t>en</a:t>
            </a:r>
            <a:r>
              <a:rPr sz="1800" spc="-10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800" spc="-50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800" spc="1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800" spc="-6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800" spc="-40" dirty="0">
                <a:solidFill>
                  <a:srgbClr val="404040"/>
                </a:solidFill>
                <a:latin typeface="Tahoma"/>
                <a:cs typeface="Tahoma"/>
              </a:rPr>
              <a:t>d  </a:t>
            </a:r>
            <a:r>
              <a:rPr sz="1800" spc="-25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800" spc="-10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800" spc="-13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8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1800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404040"/>
                </a:solidFill>
                <a:latin typeface="Tahoma"/>
                <a:cs typeface="Tahoma"/>
              </a:rPr>
              <a:t>-</a:t>
            </a:r>
            <a:r>
              <a:rPr sz="1800" spc="-1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18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800" spc="-6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8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800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800" spc="-9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800" spc="1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800" spc="-1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800" spc="-35" dirty="0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sz="1800" spc="-80" dirty="0">
                <a:solidFill>
                  <a:srgbClr val="404040"/>
                </a:solidFill>
                <a:latin typeface="Tahoma"/>
                <a:cs typeface="Tahoma"/>
              </a:rPr>
              <a:t>te</a:t>
            </a:r>
            <a:r>
              <a:rPr sz="1800" spc="-4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5612" y="4989829"/>
            <a:ext cx="2346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99538" y="481076"/>
            <a:ext cx="1920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K</a:t>
            </a:r>
            <a:r>
              <a:rPr sz="2400" b="0" spc="-10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2400" b="0" spc="-1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36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k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w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60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355" dirty="0">
                <a:solidFill>
                  <a:srgbClr val="000000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137</a:t>
            </a:fld>
            <a:endParaRPr spc="-100" dirty="0"/>
          </a:p>
        </p:txBody>
      </p:sp>
      <p:sp>
        <p:nvSpPr>
          <p:cNvPr id="9" name="object 9"/>
          <p:cNvSpPr txBox="1"/>
          <p:nvPr/>
        </p:nvSpPr>
        <p:spPr>
          <a:xfrm>
            <a:off x="4499538" y="1265840"/>
            <a:ext cx="6184900" cy="26308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5" dirty="0">
                <a:latin typeface="Tahoma"/>
                <a:cs typeface="Tahoma"/>
              </a:rPr>
              <a:t>V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85" dirty="0">
                <a:latin typeface="Tahoma"/>
                <a:cs typeface="Tahoma"/>
              </a:rPr>
              <a:t>u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204" dirty="0">
                <a:latin typeface="Tahoma"/>
                <a:cs typeface="Tahoma"/>
              </a:rPr>
              <a:t> S</a:t>
            </a:r>
            <a:r>
              <a:rPr sz="2400" spc="-105" dirty="0">
                <a:latin typeface="Tahoma"/>
                <a:cs typeface="Tahoma"/>
              </a:rPr>
              <a:t>tud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de</a:t>
            </a:r>
            <a:endParaRPr sz="24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345"/>
              </a:spcBef>
            </a:pPr>
            <a:r>
              <a:rPr sz="1550" spc="-5" dirty="0">
                <a:latin typeface="Courier New"/>
                <a:cs typeface="Courier New"/>
              </a:rPr>
              <a:t>o</a:t>
            </a:r>
            <a:r>
              <a:rPr sz="1550" spc="-60" dirty="0">
                <a:latin typeface="Courier New"/>
                <a:cs typeface="Courier New"/>
              </a:rPr>
              <a:t> 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gh</a:t>
            </a:r>
            <a:r>
              <a:rPr sz="2200" spc="-4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w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gh</a:t>
            </a:r>
            <a:r>
              <a:rPr sz="2200" spc="25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w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rc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tor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30" dirty="0">
                <a:latin typeface="Tahoma"/>
                <a:cs typeface="Tahoma"/>
              </a:rPr>
              <a:t>V</a:t>
            </a:r>
            <a:r>
              <a:rPr sz="2400" spc="-204" dirty="0">
                <a:latin typeface="Tahoma"/>
                <a:cs typeface="Tahoma"/>
              </a:rPr>
              <a:t>S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25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c</a:t>
            </a:r>
            <a:endParaRPr sz="2400">
              <a:latin typeface="Tahoma"/>
              <a:cs typeface="Tahoma"/>
            </a:endParaRPr>
          </a:p>
          <a:p>
            <a:pPr marL="669925" lvl="1" indent="-229235">
              <a:lnSpc>
                <a:spcPct val="100000"/>
              </a:lnSpc>
              <a:spcBef>
                <a:spcPts val="345"/>
              </a:spcBef>
              <a:buFont typeface="Courier New"/>
              <a:buChar char="o"/>
              <a:tabLst>
                <a:tab pos="670560" algn="l"/>
              </a:tabLst>
            </a:pP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05" dirty="0">
                <a:latin typeface="Tahoma"/>
                <a:cs typeface="Tahoma"/>
              </a:rPr>
              <a:t>t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i</a:t>
            </a:r>
            <a:r>
              <a:rPr sz="2000" spc="-80" dirty="0">
                <a:latin typeface="Tahoma"/>
                <a:cs typeface="Tahoma"/>
              </a:rPr>
              <a:t>z</a:t>
            </a:r>
            <a:r>
              <a:rPr sz="2000" spc="-140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t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9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f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110" dirty="0">
                <a:latin typeface="Tahoma"/>
                <a:cs typeface="Tahoma"/>
              </a:rPr>
              <a:t>M</a:t>
            </a:r>
            <a:endParaRPr sz="2000">
              <a:latin typeface="Tahoma"/>
              <a:cs typeface="Tahoma"/>
            </a:endParaRPr>
          </a:p>
          <a:p>
            <a:pPr marL="669925" lvl="1" indent="-229235">
              <a:lnSpc>
                <a:spcPct val="100000"/>
              </a:lnSpc>
              <a:spcBef>
                <a:spcPts val="290"/>
              </a:spcBef>
              <a:buFont typeface="Courier New"/>
              <a:buChar char="o"/>
              <a:tabLst>
                <a:tab pos="670560" algn="l"/>
              </a:tabLst>
            </a:pPr>
            <a:r>
              <a:rPr sz="2000" spc="-70" dirty="0">
                <a:latin typeface="Tahoma"/>
                <a:cs typeface="Tahoma"/>
              </a:rPr>
              <a:t>P</a:t>
            </a:r>
            <a:r>
              <a:rPr sz="2000" spc="-55" dirty="0">
                <a:latin typeface="Tahoma"/>
                <a:cs typeface="Tahoma"/>
              </a:rPr>
              <a:t>u</a:t>
            </a:r>
            <a:r>
              <a:rPr sz="2000" spc="-175" dirty="0">
                <a:latin typeface="Tahoma"/>
                <a:cs typeface="Tahoma"/>
              </a:rPr>
              <a:t>s</a:t>
            </a:r>
            <a:r>
              <a:rPr sz="2000" spc="-65" dirty="0">
                <a:latin typeface="Tahoma"/>
                <a:cs typeface="Tahoma"/>
              </a:rPr>
              <a:t>he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t</a:t>
            </a:r>
            <a:r>
              <a:rPr sz="2000" spc="-85" dirty="0">
                <a:latin typeface="Tahoma"/>
                <a:cs typeface="Tahoma"/>
              </a:rPr>
              <a:t>he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05" dirty="0">
                <a:latin typeface="Tahoma"/>
                <a:cs typeface="Tahoma"/>
              </a:rPr>
              <a:t>n</a:t>
            </a:r>
            <a:r>
              <a:rPr sz="2000" spc="-70" dirty="0">
                <a:latin typeface="Tahoma"/>
                <a:cs typeface="Tahoma"/>
              </a:rPr>
              <a:t>t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85" dirty="0">
                <a:latin typeface="Tahoma"/>
                <a:cs typeface="Tahoma"/>
              </a:rPr>
              <a:t>nt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AEM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25" dirty="0">
                <a:latin typeface="Tahoma"/>
                <a:cs typeface="Tahoma"/>
              </a:rPr>
              <a:t>r</a:t>
            </a:r>
            <a:r>
              <a:rPr sz="2000" spc="-95" dirty="0">
                <a:latin typeface="Tahoma"/>
                <a:cs typeface="Tahoma"/>
              </a:rPr>
              <a:t>v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-60" dirty="0">
                <a:latin typeface="Tahoma"/>
                <a:cs typeface="Tahoma"/>
              </a:rPr>
              <a:t>p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f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55" dirty="0">
                <a:latin typeface="Tahoma"/>
                <a:cs typeface="Tahoma"/>
              </a:rPr>
              <a:t>le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110" dirty="0">
                <a:latin typeface="Tahoma"/>
                <a:cs typeface="Tahoma"/>
              </a:rPr>
              <a:t>n</a:t>
            </a:r>
            <a:r>
              <a:rPr sz="2000" spc="-130" dirty="0">
                <a:latin typeface="Tahoma"/>
                <a:cs typeface="Tahoma"/>
              </a:rPr>
              <a:t>ge</a:t>
            </a:r>
            <a:endParaRPr sz="2000">
              <a:latin typeface="Tahoma"/>
              <a:cs typeface="Tahoma"/>
            </a:endParaRPr>
          </a:p>
          <a:p>
            <a:pPr marL="669925" lvl="1" indent="-229235">
              <a:lnSpc>
                <a:spcPct val="100000"/>
              </a:lnSpc>
              <a:spcBef>
                <a:spcPts val="285"/>
              </a:spcBef>
              <a:buFont typeface="Courier New"/>
              <a:buChar char="o"/>
              <a:tabLst>
                <a:tab pos="670560" algn="l"/>
              </a:tabLst>
            </a:pPr>
            <a:r>
              <a:rPr sz="2000" spc="-55" dirty="0">
                <a:latin typeface="Tahoma"/>
                <a:cs typeface="Tahoma"/>
              </a:rPr>
              <a:t>U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f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lo</a:t>
            </a:r>
            <a:r>
              <a:rPr sz="2000" spc="-65" dirty="0">
                <a:latin typeface="Tahoma"/>
                <a:cs typeface="Tahoma"/>
              </a:rPr>
              <a:t>c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65" dirty="0">
                <a:latin typeface="Tahoma"/>
                <a:cs typeface="Tahoma"/>
              </a:rPr>
              <a:t>e</a:t>
            </a:r>
            <a:r>
              <a:rPr sz="2000" spc="-90" dirty="0">
                <a:latin typeface="Tahoma"/>
                <a:cs typeface="Tahoma"/>
              </a:rPr>
              <a:t>v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5" dirty="0">
                <a:latin typeface="Tahoma"/>
                <a:cs typeface="Tahoma"/>
              </a:rPr>
              <a:t>l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spc="-85" dirty="0">
                <a:latin typeface="Tahoma"/>
                <a:cs typeface="Tahoma"/>
              </a:rPr>
              <a:t>m</a:t>
            </a:r>
            <a:r>
              <a:rPr sz="2000" spc="-50" dirty="0">
                <a:latin typeface="Tahoma"/>
                <a:cs typeface="Tahoma"/>
              </a:rPr>
              <a:t>e</a:t>
            </a:r>
            <a:r>
              <a:rPr sz="2000" spc="-85" dirty="0">
                <a:latin typeface="Tahoma"/>
                <a:cs typeface="Tahoma"/>
              </a:rPr>
              <a:t>nt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2722" y="869109"/>
            <a:ext cx="4281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15" dirty="0">
                <a:solidFill>
                  <a:srgbClr val="FFFFFF"/>
                </a:solidFill>
                <a:latin typeface="Tahoma"/>
                <a:cs typeface="Tahoma"/>
              </a:rPr>
              <a:t>Deve</a:t>
            </a:r>
            <a:r>
              <a:rPr sz="3600" b="1" spc="-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600" b="1" spc="-254" dirty="0">
                <a:solidFill>
                  <a:srgbClr val="FFFFFF"/>
                </a:solidFill>
                <a:latin typeface="Tahoma"/>
                <a:cs typeface="Tahoma"/>
              </a:rPr>
              <a:t>op</a:t>
            </a:r>
            <a:r>
              <a:rPr sz="360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2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1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3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6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3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600" b="1" spc="-3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600" b="1" spc="-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600" b="1" spc="-1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2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600" b="1" spc="-3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2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77680"/>
            <a:ext cx="9626600" cy="1927860"/>
          </a:xfrm>
          <a:custGeom>
            <a:avLst/>
            <a:gdLst/>
            <a:ahLst/>
            <a:cxnLst/>
            <a:rect l="l" t="t" r="r" b="b"/>
            <a:pathLst>
              <a:path w="9626600" h="1927860">
                <a:moveTo>
                  <a:pt x="9626346" y="0"/>
                </a:moveTo>
                <a:lnTo>
                  <a:pt x="0" y="0"/>
                </a:lnTo>
                <a:lnTo>
                  <a:pt x="0" y="1927847"/>
                </a:lnTo>
                <a:lnTo>
                  <a:pt x="9626346" y="1927847"/>
                </a:lnTo>
                <a:lnTo>
                  <a:pt x="9626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7495" y="2614814"/>
            <a:ext cx="4336415" cy="18421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85" dirty="0"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6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al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an</a:t>
            </a:r>
            <a:r>
              <a:rPr sz="1800" spc="-80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30" dirty="0">
                <a:latin typeface="Tahoma"/>
                <a:cs typeface="Tahoma"/>
              </a:rPr>
              <a:t>n</a:t>
            </a:r>
            <a:r>
              <a:rPr sz="1800" spc="-35" dirty="0">
                <a:latin typeface="Tahoma"/>
                <a:cs typeface="Tahoma"/>
              </a:rPr>
              <a:t>f</a:t>
            </a:r>
            <a:r>
              <a:rPr sz="1800" spc="-40" dirty="0">
                <a:latin typeface="Tahoma"/>
                <a:cs typeface="Tahoma"/>
              </a:rPr>
              <a:t>i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10" dirty="0">
                <a:latin typeface="Tahoma"/>
                <a:cs typeface="Tahoma"/>
              </a:rPr>
              <a:t>u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E</a:t>
            </a:r>
            <a:r>
              <a:rPr sz="1800" spc="-75" dirty="0">
                <a:latin typeface="Tahoma"/>
                <a:cs typeface="Tahoma"/>
              </a:rPr>
              <a:t>c</a:t>
            </a:r>
            <a:r>
              <a:rPr sz="1800" spc="-15" dirty="0">
                <a:latin typeface="Tahoma"/>
                <a:cs typeface="Tahoma"/>
              </a:rPr>
              <a:t>l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1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90" dirty="0">
                <a:latin typeface="Tahoma"/>
                <a:cs typeface="Tahoma"/>
              </a:rPr>
              <a:t>Install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and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configure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the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Eclipse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AEM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plugin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60" dirty="0">
                <a:latin typeface="Tahoma"/>
                <a:cs typeface="Tahoma"/>
              </a:rPr>
              <a:t>I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o</a:t>
            </a:r>
            <a:r>
              <a:rPr sz="1800" spc="25" dirty="0">
                <a:latin typeface="Tahoma"/>
                <a:cs typeface="Tahoma"/>
              </a:rPr>
              <a:t>r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a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AE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120" dirty="0">
                <a:latin typeface="Tahoma"/>
                <a:cs typeface="Tahoma"/>
              </a:rPr>
              <a:t>j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c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c</a:t>
            </a:r>
            <a:r>
              <a:rPr sz="1800" spc="-35" dirty="0">
                <a:latin typeface="Tahoma"/>
                <a:cs typeface="Tahoma"/>
              </a:rPr>
              <a:t>l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110" dirty="0">
                <a:latin typeface="Tahoma"/>
                <a:cs typeface="Tahoma"/>
              </a:rPr>
              <a:t>se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95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10" dirty="0">
                <a:latin typeface="Tahoma"/>
                <a:cs typeface="Tahoma"/>
              </a:rPr>
              <a:t>E</a:t>
            </a:r>
            <a:r>
              <a:rPr sz="1800" spc="-5" dirty="0">
                <a:latin typeface="Tahoma"/>
                <a:cs typeface="Tahoma"/>
              </a:rPr>
              <a:t>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n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nt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ransition spd="med"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58647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14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3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1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6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ht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58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139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28788"/>
            <a:ext cx="11287125" cy="518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400" spc="-150" dirty="0">
                <a:latin typeface="Tahoma"/>
                <a:cs typeface="Tahoma"/>
              </a:rPr>
              <a:t>Integrated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Development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Environments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(IDEs)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are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used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speed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up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development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projects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Ultimately,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it’s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up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developer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organization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standards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choose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mm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345" dirty="0">
                <a:latin typeface="Tahoma"/>
                <a:cs typeface="Tahoma"/>
              </a:rPr>
              <a:t>J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4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330" dirty="0">
                <a:latin typeface="Tahoma"/>
                <a:cs typeface="Tahoma"/>
              </a:rPr>
              <a:t>I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0" dirty="0">
                <a:latin typeface="Tahoma"/>
                <a:cs typeface="Tahoma"/>
              </a:rPr>
              <a:t>E</a:t>
            </a:r>
            <a:r>
              <a:rPr sz="2400" spc="-5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60" dirty="0">
                <a:latin typeface="Tahoma"/>
                <a:cs typeface="Tahoma"/>
              </a:rPr>
              <a:t>el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00" dirty="0">
                <a:latin typeface="Tahoma"/>
                <a:cs typeface="Tahoma"/>
              </a:rPr>
              <a:t>pm</a:t>
            </a:r>
            <a:r>
              <a:rPr sz="2400" spc="-7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nt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V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ud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IntelliJ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30" dirty="0">
                <a:latin typeface="Tahoma"/>
                <a:cs typeface="Tahoma"/>
              </a:rPr>
              <a:t>I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05" dirty="0">
                <a:latin typeface="Tahoma"/>
                <a:cs typeface="Tahoma"/>
              </a:rPr>
              <a:t>ev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p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V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ud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Brackets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ic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to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(</a:t>
            </a:r>
            <a:r>
              <a:rPr sz="2200" spc="-15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455" dirty="0">
                <a:latin typeface="Tahoma"/>
                <a:cs typeface="Tahoma"/>
              </a:rPr>
              <a:t>++</a:t>
            </a:r>
            <a:r>
              <a:rPr sz="2200" spc="-190" dirty="0">
                <a:latin typeface="Tahoma"/>
                <a:cs typeface="Tahoma"/>
              </a:rPr>
              <a:t>,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tc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ahoma"/>
              <a:cs typeface="Tahoma"/>
            </a:endParaRPr>
          </a:p>
          <a:p>
            <a:pPr marL="12700" marR="358140">
              <a:lnSpc>
                <a:spcPts val="2590"/>
              </a:lnSpc>
            </a:pPr>
            <a:r>
              <a:rPr sz="2400" spc="-100" dirty="0">
                <a:latin typeface="Tahoma"/>
                <a:cs typeface="Tahoma"/>
              </a:rPr>
              <a:t>Depending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project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size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number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developers,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it’s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not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uncommon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use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many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f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30" dirty="0">
                <a:latin typeface="Tahoma"/>
                <a:cs typeface="Tahoma"/>
              </a:rPr>
              <a:t>I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f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30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0" dirty="0">
                <a:latin typeface="Tahoma"/>
                <a:cs typeface="Tahoma"/>
              </a:rPr>
              <a:t>i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4" dirty="0">
                <a:latin typeface="Tahoma"/>
                <a:cs typeface="Tahoma"/>
              </a:rPr>
              <a:t>t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0189"/>
            <a:ext cx="12189460" cy="5337810"/>
            <a:chOff x="0" y="1520189"/>
            <a:chExt cx="12189460" cy="53378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15" y="2000249"/>
              <a:ext cx="2739389" cy="4482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9862" y="2025395"/>
              <a:ext cx="2635885" cy="4379595"/>
            </a:xfrm>
            <a:custGeom>
              <a:avLst/>
              <a:gdLst/>
              <a:ahLst/>
              <a:cxnLst/>
              <a:rect l="l" t="t" r="r" b="b"/>
              <a:pathLst>
                <a:path w="2635885" h="4379595">
                  <a:moveTo>
                    <a:pt x="2635758" y="0"/>
                  </a:moveTo>
                  <a:lnTo>
                    <a:pt x="0" y="0"/>
                  </a:lnTo>
                  <a:lnTo>
                    <a:pt x="0" y="4379214"/>
                  </a:lnTo>
                  <a:lnTo>
                    <a:pt x="2635758" y="4379214"/>
                  </a:lnTo>
                  <a:lnTo>
                    <a:pt x="2635758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2311" y="1520189"/>
              <a:ext cx="1470660" cy="1453515"/>
            </a:xfrm>
            <a:custGeom>
              <a:avLst/>
              <a:gdLst/>
              <a:ahLst/>
              <a:cxnLst/>
              <a:rect l="l" t="t" r="r" b="b"/>
              <a:pathLst>
                <a:path w="1470660" h="1453514">
                  <a:moveTo>
                    <a:pt x="735330" y="0"/>
                  </a:moveTo>
                  <a:lnTo>
                    <a:pt x="686982" y="1545"/>
                  </a:lnTo>
                  <a:lnTo>
                    <a:pt x="639469" y="6118"/>
                  </a:lnTo>
                  <a:lnTo>
                    <a:pt x="592888" y="13622"/>
                  </a:lnTo>
                  <a:lnTo>
                    <a:pt x="547336" y="23961"/>
                  </a:lnTo>
                  <a:lnTo>
                    <a:pt x="502910" y="37041"/>
                  </a:lnTo>
                  <a:lnTo>
                    <a:pt x="459706" y="52764"/>
                  </a:lnTo>
                  <a:lnTo>
                    <a:pt x="417822" y="71036"/>
                  </a:lnTo>
                  <a:lnTo>
                    <a:pt x="377354" y="91761"/>
                  </a:lnTo>
                  <a:lnTo>
                    <a:pt x="338399" y="114843"/>
                  </a:lnTo>
                  <a:lnTo>
                    <a:pt x="301055" y="140186"/>
                  </a:lnTo>
                  <a:lnTo>
                    <a:pt x="265417" y="167694"/>
                  </a:lnTo>
                  <a:lnTo>
                    <a:pt x="231584" y="197272"/>
                  </a:lnTo>
                  <a:lnTo>
                    <a:pt x="199651" y="228824"/>
                  </a:lnTo>
                  <a:lnTo>
                    <a:pt x="169717" y="262254"/>
                  </a:lnTo>
                  <a:lnTo>
                    <a:pt x="141877" y="297467"/>
                  </a:lnTo>
                  <a:lnTo>
                    <a:pt x="116228" y="334366"/>
                  </a:lnTo>
                  <a:lnTo>
                    <a:pt x="92868" y="372856"/>
                  </a:lnTo>
                  <a:lnTo>
                    <a:pt x="71893" y="412842"/>
                  </a:lnTo>
                  <a:lnTo>
                    <a:pt x="53401" y="454227"/>
                  </a:lnTo>
                  <a:lnTo>
                    <a:pt x="37487" y="496916"/>
                  </a:lnTo>
                  <a:lnTo>
                    <a:pt x="24250" y="540813"/>
                  </a:lnTo>
                  <a:lnTo>
                    <a:pt x="13786" y="585822"/>
                  </a:lnTo>
                  <a:lnTo>
                    <a:pt x="6191" y="631848"/>
                  </a:lnTo>
                  <a:lnTo>
                    <a:pt x="1564" y="678795"/>
                  </a:lnTo>
                  <a:lnTo>
                    <a:pt x="0" y="726566"/>
                  </a:lnTo>
                  <a:lnTo>
                    <a:pt x="1564" y="774338"/>
                  </a:lnTo>
                  <a:lnTo>
                    <a:pt x="6191" y="821285"/>
                  </a:lnTo>
                  <a:lnTo>
                    <a:pt x="13786" y="867311"/>
                  </a:lnTo>
                  <a:lnTo>
                    <a:pt x="24250" y="912320"/>
                  </a:lnTo>
                  <a:lnTo>
                    <a:pt x="37487" y="956217"/>
                  </a:lnTo>
                  <a:lnTo>
                    <a:pt x="53401" y="998906"/>
                  </a:lnTo>
                  <a:lnTo>
                    <a:pt x="71893" y="1040291"/>
                  </a:lnTo>
                  <a:lnTo>
                    <a:pt x="92868" y="1080277"/>
                  </a:lnTo>
                  <a:lnTo>
                    <a:pt x="116228" y="1118767"/>
                  </a:lnTo>
                  <a:lnTo>
                    <a:pt x="141877" y="1155666"/>
                  </a:lnTo>
                  <a:lnTo>
                    <a:pt x="169717" y="1190879"/>
                  </a:lnTo>
                  <a:lnTo>
                    <a:pt x="199651" y="1224309"/>
                  </a:lnTo>
                  <a:lnTo>
                    <a:pt x="231584" y="1255861"/>
                  </a:lnTo>
                  <a:lnTo>
                    <a:pt x="265417" y="1285439"/>
                  </a:lnTo>
                  <a:lnTo>
                    <a:pt x="301055" y="1312947"/>
                  </a:lnTo>
                  <a:lnTo>
                    <a:pt x="338399" y="1338290"/>
                  </a:lnTo>
                  <a:lnTo>
                    <a:pt x="377354" y="1361372"/>
                  </a:lnTo>
                  <a:lnTo>
                    <a:pt x="417822" y="1382097"/>
                  </a:lnTo>
                  <a:lnTo>
                    <a:pt x="459706" y="1400369"/>
                  </a:lnTo>
                  <a:lnTo>
                    <a:pt x="502910" y="1416092"/>
                  </a:lnTo>
                  <a:lnTo>
                    <a:pt x="547336" y="1429172"/>
                  </a:lnTo>
                  <a:lnTo>
                    <a:pt x="592888" y="1439511"/>
                  </a:lnTo>
                  <a:lnTo>
                    <a:pt x="639469" y="1447015"/>
                  </a:lnTo>
                  <a:lnTo>
                    <a:pt x="686982" y="1451588"/>
                  </a:lnTo>
                  <a:lnTo>
                    <a:pt x="735330" y="1453133"/>
                  </a:lnTo>
                  <a:lnTo>
                    <a:pt x="783677" y="1451588"/>
                  </a:lnTo>
                  <a:lnTo>
                    <a:pt x="831190" y="1447015"/>
                  </a:lnTo>
                  <a:lnTo>
                    <a:pt x="877771" y="1439511"/>
                  </a:lnTo>
                  <a:lnTo>
                    <a:pt x="923323" y="1429172"/>
                  </a:lnTo>
                  <a:lnTo>
                    <a:pt x="967749" y="1416092"/>
                  </a:lnTo>
                  <a:lnTo>
                    <a:pt x="1010953" y="1400369"/>
                  </a:lnTo>
                  <a:lnTo>
                    <a:pt x="1052837" y="1382097"/>
                  </a:lnTo>
                  <a:lnTo>
                    <a:pt x="1093305" y="1361372"/>
                  </a:lnTo>
                  <a:lnTo>
                    <a:pt x="1132260" y="1338290"/>
                  </a:lnTo>
                  <a:lnTo>
                    <a:pt x="1169604" y="1312947"/>
                  </a:lnTo>
                  <a:lnTo>
                    <a:pt x="1205242" y="1285439"/>
                  </a:lnTo>
                  <a:lnTo>
                    <a:pt x="1239075" y="1255861"/>
                  </a:lnTo>
                  <a:lnTo>
                    <a:pt x="1271008" y="1224309"/>
                  </a:lnTo>
                  <a:lnTo>
                    <a:pt x="1300942" y="1190879"/>
                  </a:lnTo>
                  <a:lnTo>
                    <a:pt x="1328782" y="1155666"/>
                  </a:lnTo>
                  <a:lnTo>
                    <a:pt x="1354431" y="1118767"/>
                  </a:lnTo>
                  <a:lnTo>
                    <a:pt x="1377791" y="1080277"/>
                  </a:lnTo>
                  <a:lnTo>
                    <a:pt x="1398766" y="1040291"/>
                  </a:lnTo>
                  <a:lnTo>
                    <a:pt x="1417258" y="998906"/>
                  </a:lnTo>
                  <a:lnTo>
                    <a:pt x="1433172" y="956217"/>
                  </a:lnTo>
                  <a:lnTo>
                    <a:pt x="1446409" y="912320"/>
                  </a:lnTo>
                  <a:lnTo>
                    <a:pt x="1456873" y="867311"/>
                  </a:lnTo>
                  <a:lnTo>
                    <a:pt x="1464468" y="821285"/>
                  </a:lnTo>
                  <a:lnTo>
                    <a:pt x="1469095" y="774338"/>
                  </a:lnTo>
                  <a:lnTo>
                    <a:pt x="1470660" y="726566"/>
                  </a:lnTo>
                  <a:lnTo>
                    <a:pt x="1469095" y="678795"/>
                  </a:lnTo>
                  <a:lnTo>
                    <a:pt x="1464468" y="631848"/>
                  </a:lnTo>
                  <a:lnTo>
                    <a:pt x="1456873" y="585822"/>
                  </a:lnTo>
                  <a:lnTo>
                    <a:pt x="1446409" y="540813"/>
                  </a:lnTo>
                  <a:lnTo>
                    <a:pt x="1433172" y="496916"/>
                  </a:lnTo>
                  <a:lnTo>
                    <a:pt x="1417258" y="454227"/>
                  </a:lnTo>
                  <a:lnTo>
                    <a:pt x="1398766" y="412842"/>
                  </a:lnTo>
                  <a:lnTo>
                    <a:pt x="1377791" y="372856"/>
                  </a:lnTo>
                  <a:lnTo>
                    <a:pt x="1354431" y="334366"/>
                  </a:lnTo>
                  <a:lnTo>
                    <a:pt x="1328782" y="297467"/>
                  </a:lnTo>
                  <a:lnTo>
                    <a:pt x="1300942" y="262254"/>
                  </a:lnTo>
                  <a:lnTo>
                    <a:pt x="1271008" y="228824"/>
                  </a:lnTo>
                  <a:lnTo>
                    <a:pt x="1239075" y="197272"/>
                  </a:lnTo>
                  <a:lnTo>
                    <a:pt x="1205242" y="167694"/>
                  </a:lnTo>
                  <a:lnTo>
                    <a:pt x="1169604" y="140186"/>
                  </a:lnTo>
                  <a:lnTo>
                    <a:pt x="1132260" y="114843"/>
                  </a:lnTo>
                  <a:lnTo>
                    <a:pt x="1093305" y="91761"/>
                  </a:lnTo>
                  <a:lnTo>
                    <a:pt x="1052837" y="71036"/>
                  </a:lnTo>
                  <a:lnTo>
                    <a:pt x="1010953" y="52764"/>
                  </a:lnTo>
                  <a:lnTo>
                    <a:pt x="967749" y="37041"/>
                  </a:lnTo>
                  <a:lnTo>
                    <a:pt x="923323" y="23961"/>
                  </a:lnTo>
                  <a:lnTo>
                    <a:pt x="877771" y="13622"/>
                  </a:lnTo>
                  <a:lnTo>
                    <a:pt x="831190" y="6118"/>
                  </a:lnTo>
                  <a:lnTo>
                    <a:pt x="783677" y="1545"/>
                  </a:lnTo>
                  <a:lnTo>
                    <a:pt x="7353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8230" y="1626869"/>
              <a:ext cx="1255395" cy="1241425"/>
            </a:xfrm>
            <a:custGeom>
              <a:avLst/>
              <a:gdLst/>
              <a:ahLst/>
              <a:cxnLst/>
              <a:rect l="l" t="t" r="r" b="b"/>
              <a:pathLst>
                <a:path w="1255395" h="1241425">
                  <a:moveTo>
                    <a:pt x="627507" y="0"/>
                  </a:moveTo>
                  <a:lnTo>
                    <a:pt x="578468" y="1867"/>
                  </a:lnTo>
                  <a:lnTo>
                    <a:pt x="530461" y="7377"/>
                  </a:lnTo>
                  <a:lnTo>
                    <a:pt x="483626" y="16391"/>
                  </a:lnTo>
                  <a:lnTo>
                    <a:pt x="438103" y="28773"/>
                  </a:lnTo>
                  <a:lnTo>
                    <a:pt x="394030" y="44383"/>
                  </a:lnTo>
                  <a:lnTo>
                    <a:pt x="351547" y="63083"/>
                  </a:lnTo>
                  <a:lnTo>
                    <a:pt x="310794" y="84737"/>
                  </a:lnTo>
                  <a:lnTo>
                    <a:pt x="271910" y="109205"/>
                  </a:lnTo>
                  <a:lnTo>
                    <a:pt x="235035" y="136350"/>
                  </a:lnTo>
                  <a:lnTo>
                    <a:pt x="200308" y="166033"/>
                  </a:lnTo>
                  <a:lnTo>
                    <a:pt x="167869" y="198118"/>
                  </a:lnTo>
                  <a:lnTo>
                    <a:pt x="137857" y="232465"/>
                  </a:lnTo>
                  <a:lnTo>
                    <a:pt x="110412" y="268937"/>
                  </a:lnTo>
                  <a:lnTo>
                    <a:pt x="85674" y="307396"/>
                  </a:lnTo>
                  <a:lnTo>
                    <a:pt x="63781" y="347704"/>
                  </a:lnTo>
                  <a:lnTo>
                    <a:pt x="44873" y="389722"/>
                  </a:lnTo>
                  <a:lnTo>
                    <a:pt x="29091" y="433314"/>
                  </a:lnTo>
                  <a:lnTo>
                    <a:pt x="16573" y="478340"/>
                  </a:lnTo>
                  <a:lnTo>
                    <a:pt x="7458" y="524663"/>
                  </a:lnTo>
                  <a:lnTo>
                    <a:pt x="1887" y="572145"/>
                  </a:lnTo>
                  <a:lnTo>
                    <a:pt x="0" y="620649"/>
                  </a:lnTo>
                  <a:lnTo>
                    <a:pt x="1887" y="669152"/>
                  </a:lnTo>
                  <a:lnTo>
                    <a:pt x="7458" y="716634"/>
                  </a:lnTo>
                  <a:lnTo>
                    <a:pt x="16573" y="762957"/>
                  </a:lnTo>
                  <a:lnTo>
                    <a:pt x="29091" y="807983"/>
                  </a:lnTo>
                  <a:lnTo>
                    <a:pt x="44873" y="851575"/>
                  </a:lnTo>
                  <a:lnTo>
                    <a:pt x="63781" y="893593"/>
                  </a:lnTo>
                  <a:lnTo>
                    <a:pt x="85674" y="933901"/>
                  </a:lnTo>
                  <a:lnTo>
                    <a:pt x="110412" y="972360"/>
                  </a:lnTo>
                  <a:lnTo>
                    <a:pt x="137857" y="1008832"/>
                  </a:lnTo>
                  <a:lnTo>
                    <a:pt x="167869" y="1043179"/>
                  </a:lnTo>
                  <a:lnTo>
                    <a:pt x="200308" y="1075264"/>
                  </a:lnTo>
                  <a:lnTo>
                    <a:pt x="235035" y="1104947"/>
                  </a:lnTo>
                  <a:lnTo>
                    <a:pt x="271910" y="1132092"/>
                  </a:lnTo>
                  <a:lnTo>
                    <a:pt x="310794" y="1156560"/>
                  </a:lnTo>
                  <a:lnTo>
                    <a:pt x="351547" y="1178214"/>
                  </a:lnTo>
                  <a:lnTo>
                    <a:pt x="394030" y="1196914"/>
                  </a:lnTo>
                  <a:lnTo>
                    <a:pt x="438103" y="1212524"/>
                  </a:lnTo>
                  <a:lnTo>
                    <a:pt x="483626" y="1224906"/>
                  </a:lnTo>
                  <a:lnTo>
                    <a:pt x="530461" y="1233920"/>
                  </a:lnTo>
                  <a:lnTo>
                    <a:pt x="578468" y="1239430"/>
                  </a:lnTo>
                  <a:lnTo>
                    <a:pt x="627507" y="1241298"/>
                  </a:lnTo>
                  <a:lnTo>
                    <a:pt x="676545" y="1239430"/>
                  </a:lnTo>
                  <a:lnTo>
                    <a:pt x="724552" y="1233920"/>
                  </a:lnTo>
                  <a:lnTo>
                    <a:pt x="771387" y="1224906"/>
                  </a:lnTo>
                  <a:lnTo>
                    <a:pt x="816910" y="1212524"/>
                  </a:lnTo>
                  <a:lnTo>
                    <a:pt x="860983" y="1196914"/>
                  </a:lnTo>
                  <a:lnTo>
                    <a:pt x="903466" y="1178214"/>
                  </a:lnTo>
                  <a:lnTo>
                    <a:pt x="944219" y="1156560"/>
                  </a:lnTo>
                  <a:lnTo>
                    <a:pt x="983103" y="1132092"/>
                  </a:lnTo>
                  <a:lnTo>
                    <a:pt x="1019978" y="1104947"/>
                  </a:lnTo>
                  <a:lnTo>
                    <a:pt x="1054705" y="1075264"/>
                  </a:lnTo>
                  <a:lnTo>
                    <a:pt x="1087144" y="1043179"/>
                  </a:lnTo>
                  <a:lnTo>
                    <a:pt x="1117156" y="1008832"/>
                  </a:lnTo>
                  <a:lnTo>
                    <a:pt x="1144601" y="972360"/>
                  </a:lnTo>
                  <a:lnTo>
                    <a:pt x="1169339" y="933901"/>
                  </a:lnTo>
                  <a:lnTo>
                    <a:pt x="1191232" y="893593"/>
                  </a:lnTo>
                  <a:lnTo>
                    <a:pt x="1210140" y="851575"/>
                  </a:lnTo>
                  <a:lnTo>
                    <a:pt x="1225922" y="807983"/>
                  </a:lnTo>
                  <a:lnTo>
                    <a:pt x="1238440" y="762957"/>
                  </a:lnTo>
                  <a:lnTo>
                    <a:pt x="1247555" y="716634"/>
                  </a:lnTo>
                  <a:lnTo>
                    <a:pt x="1253126" y="669152"/>
                  </a:lnTo>
                  <a:lnTo>
                    <a:pt x="1255014" y="620649"/>
                  </a:lnTo>
                  <a:lnTo>
                    <a:pt x="1253126" y="572145"/>
                  </a:lnTo>
                  <a:lnTo>
                    <a:pt x="1247555" y="524663"/>
                  </a:lnTo>
                  <a:lnTo>
                    <a:pt x="1238440" y="478340"/>
                  </a:lnTo>
                  <a:lnTo>
                    <a:pt x="1225922" y="433314"/>
                  </a:lnTo>
                  <a:lnTo>
                    <a:pt x="1210140" y="389722"/>
                  </a:lnTo>
                  <a:lnTo>
                    <a:pt x="1191232" y="347704"/>
                  </a:lnTo>
                  <a:lnTo>
                    <a:pt x="1169339" y="307396"/>
                  </a:lnTo>
                  <a:lnTo>
                    <a:pt x="1144601" y="268937"/>
                  </a:lnTo>
                  <a:lnTo>
                    <a:pt x="1117156" y="232465"/>
                  </a:lnTo>
                  <a:lnTo>
                    <a:pt x="1087144" y="198118"/>
                  </a:lnTo>
                  <a:lnTo>
                    <a:pt x="1054705" y="166033"/>
                  </a:lnTo>
                  <a:lnTo>
                    <a:pt x="1019978" y="136350"/>
                  </a:lnTo>
                  <a:lnTo>
                    <a:pt x="983103" y="109205"/>
                  </a:lnTo>
                  <a:lnTo>
                    <a:pt x="944219" y="84737"/>
                  </a:lnTo>
                  <a:lnTo>
                    <a:pt x="903466" y="63083"/>
                  </a:lnTo>
                  <a:lnTo>
                    <a:pt x="860983" y="44383"/>
                  </a:lnTo>
                  <a:lnTo>
                    <a:pt x="816910" y="28773"/>
                  </a:lnTo>
                  <a:lnTo>
                    <a:pt x="771387" y="16391"/>
                  </a:lnTo>
                  <a:lnTo>
                    <a:pt x="724552" y="7377"/>
                  </a:lnTo>
                  <a:lnTo>
                    <a:pt x="676545" y="1867"/>
                  </a:lnTo>
                  <a:lnTo>
                    <a:pt x="6275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208" y="1829561"/>
              <a:ext cx="841997" cy="83210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851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70" dirty="0"/>
              <a:t>I</a:t>
            </a:r>
            <a:r>
              <a:rPr spc="-254" dirty="0"/>
              <a:t>n</a:t>
            </a:r>
            <a:r>
              <a:rPr spc="-250" dirty="0"/>
              <a:t>f</a:t>
            </a:r>
            <a:r>
              <a:rPr spc="-254" dirty="0"/>
              <a:t>r</a:t>
            </a:r>
            <a:r>
              <a:rPr spc="-280" dirty="0"/>
              <a:t>a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225" dirty="0"/>
              <a:t>r</a:t>
            </a:r>
            <a:r>
              <a:rPr spc="-285" dirty="0"/>
              <a:t>u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  <a:r>
              <a:rPr spc="-220" dirty="0"/>
              <a:t> </a:t>
            </a:r>
            <a:r>
              <a:rPr spc="-1250" dirty="0"/>
              <a:t>|</a:t>
            </a:r>
            <a:r>
              <a:rPr spc="-210" dirty="0"/>
              <a:t> </a:t>
            </a:r>
            <a:r>
              <a:rPr spc="-225" dirty="0"/>
              <a:t>M</a:t>
            </a:r>
            <a:r>
              <a:rPr spc="-290" dirty="0"/>
              <a:t>an</a:t>
            </a:r>
            <a:r>
              <a:rPr spc="-350" dirty="0"/>
              <a:t>a</a:t>
            </a:r>
            <a:r>
              <a:rPr spc="-375" dirty="0"/>
              <a:t>g</a:t>
            </a:r>
            <a:r>
              <a:rPr spc="-250" dirty="0"/>
              <a:t>ed</a:t>
            </a:r>
            <a:r>
              <a:rPr spc="-195" dirty="0"/>
              <a:t> </a:t>
            </a:r>
            <a:r>
              <a:rPr spc="-405" dirty="0"/>
              <a:t>S</a:t>
            </a:r>
            <a:r>
              <a:rPr spc="-285" dirty="0"/>
              <a:t>e</a:t>
            </a:r>
            <a:r>
              <a:rPr spc="-95" dirty="0"/>
              <a:t>r</a:t>
            </a:r>
            <a:r>
              <a:rPr spc="-275" dirty="0"/>
              <a:t>v</a:t>
            </a:r>
            <a:r>
              <a:rPr spc="-160" dirty="0"/>
              <a:t>i</a:t>
            </a:r>
            <a:r>
              <a:rPr spc="-280" dirty="0"/>
              <a:t>c</a:t>
            </a:r>
            <a:r>
              <a:rPr spc="-229" dirty="0"/>
              <a:t>e</a:t>
            </a:r>
            <a:r>
              <a:rPr spc="-335" dirty="0"/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8781" y="1017789"/>
            <a:ext cx="6812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Tahoma"/>
                <a:cs typeface="Tahoma"/>
              </a:rPr>
              <a:t>Scale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expertise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paired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with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cloud-native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capabilities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8106" y="3174388"/>
            <a:ext cx="2150110" cy="221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1020" marR="535305" algn="ctr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000" spc="-90" dirty="0">
                <a:solidFill>
                  <a:srgbClr val="6B737A"/>
                </a:solidFill>
                <a:latin typeface="Tahoma"/>
                <a:cs typeface="Tahoma"/>
              </a:rPr>
              <a:t>cce</a:t>
            </a:r>
            <a:r>
              <a:rPr sz="2000" spc="1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000" spc="-9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000" spc="-8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2000" spc="-13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000" spc="-8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000" spc="-70" dirty="0">
                <a:solidFill>
                  <a:srgbClr val="6B737A"/>
                </a:solidFill>
                <a:latin typeface="Tahoma"/>
                <a:cs typeface="Tahoma"/>
              </a:rPr>
              <a:t>e  </a:t>
            </a:r>
            <a:r>
              <a:rPr sz="2000" spc="-40" dirty="0">
                <a:solidFill>
                  <a:srgbClr val="6B737A"/>
                </a:solidFill>
                <a:latin typeface="Tahoma"/>
                <a:cs typeface="Tahoma"/>
              </a:rPr>
              <a:t>Agility</a:t>
            </a:r>
            <a:endParaRPr sz="2000">
              <a:latin typeface="Tahoma"/>
              <a:cs typeface="Tahoma"/>
            </a:endParaRPr>
          </a:p>
          <a:p>
            <a:pPr marL="12065" marR="5080" indent="-635" algn="ctr">
              <a:lnSpc>
                <a:spcPct val="100000"/>
              </a:lnSpc>
              <a:spcBef>
                <a:spcPts val="1620"/>
              </a:spcBef>
            </a:pP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utom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te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3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te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n 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lo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yc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s  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180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lo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an</a:t>
            </a:r>
            <a:r>
              <a:rPr sz="1800" spc="-1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r  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CI/C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2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er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al  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x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240" dirty="0">
                <a:solidFill>
                  <a:srgbClr val="6B737A"/>
                </a:solidFill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09538" y="1520189"/>
            <a:ext cx="2739390" cy="4963160"/>
            <a:chOff x="6209538" y="1520189"/>
            <a:chExt cx="2739390" cy="496316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538" y="2000249"/>
              <a:ext cx="2739389" cy="44828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4684" y="2025395"/>
              <a:ext cx="2635885" cy="4379595"/>
            </a:xfrm>
            <a:custGeom>
              <a:avLst/>
              <a:gdLst/>
              <a:ahLst/>
              <a:cxnLst/>
              <a:rect l="l" t="t" r="r" b="b"/>
              <a:pathLst>
                <a:path w="2635884" h="4379595">
                  <a:moveTo>
                    <a:pt x="2635758" y="0"/>
                  </a:moveTo>
                  <a:lnTo>
                    <a:pt x="0" y="0"/>
                  </a:lnTo>
                  <a:lnTo>
                    <a:pt x="0" y="4379214"/>
                  </a:lnTo>
                  <a:lnTo>
                    <a:pt x="2635758" y="4379214"/>
                  </a:lnTo>
                  <a:lnTo>
                    <a:pt x="2635758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87133" y="1520189"/>
              <a:ext cx="1470660" cy="1453515"/>
            </a:xfrm>
            <a:custGeom>
              <a:avLst/>
              <a:gdLst/>
              <a:ahLst/>
              <a:cxnLst/>
              <a:rect l="l" t="t" r="r" b="b"/>
              <a:pathLst>
                <a:path w="1470659" h="1453514">
                  <a:moveTo>
                    <a:pt x="735330" y="0"/>
                  </a:moveTo>
                  <a:lnTo>
                    <a:pt x="686982" y="1545"/>
                  </a:lnTo>
                  <a:lnTo>
                    <a:pt x="639469" y="6118"/>
                  </a:lnTo>
                  <a:lnTo>
                    <a:pt x="592888" y="13622"/>
                  </a:lnTo>
                  <a:lnTo>
                    <a:pt x="547336" y="23961"/>
                  </a:lnTo>
                  <a:lnTo>
                    <a:pt x="502910" y="37041"/>
                  </a:lnTo>
                  <a:lnTo>
                    <a:pt x="459706" y="52764"/>
                  </a:lnTo>
                  <a:lnTo>
                    <a:pt x="417822" y="71036"/>
                  </a:lnTo>
                  <a:lnTo>
                    <a:pt x="377354" y="91761"/>
                  </a:lnTo>
                  <a:lnTo>
                    <a:pt x="338399" y="114843"/>
                  </a:lnTo>
                  <a:lnTo>
                    <a:pt x="301055" y="140186"/>
                  </a:lnTo>
                  <a:lnTo>
                    <a:pt x="265417" y="167694"/>
                  </a:lnTo>
                  <a:lnTo>
                    <a:pt x="231584" y="197272"/>
                  </a:lnTo>
                  <a:lnTo>
                    <a:pt x="199651" y="228824"/>
                  </a:lnTo>
                  <a:lnTo>
                    <a:pt x="169717" y="262254"/>
                  </a:lnTo>
                  <a:lnTo>
                    <a:pt x="141877" y="297467"/>
                  </a:lnTo>
                  <a:lnTo>
                    <a:pt x="116228" y="334366"/>
                  </a:lnTo>
                  <a:lnTo>
                    <a:pt x="92868" y="372856"/>
                  </a:lnTo>
                  <a:lnTo>
                    <a:pt x="71893" y="412842"/>
                  </a:lnTo>
                  <a:lnTo>
                    <a:pt x="53401" y="454227"/>
                  </a:lnTo>
                  <a:lnTo>
                    <a:pt x="37487" y="496916"/>
                  </a:lnTo>
                  <a:lnTo>
                    <a:pt x="24250" y="540813"/>
                  </a:lnTo>
                  <a:lnTo>
                    <a:pt x="13786" y="585822"/>
                  </a:lnTo>
                  <a:lnTo>
                    <a:pt x="6191" y="631848"/>
                  </a:lnTo>
                  <a:lnTo>
                    <a:pt x="1564" y="678795"/>
                  </a:lnTo>
                  <a:lnTo>
                    <a:pt x="0" y="726566"/>
                  </a:lnTo>
                  <a:lnTo>
                    <a:pt x="1564" y="774338"/>
                  </a:lnTo>
                  <a:lnTo>
                    <a:pt x="6191" y="821285"/>
                  </a:lnTo>
                  <a:lnTo>
                    <a:pt x="13786" y="867311"/>
                  </a:lnTo>
                  <a:lnTo>
                    <a:pt x="24250" y="912320"/>
                  </a:lnTo>
                  <a:lnTo>
                    <a:pt x="37487" y="956217"/>
                  </a:lnTo>
                  <a:lnTo>
                    <a:pt x="53401" y="998906"/>
                  </a:lnTo>
                  <a:lnTo>
                    <a:pt x="71893" y="1040291"/>
                  </a:lnTo>
                  <a:lnTo>
                    <a:pt x="92868" y="1080277"/>
                  </a:lnTo>
                  <a:lnTo>
                    <a:pt x="116228" y="1118767"/>
                  </a:lnTo>
                  <a:lnTo>
                    <a:pt x="141877" y="1155666"/>
                  </a:lnTo>
                  <a:lnTo>
                    <a:pt x="169717" y="1190879"/>
                  </a:lnTo>
                  <a:lnTo>
                    <a:pt x="199651" y="1224309"/>
                  </a:lnTo>
                  <a:lnTo>
                    <a:pt x="231584" y="1255861"/>
                  </a:lnTo>
                  <a:lnTo>
                    <a:pt x="265417" y="1285439"/>
                  </a:lnTo>
                  <a:lnTo>
                    <a:pt x="301055" y="1312947"/>
                  </a:lnTo>
                  <a:lnTo>
                    <a:pt x="338399" y="1338290"/>
                  </a:lnTo>
                  <a:lnTo>
                    <a:pt x="377354" y="1361372"/>
                  </a:lnTo>
                  <a:lnTo>
                    <a:pt x="417822" y="1382097"/>
                  </a:lnTo>
                  <a:lnTo>
                    <a:pt x="459706" y="1400369"/>
                  </a:lnTo>
                  <a:lnTo>
                    <a:pt x="502910" y="1416092"/>
                  </a:lnTo>
                  <a:lnTo>
                    <a:pt x="547336" y="1429172"/>
                  </a:lnTo>
                  <a:lnTo>
                    <a:pt x="592888" y="1439511"/>
                  </a:lnTo>
                  <a:lnTo>
                    <a:pt x="639469" y="1447015"/>
                  </a:lnTo>
                  <a:lnTo>
                    <a:pt x="686982" y="1451588"/>
                  </a:lnTo>
                  <a:lnTo>
                    <a:pt x="735330" y="1453133"/>
                  </a:lnTo>
                  <a:lnTo>
                    <a:pt x="783677" y="1451588"/>
                  </a:lnTo>
                  <a:lnTo>
                    <a:pt x="831190" y="1447015"/>
                  </a:lnTo>
                  <a:lnTo>
                    <a:pt x="877771" y="1439511"/>
                  </a:lnTo>
                  <a:lnTo>
                    <a:pt x="923323" y="1429172"/>
                  </a:lnTo>
                  <a:lnTo>
                    <a:pt x="967749" y="1416092"/>
                  </a:lnTo>
                  <a:lnTo>
                    <a:pt x="1010953" y="1400369"/>
                  </a:lnTo>
                  <a:lnTo>
                    <a:pt x="1052837" y="1382097"/>
                  </a:lnTo>
                  <a:lnTo>
                    <a:pt x="1093305" y="1361372"/>
                  </a:lnTo>
                  <a:lnTo>
                    <a:pt x="1132260" y="1338290"/>
                  </a:lnTo>
                  <a:lnTo>
                    <a:pt x="1169604" y="1312947"/>
                  </a:lnTo>
                  <a:lnTo>
                    <a:pt x="1205242" y="1285439"/>
                  </a:lnTo>
                  <a:lnTo>
                    <a:pt x="1239075" y="1255861"/>
                  </a:lnTo>
                  <a:lnTo>
                    <a:pt x="1271008" y="1224309"/>
                  </a:lnTo>
                  <a:lnTo>
                    <a:pt x="1300942" y="1190879"/>
                  </a:lnTo>
                  <a:lnTo>
                    <a:pt x="1328782" y="1155666"/>
                  </a:lnTo>
                  <a:lnTo>
                    <a:pt x="1354431" y="1118767"/>
                  </a:lnTo>
                  <a:lnTo>
                    <a:pt x="1377791" y="1080277"/>
                  </a:lnTo>
                  <a:lnTo>
                    <a:pt x="1398766" y="1040291"/>
                  </a:lnTo>
                  <a:lnTo>
                    <a:pt x="1417258" y="998906"/>
                  </a:lnTo>
                  <a:lnTo>
                    <a:pt x="1433172" y="956217"/>
                  </a:lnTo>
                  <a:lnTo>
                    <a:pt x="1446409" y="912320"/>
                  </a:lnTo>
                  <a:lnTo>
                    <a:pt x="1456873" y="867311"/>
                  </a:lnTo>
                  <a:lnTo>
                    <a:pt x="1464468" y="821285"/>
                  </a:lnTo>
                  <a:lnTo>
                    <a:pt x="1469095" y="774338"/>
                  </a:lnTo>
                  <a:lnTo>
                    <a:pt x="1470660" y="726566"/>
                  </a:lnTo>
                  <a:lnTo>
                    <a:pt x="1469095" y="678795"/>
                  </a:lnTo>
                  <a:lnTo>
                    <a:pt x="1464468" y="631848"/>
                  </a:lnTo>
                  <a:lnTo>
                    <a:pt x="1456873" y="585822"/>
                  </a:lnTo>
                  <a:lnTo>
                    <a:pt x="1446409" y="540813"/>
                  </a:lnTo>
                  <a:lnTo>
                    <a:pt x="1433172" y="496916"/>
                  </a:lnTo>
                  <a:lnTo>
                    <a:pt x="1417258" y="454227"/>
                  </a:lnTo>
                  <a:lnTo>
                    <a:pt x="1398766" y="412842"/>
                  </a:lnTo>
                  <a:lnTo>
                    <a:pt x="1377791" y="372856"/>
                  </a:lnTo>
                  <a:lnTo>
                    <a:pt x="1354431" y="334366"/>
                  </a:lnTo>
                  <a:lnTo>
                    <a:pt x="1328782" y="297467"/>
                  </a:lnTo>
                  <a:lnTo>
                    <a:pt x="1300942" y="262254"/>
                  </a:lnTo>
                  <a:lnTo>
                    <a:pt x="1271008" y="228824"/>
                  </a:lnTo>
                  <a:lnTo>
                    <a:pt x="1239075" y="197272"/>
                  </a:lnTo>
                  <a:lnTo>
                    <a:pt x="1205242" y="167694"/>
                  </a:lnTo>
                  <a:lnTo>
                    <a:pt x="1169604" y="140186"/>
                  </a:lnTo>
                  <a:lnTo>
                    <a:pt x="1132260" y="114843"/>
                  </a:lnTo>
                  <a:lnTo>
                    <a:pt x="1093305" y="91761"/>
                  </a:lnTo>
                  <a:lnTo>
                    <a:pt x="1052837" y="71036"/>
                  </a:lnTo>
                  <a:lnTo>
                    <a:pt x="1010953" y="52764"/>
                  </a:lnTo>
                  <a:lnTo>
                    <a:pt x="967749" y="37041"/>
                  </a:lnTo>
                  <a:lnTo>
                    <a:pt x="923323" y="23961"/>
                  </a:lnTo>
                  <a:lnTo>
                    <a:pt x="877771" y="13622"/>
                  </a:lnTo>
                  <a:lnTo>
                    <a:pt x="831190" y="6118"/>
                  </a:lnTo>
                  <a:lnTo>
                    <a:pt x="783677" y="1545"/>
                  </a:lnTo>
                  <a:lnTo>
                    <a:pt x="7353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93051" y="1626869"/>
              <a:ext cx="1256030" cy="1241425"/>
            </a:xfrm>
            <a:custGeom>
              <a:avLst/>
              <a:gdLst/>
              <a:ahLst/>
              <a:cxnLst/>
              <a:rect l="l" t="t" r="r" b="b"/>
              <a:pathLst>
                <a:path w="1256029" h="1241425">
                  <a:moveTo>
                    <a:pt x="627888" y="0"/>
                  </a:moveTo>
                  <a:lnTo>
                    <a:pt x="578818" y="1867"/>
                  </a:lnTo>
                  <a:lnTo>
                    <a:pt x="530782" y="7377"/>
                  </a:lnTo>
                  <a:lnTo>
                    <a:pt x="483918" y="16391"/>
                  </a:lnTo>
                  <a:lnTo>
                    <a:pt x="438367" y="28773"/>
                  </a:lnTo>
                  <a:lnTo>
                    <a:pt x="394267" y="44383"/>
                  </a:lnTo>
                  <a:lnTo>
                    <a:pt x="351758" y="63083"/>
                  </a:lnTo>
                  <a:lnTo>
                    <a:pt x="310980" y="84737"/>
                  </a:lnTo>
                  <a:lnTo>
                    <a:pt x="272073" y="109205"/>
                  </a:lnTo>
                  <a:lnTo>
                    <a:pt x="235175" y="136350"/>
                  </a:lnTo>
                  <a:lnTo>
                    <a:pt x="200428" y="166033"/>
                  </a:lnTo>
                  <a:lnTo>
                    <a:pt x="167969" y="198118"/>
                  </a:lnTo>
                  <a:lnTo>
                    <a:pt x="137939" y="232465"/>
                  </a:lnTo>
                  <a:lnTo>
                    <a:pt x="110478" y="268937"/>
                  </a:lnTo>
                  <a:lnTo>
                    <a:pt x="85725" y="307396"/>
                  </a:lnTo>
                  <a:lnTo>
                    <a:pt x="63819" y="347704"/>
                  </a:lnTo>
                  <a:lnTo>
                    <a:pt x="44900" y="389722"/>
                  </a:lnTo>
                  <a:lnTo>
                    <a:pt x="29108" y="433314"/>
                  </a:lnTo>
                  <a:lnTo>
                    <a:pt x="16582" y="478340"/>
                  </a:lnTo>
                  <a:lnTo>
                    <a:pt x="7463" y="524663"/>
                  </a:lnTo>
                  <a:lnTo>
                    <a:pt x="1889" y="572145"/>
                  </a:lnTo>
                  <a:lnTo>
                    <a:pt x="0" y="620649"/>
                  </a:lnTo>
                  <a:lnTo>
                    <a:pt x="1889" y="669152"/>
                  </a:lnTo>
                  <a:lnTo>
                    <a:pt x="7463" y="716634"/>
                  </a:lnTo>
                  <a:lnTo>
                    <a:pt x="16582" y="762957"/>
                  </a:lnTo>
                  <a:lnTo>
                    <a:pt x="29108" y="807983"/>
                  </a:lnTo>
                  <a:lnTo>
                    <a:pt x="44900" y="851575"/>
                  </a:lnTo>
                  <a:lnTo>
                    <a:pt x="63819" y="893593"/>
                  </a:lnTo>
                  <a:lnTo>
                    <a:pt x="85724" y="933901"/>
                  </a:lnTo>
                  <a:lnTo>
                    <a:pt x="110478" y="972360"/>
                  </a:lnTo>
                  <a:lnTo>
                    <a:pt x="137939" y="1008832"/>
                  </a:lnTo>
                  <a:lnTo>
                    <a:pt x="167969" y="1043179"/>
                  </a:lnTo>
                  <a:lnTo>
                    <a:pt x="200428" y="1075264"/>
                  </a:lnTo>
                  <a:lnTo>
                    <a:pt x="235175" y="1104947"/>
                  </a:lnTo>
                  <a:lnTo>
                    <a:pt x="272073" y="1132092"/>
                  </a:lnTo>
                  <a:lnTo>
                    <a:pt x="310980" y="1156560"/>
                  </a:lnTo>
                  <a:lnTo>
                    <a:pt x="351758" y="1178214"/>
                  </a:lnTo>
                  <a:lnTo>
                    <a:pt x="394267" y="1196914"/>
                  </a:lnTo>
                  <a:lnTo>
                    <a:pt x="438367" y="1212524"/>
                  </a:lnTo>
                  <a:lnTo>
                    <a:pt x="483918" y="1224906"/>
                  </a:lnTo>
                  <a:lnTo>
                    <a:pt x="530782" y="1233920"/>
                  </a:lnTo>
                  <a:lnTo>
                    <a:pt x="578818" y="1239430"/>
                  </a:lnTo>
                  <a:lnTo>
                    <a:pt x="627888" y="1241298"/>
                  </a:lnTo>
                  <a:lnTo>
                    <a:pt x="676957" y="1239430"/>
                  </a:lnTo>
                  <a:lnTo>
                    <a:pt x="724993" y="1233920"/>
                  </a:lnTo>
                  <a:lnTo>
                    <a:pt x="771857" y="1224906"/>
                  </a:lnTo>
                  <a:lnTo>
                    <a:pt x="817408" y="1212524"/>
                  </a:lnTo>
                  <a:lnTo>
                    <a:pt x="861508" y="1196914"/>
                  </a:lnTo>
                  <a:lnTo>
                    <a:pt x="904017" y="1178214"/>
                  </a:lnTo>
                  <a:lnTo>
                    <a:pt x="944795" y="1156560"/>
                  </a:lnTo>
                  <a:lnTo>
                    <a:pt x="983702" y="1132092"/>
                  </a:lnTo>
                  <a:lnTo>
                    <a:pt x="1020600" y="1104947"/>
                  </a:lnTo>
                  <a:lnTo>
                    <a:pt x="1055347" y="1075264"/>
                  </a:lnTo>
                  <a:lnTo>
                    <a:pt x="1087806" y="1043179"/>
                  </a:lnTo>
                  <a:lnTo>
                    <a:pt x="1117836" y="1008832"/>
                  </a:lnTo>
                  <a:lnTo>
                    <a:pt x="1145297" y="972360"/>
                  </a:lnTo>
                  <a:lnTo>
                    <a:pt x="1170050" y="933901"/>
                  </a:lnTo>
                  <a:lnTo>
                    <a:pt x="1191956" y="893593"/>
                  </a:lnTo>
                  <a:lnTo>
                    <a:pt x="1210875" y="851575"/>
                  </a:lnTo>
                  <a:lnTo>
                    <a:pt x="1226667" y="807983"/>
                  </a:lnTo>
                  <a:lnTo>
                    <a:pt x="1239193" y="762957"/>
                  </a:lnTo>
                  <a:lnTo>
                    <a:pt x="1248312" y="716634"/>
                  </a:lnTo>
                  <a:lnTo>
                    <a:pt x="1253886" y="669152"/>
                  </a:lnTo>
                  <a:lnTo>
                    <a:pt x="1255776" y="620649"/>
                  </a:lnTo>
                  <a:lnTo>
                    <a:pt x="1253886" y="572145"/>
                  </a:lnTo>
                  <a:lnTo>
                    <a:pt x="1248312" y="524663"/>
                  </a:lnTo>
                  <a:lnTo>
                    <a:pt x="1239193" y="478340"/>
                  </a:lnTo>
                  <a:lnTo>
                    <a:pt x="1226667" y="433314"/>
                  </a:lnTo>
                  <a:lnTo>
                    <a:pt x="1210875" y="389722"/>
                  </a:lnTo>
                  <a:lnTo>
                    <a:pt x="1191956" y="347704"/>
                  </a:lnTo>
                  <a:lnTo>
                    <a:pt x="1170051" y="307396"/>
                  </a:lnTo>
                  <a:lnTo>
                    <a:pt x="1145297" y="268937"/>
                  </a:lnTo>
                  <a:lnTo>
                    <a:pt x="1117836" y="232465"/>
                  </a:lnTo>
                  <a:lnTo>
                    <a:pt x="1087806" y="198118"/>
                  </a:lnTo>
                  <a:lnTo>
                    <a:pt x="1055347" y="166033"/>
                  </a:lnTo>
                  <a:lnTo>
                    <a:pt x="1020600" y="136350"/>
                  </a:lnTo>
                  <a:lnTo>
                    <a:pt x="983702" y="109205"/>
                  </a:lnTo>
                  <a:lnTo>
                    <a:pt x="944795" y="84737"/>
                  </a:lnTo>
                  <a:lnTo>
                    <a:pt x="904017" y="63083"/>
                  </a:lnTo>
                  <a:lnTo>
                    <a:pt x="861508" y="44383"/>
                  </a:lnTo>
                  <a:lnTo>
                    <a:pt x="817408" y="28773"/>
                  </a:lnTo>
                  <a:lnTo>
                    <a:pt x="771857" y="16391"/>
                  </a:lnTo>
                  <a:lnTo>
                    <a:pt x="724993" y="7377"/>
                  </a:lnTo>
                  <a:lnTo>
                    <a:pt x="676957" y="1867"/>
                  </a:lnTo>
                  <a:lnTo>
                    <a:pt x="6278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46469" y="3143237"/>
            <a:ext cx="2291080" cy="251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9435" marR="552450" algn="ctr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6B737A"/>
                </a:solidFill>
                <a:latin typeface="Tahoma"/>
                <a:cs typeface="Tahoma"/>
              </a:rPr>
              <a:t>Minimize </a:t>
            </a:r>
            <a:r>
              <a:rPr sz="2000" spc="-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200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000" spc="-13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000" spc="-65" dirty="0">
                <a:solidFill>
                  <a:srgbClr val="6B737A"/>
                </a:solidFill>
                <a:latin typeface="Tahoma"/>
                <a:cs typeface="Tahoma"/>
              </a:rPr>
              <a:t>ru</a:t>
            </a:r>
            <a:r>
              <a:rPr sz="2000" spc="-7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20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0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000" spc="-4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2000" spc="-14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864"/>
              </a:spcBef>
            </a:pPr>
            <a:r>
              <a:rPr sz="1800" spc="-14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im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ss  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an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su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  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13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in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18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h  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-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al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2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240" dirty="0">
                <a:solidFill>
                  <a:srgbClr val="6B737A"/>
                </a:solidFill>
                <a:latin typeface="Tahoma"/>
                <a:cs typeface="Tahoma"/>
              </a:rPr>
              <a:t>,</a:t>
            </a:r>
            <a:r>
              <a:rPr sz="1800" spc="-1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3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-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  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ab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240" dirty="0">
                <a:solidFill>
                  <a:srgbClr val="6B737A"/>
                </a:solidFill>
                <a:latin typeface="Tahoma"/>
                <a:cs typeface="Tahoma"/>
              </a:rPr>
              <a:t>,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an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h  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SLAs.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26224" y="1520189"/>
            <a:ext cx="4728210" cy="4963160"/>
            <a:chOff x="7126224" y="1520189"/>
            <a:chExt cx="4728210" cy="496316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6224" y="1904237"/>
              <a:ext cx="731519" cy="7223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5044" y="2000249"/>
              <a:ext cx="2739389" cy="448284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40189" y="2025395"/>
              <a:ext cx="2635885" cy="4379595"/>
            </a:xfrm>
            <a:custGeom>
              <a:avLst/>
              <a:gdLst/>
              <a:ahLst/>
              <a:cxnLst/>
              <a:rect l="l" t="t" r="r" b="b"/>
              <a:pathLst>
                <a:path w="2635884" h="4379595">
                  <a:moveTo>
                    <a:pt x="2635757" y="0"/>
                  </a:moveTo>
                  <a:lnTo>
                    <a:pt x="0" y="0"/>
                  </a:lnTo>
                  <a:lnTo>
                    <a:pt x="0" y="4379214"/>
                  </a:lnTo>
                  <a:lnTo>
                    <a:pt x="2635757" y="4379214"/>
                  </a:lnTo>
                  <a:lnTo>
                    <a:pt x="2635757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92639" y="1520189"/>
              <a:ext cx="1470025" cy="1453515"/>
            </a:xfrm>
            <a:custGeom>
              <a:avLst/>
              <a:gdLst/>
              <a:ahLst/>
              <a:cxnLst/>
              <a:rect l="l" t="t" r="r" b="b"/>
              <a:pathLst>
                <a:path w="1470025" h="1453514">
                  <a:moveTo>
                    <a:pt x="734949" y="0"/>
                  </a:moveTo>
                  <a:lnTo>
                    <a:pt x="686625" y="1545"/>
                  </a:lnTo>
                  <a:lnTo>
                    <a:pt x="639136" y="6118"/>
                  </a:lnTo>
                  <a:lnTo>
                    <a:pt x="592579" y="13622"/>
                  </a:lnTo>
                  <a:lnTo>
                    <a:pt x="547050" y="23961"/>
                  </a:lnTo>
                  <a:lnTo>
                    <a:pt x="502646" y="37041"/>
                  </a:lnTo>
                  <a:lnTo>
                    <a:pt x="459465" y="52764"/>
                  </a:lnTo>
                  <a:lnTo>
                    <a:pt x="417602" y="71036"/>
                  </a:lnTo>
                  <a:lnTo>
                    <a:pt x="377155" y="91761"/>
                  </a:lnTo>
                  <a:lnTo>
                    <a:pt x="338221" y="114843"/>
                  </a:lnTo>
                  <a:lnTo>
                    <a:pt x="300896" y="140186"/>
                  </a:lnTo>
                  <a:lnTo>
                    <a:pt x="265277" y="167694"/>
                  </a:lnTo>
                  <a:lnTo>
                    <a:pt x="231461" y="197272"/>
                  </a:lnTo>
                  <a:lnTo>
                    <a:pt x="199545" y="228824"/>
                  </a:lnTo>
                  <a:lnTo>
                    <a:pt x="169626" y="262254"/>
                  </a:lnTo>
                  <a:lnTo>
                    <a:pt x="141801" y="297467"/>
                  </a:lnTo>
                  <a:lnTo>
                    <a:pt x="116166" y="334366"/>
                  </a:lnTo>
                  <a:lnTo>
                    <a:pt x="92818" y="372856"/>
                  </a:lnTo>
                  <a:lnTo>
                    <a:pt x="71855" y="412842"/>
                  </a:lnTo>
                  <a:lnTo>
                    <a:pt x="53372" y="454227"/>
                  </a:lnTo>
                  <a:lnTo>
                    <a:pt x="37467" y="496916"/>
                  </a:lnTo>
                  <a:lnTo>
                    <a:pt x="24237" y="540813"/>
                  </a:lnTo>
                  <a:lnTo>
                    <a:pt x="13778" y="585822"/>
                  </a:lnTo>
                  <a:lnTo>
                    <a:pt x="6188" y="631848"/>
                  </a:lnTo>
                  <a:lnTo>
                    <a:pt x="1563" y="678795"/>
                  </a:lnTo>
                  <a:lnTo>
                    <a:pt x="0" y="726566"/>
                  </a:lnTo>
                  <a:lnTo>
                    <a:pt x="1563" y="774338"/>
                  </a:lnTo>
                  <a:lnTo>
                    <a:pt x="6188" y="821285"/>
                  </a:lnTo>
                  <a:lnTo>
                    <a:pt x="13778" y="867311"/>
                  </a:lnTo>
                  <a:lnTo>
                    <a:pt x="24237" y="912320"/>
                  </a:lnTo>
                  <a:lnTo>
                    <a:pt x="37467" y="956217"/>
                  </a:lnTo>
                  <a:lnTo>
                    <a:pt x="53372" y="998906"/>
                  </a:lnTo>
                  <a:lnTo>
                    <a:pt x="71855" y="1040291"/>
                  </a:lnTo>
                  <a:lnTo>
                    <a:pt x="92818" y="1080277"/>
                  </a:lnTo>
                  <a:lnTo>
                    <a:pt x="116166" y="1118767"/>
                  </a:lnTo>
                  <a:lnTo>
                    <a:pt x="141801" y="1155666"/>
                  </a:lnTo>
                  <a:lnTo>
                    <a:pt x="169626" y="1190879"/>
                  </a:lnTo>
                  <a:lnTo>
                    <a:pt x="199545" y="1224309"/>
                  </a:lnTo>
                  <a:lnTo>
                    <a:pt x="231461" y="1255861"/>
                  </a:lnTo>
                  <a:lnTo>
                    <a:pt x="265277" y="1285439"/>
                  </a:lnTo>
                  <a:lnTo>
                    <a:pt x="300896" y="1312947"/>
                  </a:lnTo>
                  <a:lnTo>
                    <a:pt x="338221" y="1338290"/>
                  </a:lnTo>
                  <a:lnTo>
                    <a:pt x="377155" y="1361372"/>
                  </a:lnTo>
                  <a:lnTo>
                    <a:pt x="417602" y="1382097"/>
                  </a:lnTo>
                  <a:lnTo>
                    <a:pt x="459465" y="1400369"/>
                  </a:lnTo>
                  <a:lnTo>
                    <a:pt x="502646" y="1416092"/>
                  </a:lnTo>
                  <a:lnTo>
                    <a:pt x="547050" y="1429172"/>
                  </a:lnTo>
                  <a:lnTo>
                    <a:pt x="592579" y="1439511"/>
                  </a:lnTo>
                  <a:lnTo>
                    <a:pt x="639136" y="1447015"/>
                  </a:lnTo>
                  <a:lnTo>
                    <a:pt x="686625" y="1451588"/>
                  </a:lnTo>
                  <a:lnTo>
                    <a:pt x="734949" y="1453133"/>
                  </a:lnTo>
                  <a:lnTo>
                    <a:pt x="783272" y="1451588"/>
                  </a:lnTo>
                  <a:lnTo>
                    <a:pt x="830761" y="1447015"/>
                  </a:lnTo>
                  <a:lnTo>
                    <a:pt x="877318" y="1439511"/>
                  </a:lnTo>
                  <a:lnTo>
                    <a:pt x="922847" y="1429172"/>
                  </a:lnTo>
                  <a:lnTo>
                    <a:pt x="967251" y="1416092"/>
                  </a:lnTo>
                  <a:lnTo>
                    <a:pt x="1010432" y="1400369"/>
                  </a:lnTo>
                  <a:lnTo>
                    <a:pt x="1052295" y="1382097"/>
                  </a:lnTo>
                  <a:lnTo>
                    <a:pt x="1092742" y="1361372"/>
                  </a:lnTo>
                  <a:lnTo>
                    <a:pt x="1131676" y="1338290"/>
                  </a:lnTo>
                  <a:lnTo>
                    <a:pt x="1169001" y="1312947"/>
                  </a:lnTo>
                  <a:lnTo>
                    <a:pt x="1204620" y="1285439"/>
                  </a:lnTo>
                  <a:lnTo>
                    <a:pt x="1238436" y="1255861"/>
                  </a:lnTo>
                  <a:lnTo>
                    <a:pt x="1270352" y="1224309"/>
                  </a:lnTo>
                  <a:lnTo>
                    <a:pt x="1300271" y="1190879"/>
                  </a:lnTo>
                  <a:lnTo>
                    <a:pt x="1328096" y="1155666"/>
                  </a:lnTo>
                  <a:lnTo>
                    <a:pt x="1353731" y="1118767"/>
                  </a:lnTo>
                  <a:lnTo>
                    <a:pt x="1377079" y="1080277"/>
                  </a:lnTo>
                  <a:lnTo>
                    <a:pt x="1398042" y="1040291"/>
                  </a:lnTo>
                  <a:lnTo>
                    <a:pt x="1416525" y="998906"/>
                  </a:lnTo>
                  <a:lnTo>
                    <a:pt x="1432430" y="956217"/>
                  </a:lnTo>
                  <a:lnTo>
                    <a:pt x="1445660" y="912320"/>
                  </a:lnTo>
                  <a:lnTo>
                    <a:pt x="1456119" y="867311"/>
                  </a:lnTo>
                  <a:lnTo>
                    <a:pt x="1463709" y="821285"/>
                  </a:lnTo>
                  <a:lnTo>
                    <a:pt x="1468334" y="774338"/>
                  </a:lnTo>
                  <a:lnTo>
                    <a:pt x="1469898" y="726566"/>
                  </a:lnTo>
                  <a:lnTo>
                    <a:pt x="1468334" y="678795"/>
                  </a:lnTo>
                  <a:lnTo>
                    <a:pt x="1463709" y="631848"/>
                  </a:lnTo>
                  <a:lnTo>
                    <a:pt x="1456119" y="585822"/>
                  </a:lnTo>
                  <a:lnTo>
                    <a:pt x="1445660" y="540813"/>
                  </a:lnTo>
                  <a:lnTo>
                    <a:pt x="1432430" y="496916"/>
                  </a:lnTo>
                  <a:lnTo>
                    <a:pt x="1416525" y="454227"/>
                  </a:lnTo>
                  <a:lnTo>
                    <a:pt x="1398042" y="412842"/>
                  </a:lnTo>
                  <a:lnTo>
                    <a:pt x="1377079" y="372856"/>
                  </a:lnTo>
                  <a:lnTo>
                    <a:pt x="1353731" y="334366"/>
                  </a:lnTo>
                  <a:lnTo>
                    <a:pt x="1328096" y="297467"/>
                  </a:lnTo>
                  <a:lnTo>
                    <a:pt x="1300271" y="262254"/>
                  </a:lnTo>
                  <a:lnTo>
                    <a:pt x="1270352" y="228824"/>
                  </a:lnTo>
                  <a:lnTo>
                    <a:pt x="1238436" y="197272"/>
                  </a:lnTo>
                  <a:lnTo>
                    <a:pt x="1204620" y="167694"/>
                  </a:lnTo>
                  <a:lnTo>
                    <a:pt x="1169001" y="140186"/>
                  </a:lnTo>
                  <a:lnTo>
                    <a:pt x="1131676" y="114843"/>
                  </a:lnTo>
                  <a:lnTo>
                    <a:pt x="1092742" y="91761"/>
                  </a:lnTo>
                  <a:lnTo>
                    <a:pt x="1052295" y="71036"/>
                  </a:lnTo>
                  <a:lnTo>
                    <a:pt x="1010432" y="52764"/>
                  </a:lnTo>
                  <a:lnTo>
                    <a:pt x="967251" y="37041"/>
                  </a:lnTo>
                  <a:lnTo>
                    <a:pt x="922847" y="23961"/>
                  </a:lnTo>
                  <a:lnTo>
                    <a:pt x="877318" y="13622"/>
                  </a:lnTo>
                  <a:lnTo>
                    <a:pt x="830761" y="6118"/>
                  </a:lnTo>
                  <a:lnTo>
                    <a:pt x="783272" y="1545"/>
                  </a:lnTo>
                  <a:lnTo>
                    <a:pt x="734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98557" y="1626869"/>
              <a:ext cx="1255395" cy="1241425"/>
            </a:xfrm>
            <a:custGeom>
              <a:avLst/>
              <a:gdLst/>
              <a:ahLst/>
              <a:cxnLst/>
              <a:rect l="l" t="t" r="r" b="b"/>
              <a:pathLst>
                <a:path w="1255395" h="1241425">
                  <a:moveTo>
                    <a:pt x="627507" y="0"/>
                  </a:moveTo>
                  <a:lnTo>
                    <a:pt x="578468" y="1867"/>
                  </a:lnTo>
                  <a:lnTo>
                    <a:pt x="530461" y="7377"/>
                  </a:lnTo>
                  <a:lnTo>
                    <a:pt x="483626" y="16391"/>
                  </a:lnTo>
                  <a:lnTo>
                    <a:pt x="438103" y="28773"/>
                  </a:lnTo>
                  <a:lnTo>
                    <a:pt x="394030" y="44383"/>
                  </a:lnTo>
                  <a:lnTo>
                    <a:pt x="351547" y="63083"/>
                  </a:lnTo>
                  <a:lnTo>
                    <a:pt x="310794" y="84737"/>
                  </a:lnTo>
                  <a:lnTo>
                    <a:pt x="271910" y="109205"/>
                  </a:lnTo>
                  <a:lnTo>
                    <a:pt x="235035" y="136350"/>
                  </a:lnTo>
                  <a:lnTo>
                    <a:pt x="200308" y="166033"/>
                  </a:lnTo>
                  <a:lnTo>
                    <a:pt x="167869" y="198118"/>
                  </a:lnTo>
                  <a:lnTo>
                    <a:pt x="137857" y="232465"/>
                  </a:lnTo>
                  <a:lnTo>
                    <a:pt x="110412" y="268937"/>
                  </a:lnTo>
                  <a:lnTo>
                    <a:pt x="85674" y="307396"/>
                  </a:lnTo>
                  <a:lnTo>
                    <a:pt x="63781" y="347704"/>
                  </a:lnTo>
                  <a:lnTo>
                    <a:pt x="44873" y="389722"/>
                  </a:lnTo>
                  <a:lnTo>
                    <a:pt x="29091" y="433314"/>
                  </a:lnTo>
                  <a:lnTo>
                    <a:pt x="16573" y="478340"/>
                  </a:lnTo>
                  <a:lnTo>
                    <a:pt x="7458" y="524663"/>
                  </a:lnTo>
                  <a:lnTo>
                    <a:pt x="1887" y="572145"/>
                  </a:lnTo>
                  <a:lnTo>
                    <a:pt x="0" y="620649"/>
                  </a:lnTo>
                  <a:lnTo>
                    <a:pt x="1887" y="669152"/>
                  </a:lnTo>
                  <a:lnTo>
                    <a:pt x="7458" y="716634"/>
                  </a:lnTo>
                  <a:lnTo>
                    <a:pt x="16573" y="762957"/>
                  </a:lnTo>
                  <a:lnTo>
                    <a:pt x="29091" y="807983"/>
                  </a:lnTo>
                  <a:lnTo>
                    <a:pt x="44873" y="851575"/>
                  </a:lnTo>
                  <a:lnTo>
                    <a:pt x="63781" y="893593"/>
                  </a:lnTo>
                  <a:lnTo>
                    <a:pt x="85674" y="933901"/>
                  </a:lnTo>
                  <a:lnTo>
                    <a:pt x="110412" y="972360"/>
                  </a:lnTo>
                  <a:lnTo>
                    <a:pt x="137857" y="1008832"/>
                  </a:lnTo>
                  <a:lnTo>
                    <a:pt x="167869" y="1043179"/>
                  </a:lnTo>
                  <a:lnTo>
                    <a:pt x="200308" y="1075264"/>
                  </a:lnTo>
                  <a:lnTo>
                    <a:pt x="235035" y="1104947"/>
                  </a:lnTo>
                  <a:lnTo>
                    <a:pt x="271910" y="1132092"/>
                  </a:lnTo>
                  <a:lnTo>
                    <a:pt x="310794" y="1156560"/>
                  </a:lnTo>
                  <a:lnTo>
                    <a:pt x="351547" y="1178214"/>
                  </a:lnTo>
                  <a:lnTo>
                    <a:pt x="394030" y="1196914"/>
                  </a:lnTo>
                  <a:lnTo>
                    <a:pt x="438103" y="1212524"/>
                  </a:lnTo>
                  <a:lnTo>
                    <a:pt x="483626" y="1224906"/>
                  </a:lnTo>
                  <a:lnTo>
                    <a:pt x="530461" y="1233920"/>
                  </a:lnTo>
                  <a:lnTo>
                    <a:pt x="578468" y="1239430"/>
                  </a:lnTo>
                  <a:lnTo>
                    <a:pt x="627507" y="1241298"/>
                  </a:lnTo>
                  <a:lnTo>
                    <a:pt x="676545" y="1239430"/>
                  </a:lnTo>
                  <a:lnTo>
                    <a:pt x="724552" y="1233920"/>
                  </a:lnTo>
                  <a:lnTo>
                    <a:pt x="771387" y="1224906"/>
                  </a:lnTo>
                  <a:lnTo>
                    <a:pt x="816910" y="1212524"/>
                  </a:lnTo>
                  <a:lnTo>
                    <a:pt x="860983" y="1196914"/>
                  </a:lnTo>
                  <a:lnTo>
                    <a:pt x="903466" y="1178214"/>
                  </a:lnTo>
                  <a:lnTo>
                    <a:pt x="944219" y="1156560"/>
                  </a:lnTo>
                  <a:lnTo>
                    <a:pt x="983103" y="1132092"/>
                  </a:lnTo>
                  <a:lnTo>
                    <a:pt x="1019978" y="1104947"/>
                  </a:lnTo>
                  <a:lnTo>
                    <a:pt x="1054705" y="1075264"/>
                  </a:lnTo>
                  <a:lnTo>
                    <a:pt x="1087144" y="1043179"/>
                  </a:lnTo>
                  <a:lnTo>
                    <a:pt x="1117156" y="1008832"/>
                  </a:lnTo>
                  <a:lnTo>
                    <a:pt x="1144601" y="972360"/>
                  </a:lnTo>
                  <a:lnTo>
                    <a:pt x="1169339" y="933901"/>
                  </a:lnTo>
                  <a:lnTo>
                    <a:pt x="1191232" y="893593"/>
                  </a:lnTo>
                  <a:lnTo>
                    <a:pt x="1210140" y="851575"/>
                  </a:lnTo>
                  <a:lnTo>
                    <a:pt x="1225922" y="807983"/>
                  </a:lnTo>
                  <a:lnTo>
                    <a:pt x="1238440" y="762957"/>
                  </a:lnTo>
                  <a:lnTo>
                    <a:pt x="1247555" y="716634"/>
                  </a:lnTo>
                  <a:lnTo>
                    <a:pt x="1253126" y="669152"/>
                  </a:lnTo>
                  <a:lnTo>
                    <a:pt x="1255014" y="620649"/>
                  </a:lnTo>
                  <a:lnTo>
                    <a:pt x="1253126" y="572145"/>
                  </a:lnTo>
                  <a:lnTo>
                    <a:pt x="1247555" y="524663"/>
                  </a:lnTo>
                  <a:lnTo>
                    <a:pt x="1238440" y="478340"/>
                  </a:lnTo>
                  <a:lnTo>
                    <a:pt x="1225922" y="433314"/>
                  </a:lnTo>
                  <a:lnTo>
                    <a:pt x="1210140" y="389722"/>
                  </a:lnTo>
                  <a:lnTo>
                    <a:pt x="1191232" y="347704"/>
                  </a:lnTo>
                  <a:lnTo>
                    <a:pt x="1169339" y="307396"/>
                  </a:lnTo>
                  <a:lnTo>
                    <a:pt x="1144601" y="268937"/>
                  </a:lnTo>
                  <a:lnTo>
                    <a:pt x="1117156" y="232465"/>
                  </a:lnTo>
                  <a:lnTo>
                    <a:pt x="1087144" y="198118"/>
                  </a:lnTo>
                  <a:lnTo>
                    <a:pt x="1054705" y="166033"/>
                  </a:lnTo>
                  <a:lnTo>
                    <a:pt x="1019978" y="136350"/>
                  </a:lnTo>
                  <a:lnTo>
                    <a:pt x="983103" y="109205"/>
                  </a:lnTo>
                  <a:lnTo>
                    <a:pt x="944219" y="84737"/>
                  </a:lnTo>
                  <a:lnTo>
                    <a:pt x="903466" y="63083"/>
                  </a:lnTo>
                  <a:lnTo>
                    <a:pt x="860983" y="44383"/>
                  </a:lnTo>
                  <a:lnTo>
                    <a:pt x="816910" y="28773"/>
                  </a:lnTo>
                  <a:lnTo>
                    <a:pt x="771387" y="16391"/>
                  </a:lnTo>
                  <a:lnTo>
                    <a:pt x="724552" y="7377"/>
                  </a:lnTo>
                  <a:lnTo>
                    <a:pt x="676545" y="1867"/>
                  </a:lnTo>
                  <a:lnTo>
                    <a:pt x="6275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193090" y="3143237"/>
            <a:ext cx="2375535" cy="197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6305" marR="594995" indent="-219710">
              <a:lnSpc>
                <a:spcPct val="100000"/>
              </a:lnSpc>
              <a:spcBef>
                <a:spcPts val="95"/>
              </a:spcBef>
            </a:pPr>
            <a:r>
              <a:rPr sz="2000" spc="-14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000" spc="-7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000" spc="-9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000" spc="-9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0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20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000" spc="-80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2000" spc="-19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6B737A"/>
                </a:solidFill>
                <a:latin typeface="Tahoma"/>
                <a:cs typeface="Tahoma"/>
              </a:rPr>
              <a:t>in  </a:t>
            </a:r>
            <a:r>
              <a:rPr sz="2000" spc="-60" dirty="0">
                <a:solidFill>
                  <a:srgbClr val="6B737A"/>
                </a:solidFill>
                <a:latin typeface="Tahoma"/>
                <a:cs typeface="Tahoma"/>
              </a:rPr>
              <a:t>Depth</a:t>
            </a:r>
            <a:endParaRPr sz="2000">
              <a:latin typeface="Tahoma"/>
              <a:cs typeface="Tahoma"/>
            </a:endParaRPr>
          </a:p>
          <a:p>
            <a:pPr marL="12065" marR="5080" indent="635" algn="ctr">
              <a:lnSpc>
                <a:spcPct val="100000"/>
              </a:lnSpc>
              <a:spcBef>
                <a:spcPts val="1935"/>
              </a:spcBef>
            </a:pPr>
            <a:r>
              <a:rPr sz="1800" spc="9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ini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z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3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k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9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y  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re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wn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18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h  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st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-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-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2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cu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y 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114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an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240" dirty="0">
                <a:solidFill>
                  <a:srgbClr val="6B737A"/>
                </a:solidFill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02508" y="1520189"/>
            <a:ext cx="7475220" cy="4963160"/>
            <a:chOff x="3302508" y="1520189"/>
            <a:chExt cx="7475220" cy="496316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5248" y="1854707"/>
              <a:ext cx="792479" cy="7833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2508" y="2000249"/>
              <a:ext cx="2739389" cy="448284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27654" y="2025395"/>
              <a:ext cx="2635885" cy="4379595"/>
            </a:xfrm>
            <a:custGeom>
              <a:avLst/>
              <a:gdLst/>
              <a:ahLst/>
              <a:cxnLst/>
              <a:rect l="l" t="t" r="r" b="b"/>
              <a:pathLst>
                <a:path w="2635885" h="4379595">
                  <a:moveTo>
                    <a:pt x="2635757" y="0"/>
                  </a:moveTo>
                  <a:lnTo>
                    <a:pt x="0" y="0"/>
                  </a:lnTo>
                  <a:lnTo>
                    <a:pt x="0" y="4379214"/>
                  </a:lnTo>
                  <a:lnTo>
                    <a:pt x="2635757" y="4379214"/>
                  </a:lnTo>
                  <a:lnTo>
                    <a:pt x="2635757" y="0"/>
                  </a:lnTo>
                  <a:close/>
                </a:path>
              </a:pathLst>
            </a:custGeom>
            <a:solidFill>
              <a:srgbClr val="F4F6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80104" y="1520189"/>
              <a:ext cx="1470025" cy="1453515"/>
            </a:xfrm>
            <a:custGeom>
              <a:avLst/>
              <a:gdLst/>
              <a:ahLst/>
              <a:cxnLst/>
              <a:rect l="l" t="t" r="r" b="b"/>
              <a:pathLst>
                <a:path w="1470025" h="1453514">
                  <a:moveTo>
                    <a:pt x="734949" y="0"/>
                  </a:moveTo>
                  <a:lnTo>
                    <a:pt x="686625" y="1545"/>
                  </a:lnTo>
                  <a:lnTo>
                    <a:pt x="639136" y="6118"/>
                  </a:lnTo>
                  <a:lnTo>
                    <a:pt x="592579" y="13622"/>
                  </a:lnTo>
                  <a:lnTo>
                    <a:pt x="547050" y="23961"/>
                  </a:lnTo>
                  <a:lnTo>
                    <a:pt x="502646" y="37041"/>
                  </a:lnTo>
                  <a:lnTo>
                    <a:pt x="459465" y="52764"/>
                  </a:lnTo>
                  <a:lnTo>
                    <a:pt x="417602" y="71036"/>
                  </a:lnTo>
                  <a:lnTo>
                    <a:pt x="377155" y="91761"/>
                  </a:lnTo>
                  <a:lnTo>
                    <a:pt x="338221" y="114843"/>
                  </a:lnTo>
                  <a:lnTo>
                    <a:pt x="300896" y="140186"/>
                  </a:lnTo>
                  <a:lnTo>
                    <a:pt x="265277" y="167694"/>
                  </a:lnTo>
                  <a:lnTo>
                    <a:pt x="231461" y="197272"/>
                  </a:lnTo>
                  <a:lnTo>
                    <a:pt x="199545" y="228824"/>
                  </a:lnTo>
                  <a:lnTo>
                    <a:pt x="169626" y="262254"/>
                  </a:lnTo>
                  <a:lnTo>
                    <a:pt x="141801" y="297467"/>
                  </a:lnTo>
                  <a:lnTo>
                    <a:pt x="116166" y="334366"/>
                  </a:lnTo>
                  <a:lnTo>
                    <a:pt x="92818" y="372856"/>
                  </a:lnTo>
                  <a:lnTo>
                    <a:pt x="71855" y="412842"/>
                  </a:lnTo>
                  <a:lnTo>
                    <a:pt x="53372" y="454227"/>
                  </a:lnTo>
                  <a:lnTo>
                    <a:pt x="37467" y="496916"/>
                  </a:lnTo>
                  <a:lnTo>
                    <a:pt x="24237" y="540813"/>
                  </a:lnTo>
                  <a:lnTo>
                    <a:pt x="13778" y="585822"/>
                  </a:lnTo>
                  <a:lnTo>
                    <a:pt x="6188" y="631848"/>
                  </a:lnTo>
                  <a:lnTo>
                    <a:pt x="1563" y="678795"/>
                  </a:lnTo>
                  <a:lnTo>
                    <a:pt x="0" y="726566"/>
                  </a:lnTo>
                  <a:lnTo>
                    <a:pt x="1563" y="774338"/>
                  </a:lnTo>
                  <a:lnTo>
                    <a:pt x="6188" y="821285"/>
                  </a:lnTo>
                  <a:lnTo>
                    <a:pt x="13778" y="867311"/>
                  </a:lnTo>
                  <a:lnTo>
                    <a:pt x="24237" y="912320"/>
                  </a:lnTo>
                  <a:lnTo>
                    <a:pt x="37467" y="956217"/>
                  </a:lnTo>
                  <a:lnTo>
                    <a:pt x="53372" y="998906"/>
                  </a:lnTo>
                  <a:lnTo>
                    <a:pt x="71855" y="1040291"/>
                  </a:lnTo>
                  <a:lnTo>
                    <a:pt x="92818" y="1080277"/>
                  </a:lnTo>
                  <a:lnTo>
                    <a:pt x="116166" y="1118767"/>
                  </a:lnTo>
                  <a:lnTo>
                    <a:pt x="141801" y="1155666"/>
                  </a:lnTo>
                  <a:lnTo>
                    <a:pt x="169626" y="1190879"/>
                  </a:lnTo>
                  <a:lnTo>
                    <a:pt x="199545" y="1224309"/>
                  </a:lnTo>
                  <a:lnTo>
                    <a:pt x="231461" y="1255861"/>
                  </a:lnTo>
                  <a:lnTo>
                    <a:pt x="265277" y="1285439"/>
                  </a:lnTo>
                  <a:lnTo>
                    <a:pt x="300896" y="1312947"/>
                  </a:lnTo>
                  <a:lnTo>
                    <a:pt x="338221" y="1338290"/>
                  </a:lnTo>
                  <a:lnTo>
                    <a:pt x="377155" y="1361372"/>
                  </a:lnTo>
                  <a:lnTo>
                    <a:pt x="417602" y="1382097"/>
                  </a:lnTo>
                  <a:lnTo>
                    <a:pt x="459465" y="1400369"/>
                  </a:lnTo>
                  <a:lnTo>
                    <a:pt x="502646" y="1416092"/>
                  </a:lnTo>
                  <a:lnTo>
                    <a:pt x="547050" y="1429172"/>
                  </a:lnTo>
                  <a:lnTo>
                    <a:pt x="592579" y="1439511"/>
                  </a:lnTo>
                  <a:lnTo>
                    <a:pt x="639136" y="1447015"/>
                  </a:lnTo>
                  <a:lnTo>
                    <a:pt x="686625" y="1451588"/>
                  </a:lnTo>
                  <a:lnTo>
                    <a:pt x="734949" y="1453133"/>
                  </a:lnTo>
                  <a:lnTo>
                    <a:pt x="783272" y="1451588"/>
                  </a:lnTo>
                  <a:lnTo>
                    <a:pt x="830761" y="1447015"/>
                  </a:lnTo>
                  <a:lnTo>
                    <a:pt x="877318" y="1439511"/>
                  </a:lnTo>
                  <a:lnTo>
                    <a:pt x="922847" y="1429172"/>
                  </a:lnTo>
                  <a:lnTo>
                    <a:pt x="967251" y="1416092"/>
                  </a:lnTo>
                  <a:lnTo>
                    <a:pt x="1010432" y="1400369"/>
                  </a:lnTo>
                  <a:lnTo>
                    <a:pt x="1052295" y="1382097"/>
                  </a:lnTo>
                  <a:lnTo>
                    <a:pt x="1092742" y="1361372"/>
                  </a:lnTo>
                  <a:lnTo>
                    <a:pt x="1131676" y="1338290"/>
                  </a:lnTo>
                  <a:lnTo>
                    <a:pt x="1169001" y="1312947"/>
                  </a:lnTo>
                  <a:lnTo>
                    <a:pt x="1204620" y="1285439"/>
                  </a:lnTo>
                  <a:lnTo>
                    <a:pt x="1238436" y="1255861"/>
                  </a:lnTo>
                  <a:lnTo>
                    <a:pt x="1270352" y="1224309"/>
                  </a:lnTo>
                  <a:lnTo>
                    <a:pt x="1300271" y="1190879"/>
                  </a:lnTo>
                  <a:lnTo>
                    <a:pt x="1328096" y="1155666"/>
                  </a:lnTo>
                  <a:lnTo>
                    <a:pt x="1353731" y="1118767"/>
                  </a:lnTo>
                  <a:lnTo>
                    <a:pt x="1377079" y="1080277"/>
                  </a:lnTo>
                  <a:lnTo>
                    <a:pt x="1398042" y="1040291"/>
                  </a:lnTo>
                  <a:lnTo>
                    <a:pt x="1416525" y="998906"/>
                  </a:lnTo>
                  <a:lnTo>
                    <a:pt x="1432430" y="956217"/>
                  </a:lnTo>
                  <a:lnTo>
                    <a:pt x="1445660" y="912320"/>
                  </a:lnTo>
                  <a:lnTo>
                    <a:pt x="1456119" y="867311"/>
                  </a:lnTo>
                  <a:lnTo>
                    <a:pt x="1463709" y="821285"/>
                  </a:lnTo>
                  <a:lnTo>
                    <a:pt x="1468334" y="774338"/>
                  </a:lnTo>
                  <a:lnTo>
                    <a:pt x="1469898" y="726566"/>
                  </a:lnTo>
                  <a:lnTo>
                    <a:pt x="1468334" y="678795"/>
                  </a:lnTo>
                  <a:lnTo>
                    <a:pt x="1463709" y="631848"/>
                  </a:lnTo>
                  <a:lnTo>
                    <a:pt x="1456119" y="585822"/>
                  </a:lnTo>
                  <a:lnTo>
                    <a:pt x="1445660" y="540813"/>
                  </a:lnTo>
                  <a:lnTo>
                    <a:pt x="1432430" y="496916"/>
                  </a:lnTo>
                  <a:lnTo>
                    <a:pt x="1416525" y="454227"/>
                  </a:lnTo>
                  <a:lnTo>
                    <a:pt x="1398042" y="412842"/>
                  </a:lnTo>
                  <a:lnTo>
                    <a:pt x="1377079" y="372856"/>
                  </a:lnTo>
                  <a:lnTo>
                    <a:pt x="1353731" y="334366"/>
                  </a:lnTo>
                  <a:lnTo>
                    <a:pt x="1328096" y="297467"/>
                  </a:lnTo>
                  <a:lnTo>
                    <a:pt x="1300271" y="262254"/>
                  </a:lnTo>
                  <a:lnTo>
                    <a:pt x="1270352" y="228824"/>
                  </a:lnTo>
                  <a:lnTo>
                    <a:pt x="1238436" y="197272"/>
                  </a:lnTo>
                  <a:lnTo>
                    <a:pt x="1204620" y="167694"/>
                  </a:lnTo>
                  <a:lnTo>
                    <a:pt x="1169001" y="140186"/>
                  </a:lnTo>
                  <a:lnTo>
                    <a:pt x="1131676" y="114843"/>
                  </a:lnTo>
                  <a:lnTo>
                    <a:pt x="1092742" y="91761"/>
                  </a:lnTo>
                  <a:lnTo>
                    <a:pt x="1052295" y="71036"/>
                  </a:lnTo>
                  <a:lnTo>
                    <a:pt x="1010432" y="52764"/>
                  </a:lnTo>
                  <a:lnTo>
                    <a:pt x="967251" y="37041"/>
                  </a:lnTo>
                  <a:lnTo>
                    <a:pt x="922847" y="23961"/>
                  </a:lnTo>
                  <a:lnTo>
                    <a:pt x="877318" y="13622"/>
                  </a:lnTo>
                  <a:lnTo>
                    <a:pt x="830761" y="6118"/>
                  </a:lnTo>
                  <a:lnTo>
                    <a:pt x="783272" y="1545"/>
                  </a:lnTo>
                  <a:lnTo>
                    <a:pt x="734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86022" y="1626869"/>
              <a:ext cx="1255395" cy="1241425"/>
            </a:xfrm>
            <a:custGeom>
              <a:avLst/>
              <a:gdLst/>
              <a:ahLst/>
              <a:cxnLst/>
              <a:rect l="l" t="t" r="r" b="b"/>
              <a:pathLst>
                <a:path w="1255395" h="1241425">
                  <a:moveTo>
                    <a:pt x="627507" y="0"/>
                  </a:moveTo>
                  <a:lnTo>
                    <a:pt x="578468" y="1867"/>
                  </a:lnTo>
                  <a:lnTo>
                    <a:pt x="530461" y="7377"/>
                  </a:lnTo>
                  <a:lnTo>
                    <a:pt x="483626" y="16391"/>
                  </a:lnTo>
                  <a:lnTo>
                    <a:pt x="438103" y="28773"/>
                  </a:lnTo>
                  <a:lnTo>
                    <a:pt x="394030" y="44383"/>
                  </a:lnTo>
                  <a:lnTo>
                    <a:pt x="351547" y="63083"/>
                  </a:lnTo>
                  <a:lnTo>
                    <a:pt x="310794" y="84737"/>
                  </a:lnTo>
                  <a:lnTo>
                    <a:pt x="271910" y="109205"/>
                  </a:lnTo>
                  <a:lnTo>
                    <a:pt x="235035" y="136350"/>
                  </a:lnTo>
                  <a:lnTo>
                    <a:pt x="200308" y="166033"/>
                  </a:lnTo>
                  <a:lnTo>
                    <a:pt x="167869" y="198118"/>
                  </a:lnTo>
                  <a:lnTo>
                    <a:pt x="137857" y="232465"/>
                  </a:lnTo>
                  <a:lnTo>
                    <a:pt x="110412" y="268937"/>
                  </a:lnTo>
                  <a:lnTo>
                    <a:pt x="85674" y="307396"/>
                  </a:lnTo>
                  <a:lnTo>
                    <a:pt x="63781" y="347704"/>
                  </a:lnTo>
                  <a:lnTo>
                    <a:pt x="44873" y="389722"/>
                  </a:lnTo>
                  <a:lnTo>
                    <a:pt x="29091" y="433314"/>
                  </a:lnTo>
                  <a:lnTo>
                    <a:pt x="16573" y="478340"/>
                  </a:lnTo>
                  <a:lnTo>
                    <a:pt x="7458" y="524663"/>
                  </a:lnTo>
                  <a:lnTo>
                    <a:pt x="1887" y="572145"/>
                  </a:lnTo>
                  <a:lnTo>
                    <a:pt x="0" y="620649"/>
                  </a:lnTo>
                  <a:lnTo>
                    <a:pt x="1887" y="669152"/>
                  </a:lnTo>
                  <a:lnTo>
                    <a:pt x="7458" y="716634"/>
                  </a:lnTo>
                  <a:lnTo>
                    <a:pt x="16573" y="762957"/>
                  </a:lnTo>
                  <a:lnTo>
                    <a:pt x="29091" y="807983"/>
                  </a:lnTo>
                  <a:lnTo>
                    <a:pt x="44873" y="851575"/>
                  </a:lnTo>
                  <a:lnTo>
                    <a:pt x="63781" y="893593"/>
                  </a:lnTo>
                  <a:lnTo>
                    <a:pt x="85674" y="933901"/>
                  </a:lnTo>
                  <a:lnTo>
                    <a:pt x="110412" y="972360"/>
                  </a:lnTo>
                  <a:lnTo>
                    <a:pt x="137857" y="1008832"/>
                  </a:lnTo>
                  <a:lnTo>
                    <a:pt x="167869" y="1043179"/>
                  </a:lnTo>
                  <a:lnTo>
                    <a:pt x="200308" y="1075264"/>
                  </a:lnTo>
                  <a:lnTo>
                    <a:pt x="235035" y="1104947"/>
                  </a:lnTo>
                  <a:lnTo>
                    <a:pt x="271910" y="1132092"/>
                  </a:lnTo>
                  <a:lnTo>
                    <a:pt x="310794" y="1156560"/>
                  </a:lnTo>
                  <a:lnTo>
                    <a:pt x="351547" y="1178214"/>
                  </a:lnTo>
                  <a:lnTo>
                    <a:pt x="394030" y="1196914"/>
                  </a:lnTo>
                  <a:lnTo>
                    <a:pt x="438103" y="1212524"/>
                  </a:lnTo>
                  <a:lnTo>
                    <a:pt x="483626" y="1224906"/>
                  </a:lnTo>
                  <a:lnTo>
                    <a:pt x="530461" y="1233920"/>
                  </a:lnTo>
                  <a:lnTo>
                    <a:pt x="578468" y="1239430"/>
                  </a:lnTo>
                  <a:lnTo>
                    <a:pt x="627507" y="1241298"/>
                  </a:lnTo>
                  <a:lnTo>
                    <a:pt x="676545" y="1239430"/>
                  </a:lnTo>
                  <a:lnTo>
                    <a:pt x="724552" y="1233920"/>
                  </a:lnTo>
                  <a:lnTo>
                    <a:pt x="771387" y="1224906"/>
                  </a:lnTo>
                  <a:lnTo>
                    <a:pt x="816910" y="1212524"/>
                  </a:lnTo>
                  <a:lnTo>
                    <a:pt x="860983" y="1196914"/>
                  </a:lnTo>
                  <a:lnTo>
                    <a:pt x="903466" y="1178214"/>
                  </a:lnTo>
                  <a:lnTo>
                    <a:pt x="944219" y="1156560"/>
                  </a:lnTo>
                  <a:lnTo>
                    <a:pt x="983103" y="1132092"/>
                  </a:lnTo>
                  <a:lnTo>
                    <a:pt x="1019978" y="1104947"/>
                  </a:lnTo>
                  <a:lnTo>
                    <a:pt x="1054705" y="1075264"/>
                  </a:lnTo>
                  <a:lnTo>
                    <a:pt x="1087144" y="1043179"/>
                  </a:lnTo>
                  <a:lnTo>
                    <a:pt x="1117156" y="1008832"/>
                  </a:lnTo>
                  <a:lnTo>
                    <a:pt x="1144601" y="972360"/>
                  </a:lnTo>
                  <a:lnTo>
                    <a:pt x="1169339" y="933901"/>
                  </a:lnTo>
                  <a:lnTo>
                    <a:pt x="1191232" y="893593"/>
                  </a:lnTo>
                  <a:lnTo>
                    <a:pt x="1210140" y="851575"/>
                  </a:lnTo>
                  <a:lnTo>
                    <a:pt x="1225922" y="807983"/>
                  </a:lnTo>
                  <a:lnTo>
                    <a:pt x="1238440" y="762957"/>
                  </a:lnTo>
                  <a:lnTo>
                    <a:pt x="1247555" y="716634"/>
                  </a:lnTo>
                  <a:lnTo>
                    <a:pt x="1253126" y="669152"/>
                  </a:lnTo>
                  <a:lnTo>
                    <a:pt x="1255014" y="620649"/>
                  </a:lnTo>
                  <a:lnTo>
                    <a:pt x="1253126" y="572145"/>
                  </a:lnTo>
                  <a:lnTo>
                    <a:pt x="1247555" y="524663"/>
                  </a:lnTo>
                  <a:lnTo>
                    <a:pt x="1238440" y="478340"/>
                  </a:lnTo>
                  <a:lnTo>
                    <a:pt x="1225922" y="433314"/>
                  </a:lnTo>
                  <a:lnTo>
                    <a:pt x="1210140" y="389722"/>
                  </a:lnTo>
                  <a:lnTo>
                    <a:pt x="1191232" y="347704"/>
                  </a:lnTo>
                  <a:lnTo>
                    <a:pt x="1169339" y="307396"/>
                  </a:lnTo>
                  <a:lnTo>
                    <a:pt x="1144601" y="268937"/>
                  </a:lnTo>
                  <a:lnTo>
                    <a:pt x="1117156" y="232465"/>
                  </a:lnTo>
                  <a:lnTo>
                    <a:pt x="1087144" y="198118"/>
                  </a:lnTo>
                  <a:lnTo>
                    <a:pt x="1054705" y="166033"/>
                  </a:lnTo>
                  <a:lnTo>
                    <a:pt x="1019978" y="136350"/>
                  </a:lnTo>
                  <a:lnTo>
                    <a:pt x="983103" y="109205"/>
                  </a:lnTo>
                  <a:lnTo>
                    <a:pt x="944219" y="84737"/>
                  </a:lnTo>
                  <a:lnTo>
                    <a:pt x="903466" y="63083"/>
                  </a:lnTo>
                  <a:lnTo>
                    <a:pt x="860983" y="44383"/>
                  </a:lnTo>
                  <a:lnTo>
                    <a:pt x="816910" y="28773"/>
                  </a:lnTo>
                  <a:lnTo>
                    <a:pt x="771387" y="16391"/>
                  </a:lnTo>
                  <a:lnTo>
                    <a:pt x="724552" y="7377"/>
                  </a:lnTo>
                  <a:lnTo>
                    <a:pt x="676545" y="1867"/>
                  </a:lnTo>
                  <a:lnTo>
                    <a:pt x="6275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463776" y="3143237"/>
            <a:ext cx="2273300" cy="2526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6905" marR="629920" algn="ctr">
              <a:lnSpc>
                <a:spcPct val="100000"/>
              </a:lnSpc>
              <a:spcBef>
                <a:spcPts val="95"/>
              </a:spcBef>
            </a:pPr>
            <a:r>
              <a:rPr sz="2000" spc="114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20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000" spc="-114" dirty="0">
                <a:solidFill>
                  <a:srgbClr val="6B737A"/>
                </a:solidFill>
                <a:latin typeface="Tahoma"/>
                <a:cs typeface="Tahoma"/>
              </a:rPr>
              <a:t>x</a:t>
            </a:r>
            <a:r>
              <a:rPr sz="2000" spc="-15" dirty="0">
                <a:solidFill>
                  <a:srgbClr val="6B737A"/>
                </a:solidFill>
                <a:latin typeface="Tahoma"/>
                <a:cs typeface="Tahoma"/>
              </a:rPr>
              <a:t>im</a:t>
            </a:r>
            <a:r>
              <a:rPr sz="2000" spc="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000" spc="-80" dirty="0">
                <a:solidFill>
                  <a:srgbClr val="6B737A"/>
                </a:solidFill>
                <a:latin typeface="Tahoma"/>
                <a:cs typeface="Tahoma"/>
              </a:rPr>
              <a:t>z</a:t>
            </a:r>
            <a:r>
              <a:rPr sz="2000" spc="-70" dirty="0">
                <a:solidFill>
                  <a:srgbClr val="6B737A"/>
                </a:solidFill>
                <a:latin typeface="Tahoma"/>
                <a:cs typeface="Tahoma"/>
              </a:rPr>
              <a:t>e  </a:t>
            </a:r>
            <a:r>
              <a:rPr sz="2000" spc="-145" dirty="0">
                <a:solidFill>
                  <a:srgbClr val="6B737A"/>
                </a:solidFill>
                <a:latin typeface="Tahoma"/>
                <a:cs typeface="Tahoma"/>
              </a:rPr>
              <a:t>ROI</a:t>
            </a:r>
            <a:endParaRPr sz="2000">
              <a:latin typeface="Tahoma"/>
              <a:cs typeface="Tahoma"/>
            </a:endParaRPr>
          </a:p>
          <a:p>
            <a:pPr marL="12700" marR="5080" indent="-1270" algn="ctr">
              <a:lnSpc>
                <a:spcPct val="100000"/>
              </a:lnSpc>
              <a:spcBef>
                <a:spcPts val="1935"/>
              </a:spcBef>
            </a:pPr>
            <a:r>
              <a:rPr sz="1800" spc="-24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mp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de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er  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800" spc="-2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it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800" spc="-1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a  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800" spc="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7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de  </a:t>
            </a:r>
            <a:r>
              <a:rPr sz="1800" spc="-5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20" dirty="0">
                <a:solidFill>
                  <a:srgbClr val="6B737A"/>
                </a:solidFill>
                <a:latin typeface="Tahoma"/>
                <a:cs typeface="Tahoma"/>
              </a:rPr>
              <a:t>x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ie</a:t>
            </a:r>
            <a:r>
              <a:rPr sz="1800" spc="-5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8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17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8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800" spc="-14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inc</a:t>
            </a:r>
            <a:r>
              <a:rPr sz="1800" spc="-75" dirty="0">
                <a:solidFill>
                  <a:srgbClr val="6B737A"/>
                </a:solidFill>
                <a:latin typeface="Tahoma"/>
                <a:cs typeface="Tahoma"/>
              </a:rPr>
              <a:t>re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9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d  </a:t>
            </a:r>
            <a:r>
              <a:rPr sz="1800" spc="-10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4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8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1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800" spc="-12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800" spc="-15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800" spc="-30" dirty="0">
                <a:solidFill>
                  <a:srgbClr val="6B737A"/>
                </a:solidFill>
                <a:latin typeface="Tahoma"/>
                <a:cs typeface="Tahoma"/>
              </a:rPr>
              <a:t>ew  </a:t>
            </a:r>
            <a:r>
              <a:rPr sz="1800" spc="-100" dirty="0">
                <a:solidFill>
                  <a:srgbClr val="6B737A"/>
                </a:solidFill>
                <a:latin typeface="Tahoma"/>
                <a:cs typeface="Tahoma"/>
              </a:rPr>
              <a:t>features.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43578" y="1843278"/>
            <a:ext cx="733805" cy="724661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14</a:t>
            </a:fld>
            <a:endParaRPr spc="-10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5448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ev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140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7364095" cy="476313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70" dirty="0">
                <a:latin typeface="Tahoma"/>
                <a:cs typeface="Tahoma"/>
              </a:rPr>
              <a:t>Common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features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5" dirty="0">
                <a:latin typeface="Tahoma"/>
                <a:cs typeface="Tahoma"/>
              </a:rPr>
              <a:t>IDE </a:t>
            </a:r>
            <a:r>
              <a:rPr sz="2400" spc="-85" dirty="0">
                <a:latin typeface="Tahoma"/>
                <a:cs typeface="Tahoma"/>
              </a:rPr>
              <a:t>should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have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development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Sup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dirty="0">
                <a:latin typeface="Tahoma"/>
                <a:cs typeface="Tahoma"/>
              </a:rPr>
              <a:t>N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sup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Maven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35" dirty="0">
                <a:latin typeface="Tahoma"/>
                <a:cs typeface="Tahoma"/>
              </a:rPr>
              <a:t>J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Dependency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management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autocomplete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3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85" dirty="0">
                <a:latin typeface="Tahoma"/>
                <a:cs typeface="Tahoma"/>
              </a:rPr>
              <a:t>nc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1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ice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95" dirty="0">
                <a:latin typeface="Tahoma"/>
                <a:cs typeface="Tahoma"/>
              </a:rPr>
              <a:t>J</a:t>
            </a:r>
            <a:r>
              <a:rPr sz="2200" spc="-135" dirty="0">
                <a:latin typeface="Tahoma"/>
                <a:cs typeface="Tahoma"/>
              </a:rPr>
              <a:t>CR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ew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60" dirty="0">
                <a:latin typeface="Tahoma"/>
                <a:cs typeface="Tahoma"/>
              </a:rPr>
              <a:t>(</a:t>
            </a:r>
            <a:r>
              <a:rPr sz="2200" spc="-225" dirty="0">
                <a:latin typeface="Tahoma"/>
                <a:cs typeface="Tahoma"/>
              </a:rPr>
              <a:t>.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" dirty="0">
                <a:latin typeface="Tahoma"/>
                <a:cs typeface="Tahoma"/>
              </a:rPr>
              <a:t>t</a:t>
            </a:r>
            <a:r>
              <a:rPr sz="2200" spc="-229" dirty="0">
                <a:latin typeface="Tahoma"/>
                <a:cs typeface="Tahoma"/>
              </a:rPr>
              <a:t>.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s)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G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sup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1941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Ec</a:t>
            </a:r>
            <a:r>
              <a:rPr sz="3200" b="1" spc="-130" dirty="0">
                <a:solidFill>
                  <a:srgbClr val="FF0000"/>
                </a:solidFill>
                <a:latin typeface="Tahoma"/>
                <a:cs typeface="Tahoma"/>
              </a:rPr>
              <a:t>li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3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6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57"/>
            <a:ext cx="7192645" cy="51695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8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f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to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H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gh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tom</a:t>
            </a:r>
            <a:r>
              <a:rPr sz="2200" spc="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z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70" dirty="0">
                <a:latin typeface="Tahoma"/>
                <a:cs typeface="Tahoma"/>
              </a:rPr>
              <a:t>ic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Different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perspectives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depending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development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activities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rr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75" dirty="0">
                <a:latin typeface="Tahoma"/>
                <a:cs typeface="Tahoma"/>
              </a:rPr>
              <a:t>gi</a:t>
            </a:r>
            <a:r>
              <a:rPr sz="2200" spc="-160" dirty="0">
                <a:latin typeface="Tahoma"/>
                <a:cs typeface="Tahoma"/>
              </a:rPr>
              <a:t>ng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Supports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many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other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languages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beyond</a:t>
            </a:r>
            <a:r>
              <a:rPr sz="2200" spc="-185" dirty="0">
                <a:latin typeface="Tahoma"/>
                <a:cs typeface="Tahoma"/>
              </a:rPr>
              <a:t> Java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a</a:t>
            </a:r>
            <a:r>
              <a:rPr sz="2200" spc="-13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am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rk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10" dirty="0">
                <a:latin typeface="Tahoma"/>
                <a:cs typeface="Tahoma"/>
              </a:rPr>
              <a:t>ab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90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m2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av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gin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G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0" dirty="0">
                <a:latin typeface="Tahoma"/>
                <a:cs typeface="Tahoma"/>
              </a:rPr>
              <a:t>in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7288" y="922020"/>
            <a:ext cx="4642865" cy="109117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141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57423" y="6574091"/>
            <a:ext cx="742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08100" y="858315"/>
            <a:ext cx="701294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00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25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445" dirty="0">
                <a:solidFill>
                  <a:srgbClr val="FF0000"/>
                </a:solidFill>
                <a:latin typeface="Tahoma"/>
                <a:cs typeface="Tahoma"/>
              </a:rPr>
              <a:t>1:</a:t>
            </a:r>
            <a:r>
              <a:rPr sz="2500" b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20" dirty="0">
                <a:solidFill>
                  <a:srgbClr val="FF0000"/>
                </a:solidFill>
                <a:latin typeface="Tahoma"/>
                <a:cs typeface="Tahoma"/>
              </a:rPr>
              <a:t>Install</a:t>
            </a:r>
            <a:r>
              <a:rPr sz="25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1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2500" b="1" spc="-1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00" dirty="0">
                <a:solidFill>
                  <a:srgbClr val="FF0000"/>
                </a:solidFill>
                <a:latin typeface="Tahoma"/>
                <a:cs typeface="Tahoma"/>
              </a:rPr>
              <a:t>configure</a:t>
            </a:r>
            <a:r>
              <a:rPr sz="25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80" dirty="0">
                <a:solidFill>
                  <a:srgbClr val="FF0000"/>
                </a:solidFill>
                <a:latin typeface="Tahoma"/>
                <a:cs typeface="Tahoma"/>
              </a:rPr>
              <a:t>Eclipse</a:t>
            </a:r>
            <a:r>
              <a:rPr sz="2500" b="1" spc="-1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75" dirty="0">
                <a:solidFill>
                  <a:srgbClr val="FF0000"/>
                </a:solidFill>
                <a:latin typeface="Tahoma"/>
                <a:cs typeface="Tahoma"/>
              </a:rPr>
              <a:t>(Local</a:t>
            </a:r>
            <a:r>
              <a:rPr sz="25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75" dirty="0">
                <a:solidFill>
                  <a:srgbClr val="FF0000"/>
                </a:solidFill>
                <a:latin typeface="Tahoma"/>
                <a:cs typeface="Tahoma"/>
              </a:rPr>
              <a:t>only)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6898" y="1575791"/>
            <a:ext cx="7305040" cy="130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Tahoma"/>
                <a:cs typeface="Tahoma"/>
              </a:rPr>
              <a:t>ADLS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Readytech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environments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already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have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Eclipse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installed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0" dirty="0">
                <a:latin typeface="Tahoma"/>
                <a:cs typeface="Tahoma"/>
              </a:rPr>
              <a:t>This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exercise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only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needs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completed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if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you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are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working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locally.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99791" y="6539986"/>
            <a:ext cx="2343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67805" y="6574091"/>
            <a:ext cx="666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81" y="928787"/>
            <a:ext cx="5534660" cy="384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300"/>
              </a:lnSpc>
              <a:spcBef>
                <a:spcPts val="100"/>
              </a:spcBef>
            </a:pPr>
            <a:r>
              <a:rPr sz="2400" spc="-75" dirty="0">
                <a:latin typeface="Tahoma"/>
                <a:cs typeface="Tahoma"/>
              </a:rPr>
              <a:t>B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u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50" dirty="0">
                <a:latin typeface="Tahoma"/>
                <a:cs typeface="Tahoma"/>
              </a:rPr>
              <a:t>-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A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225" dirty="0">
                <a:latin typeface="Tahoma"/>
                <a:cs typeface="Tahoma"/>
              </a:rPr>
              <a:t>S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50" dirty="0">
                <a:latin typeface="Tahoma"/>
                <a:cs typeface="Tahoma"/>
              </a:rPr>
              <a:t>g</a:t>
            </a:r>
            <a:r>
              <a:rPr sz="2400" spc="-365" dirty="0">
                <a:latin typeface="Tahoma"/>
                <a:cs typeface="Tahoma"/>
              </a:rPr>
              <a:t>.  </a:t>
            </a:r>
            <a:r>
              <a:rPr sz="2400" spc="-90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95" dirty="0">
                <a:latin typeface="Tahoma"/>
                <a:cs typeface="Tahoma"/>
              </a:rPr>
              <a:t>ud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Synchronization</a:t>
            </a:r>
            <a:endParaRPr sz="22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1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75" dirty="0">
                <a:latin typeface="Tahoma"/>
                <a:cs typeface="Tahoma"/>
              </a:rPr>
              <a:t>A</a:t>
            </a:r>
            <a:r>
              <a:rPr sz="2000" spc="-60" dirty="0">
                <a:latin typeface="Tahoma"/>
                <a:cs typeface="Tahoma"/>
              </a:rPr>
              <a:t>u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95" dirty="0">
                <a:latin typeface="Tahoma"/>
                <a:cs typeface="Tahoma"/>
              </a:rPr>
              <a:t>c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110" dirty="0">
                <a:latin typeface="Tahoma"/>
                <a:cs typeface="Tahoma"/>
              </a:rPr>
              <a:t>M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p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s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ve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f</a:t>
            </a:r>
            <a:r>
              <a:rPr sz="2000" spc="-15" dirty="0">
                <a:latin typeface="Tahoma"/>
                <a:cs typeface="Tahoma"/>
              </a:rPr>
              <a:t>il</a:t>
            </a:r>
            <a:r>
              <a:rPr sz="2000" spc="-110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70" dirty="0">
                <a:latin typeface="Tahoma"/>
                <a:cs typeface="Tahoma"/>
              </a:rPr>
              <a:t>P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dirty="0">
                <a:latin typeface="Tahoma"/>
                <a:cs typeface="Tahoma"/>
              </a:rPr>
              <a:t>ll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f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35" dirty="0">
                <a:latin typeface="Tahoma"/>
                <a:cs typeface="Tahoma"/>
              </a:rPr>
              <a:t>l</a:t>
            </a:r>
            <a:r>
              <a:rPr sz="2000" spc="-30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45" dirty="0">
                <a:latin typeface="Tahoma"/>
                <a:cs typeface="Tahoma"/>
              </a:rPr>
              <a:t>f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30" dirty="0">
                <a:latin typeface="Tahoma"/>
                <a:cs typeface="Tahoma"/>
              </a:rPr>
              <a:t>m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AEM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Supports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debugging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code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hot-swapping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8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j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z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j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ew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295" dirty="0">
                <a:latin typeface="Tahoma"/>
                <a:cs typeface="Tahoma"/>
              </a:rPr>
              <a:t>J</a:t>
            </a:r>
            <a:r>
              <a:rPr sz="2200" spc="-135" dirty="0">
                <a:latin typeface="Tahoma"/>
                <a:cs typeface="Tahoma"/>
              </a:rPr>
              <a:t>CR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719" y="6574090"/>
            <a:ext cx="12560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1050" spc="-127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23" y="5006340"/>
            <a:ext cx="12186285" cy="1419860"/>
            <a:chOff x="1523" y="5006340"/>
            <a:chExt cx="12186285" cy="1419860"/>
          </a:xfrm>
        </p:grpSpPr>
        <p:sp>
          <p:nvSpPr>
            <p:cNvPr id="7" name="object 7"/>
            <p:cNvSpPr/>
            <p:nvPr/>
          </p:nvSpPr>
          <p:spPr>
            <a:xfrm>
              <a:off x="1523" y="5006340"/>
              <a:ext cx="12186285" cy="1419860"/>
            </a:xfrm>
            <a:custGeom>
              <a:avLst/>
              <a:gdLst/>
              <a:ahLst/>
              <a:cxnLst/>
              <a:rect l="l" t="t" r="r" b="b"/>
              <a:pathLst>
                <a:path w="12186285" h="1419860">
                  <a:moveTo>
                    <a:pt x="12185916" y="0"/>
                  </a:moveTo>
                  <a:lnTo>
                    <a:pt x="0" y="0"/>
                  </a:lnTo>
                  <a:lnTo>
                    <a:pt x="0" y="1419606"/>
                  </a:lnTo>
                  <a:lnTo>
                    <a:pt x="12185916" y="1419606"/>
                  </a:lnTo>
                  <a:lnTo>
                    <a:pt x="12185916" y="0"/>
                  </a:lnTo>
                  <a:close/>
                </a:path>
              </a:pathLst>
            </a:custGeom>
            <a:solidFill>
              <a:srgbClr val="393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6912" y="5016246"/>
              <a:ext cx="5215115" cy="137540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4291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Ec</a:t>
            </a:r>
            <a:r>
              <a:rPr sz="3200" b="1" spc="-130" dirty="0">
                <a:solidFill>
                  <a:srgbClr val="FF0000"/>
                </a:solidFill>
                <a:latin typeface="Tahoma"/>
                <a:cs typeface="Tahoma"/>
              </a:rPr>
              <a:t>li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3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81" y="919787"/>
            <a:ext cx="8649970" cy="176339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20" dirty="0">
                <a:latin typeface="Tahoma"/>
                <a:cs typeface="Tahoma"/>
              </a:rPr>
              <a:t>Navigate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Window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445" dirty="0">
                <a:latin typeface="Tahoma"/>
                <a:cs typeface="Tahoma"/>
              </a:rPr>
              <a:t>&gt;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Perspective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445" dirty="0">
                <a:latin typeface="Tahoma"/>
                <a:cs typeface="Tahoma"/>
              </a:rPr>
              <a:t>&gt;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Open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Perspective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select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AEM.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95" dirty="0">
                <a:latin typeface="Tahoma"/>
                <a:cs typeface="Tahoma"/>
              </a:rPr>
              <a:t>J</a:t>
            </a:r>
            <a:r>
              <a:rPr sz="2200" spc="-135" dirty="0">
                <a:latin typeface="Tahoma"/>
                <a:cs typeface="Tahoma"/>
              </a:rPr>
              <a:t>CR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ew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ab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Vi</a:t>
            </a:r>
            <a:r>
              <a:rPr sz="2200" spc="5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li</a:t>
            </a:r>
            <a:r>
              <a:rPr sz="2200" spc="-105" dirty="0">
                <a:latin typeface="Tahoma"/>
                <a:cs typeface="Tahoma"/>
              </a:rPr>
              <a:t>z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95" dirty="0">
                <a:latin typeface="Tahoma"/>
                <a:cs typeface="Tahoma"/>
              </a:rPr>
              <a:t>J</a:t>
            </a: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0" dirty="0">
                <a:latin typeface="Tahoma"/>
                <a:cs typeface="Tahoma"/>
              </a:rPr>
              <a:t>Create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Node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option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available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based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common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nodetypes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66341" y="2999613"/>
            <a:ext cx="8789670" cy="3160395"/>
            <a:chOff x="1966341" y="2999613"/>
            <a:chExt cx="8789670" cy="3160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5878" y="3067847"/>
              <a:ext cx="8770606" cy="30822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71103" y="3004375"/>
              <a:ext cx="8780145" cy="3150870"/>
            </a:xfrm>
            <a:custGeom>
              <a:avLst/>
              <a:gdLst/>
              <a:ahLst/>
              <a:cxnLst/>
              <a:rect l="l" t="t" r="r" b="b"/>
              <a:pathLst>
                <a:path w="8780145" h="3150870">
                  <a:moveTo>
                    <a:pt x="0" y="0"/>
                  </a:moveTo>
                  <a:lnTo>
                    <a:pt x="8780145" y="0"/>
                  </a:lnTo>
                  <a:lnTo>
                    <a:pt x="8780145" y="3150489"/>
                  </a:lnTo>
                  <a:lnTo>
                    <a:pt x="0" y="315048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1493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4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ive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144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81" y="928787"/>
            <a:ext cx="7563484" cy="26631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65" dirty="0">
                <a:latin typeface="Tahoma"/>
                <a:cs typeface="Tahoma"/>
              </a:rPr>
              <a:t>j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25" dirty="0">
                <a:latin typeface="Tahoma"/>
                <a:cs typeface="Tahoma"/>
              </a:rPr>
              <a:t>J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60" dirty="0">
                <a:latin typeface="Tahoma"/>
                <a:cs typeface="Tahoma"/>
              </a:rPr>
              <a:t>R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5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385" dirty="0">
                <a:latin typeface="Tahoma"/>
                <a:cs typeface="Tahoma"/>
              </a:rPr>
              <a:t>.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5" dirty="0">
                <a:latin typeface="Tahoma"/>
                <a:cs typeface="Tahoma"/>
              </a:rPr>
              <a:t>t</a:t>
            </a:r>
            <a:r>
              <a:rPr sz="2400" spc="-250" dirty="0">
                <a:latin typeface="Tahoma"/>
                <a:cs typeface="Tahoma"/>
              </a:rPr>
              <a:t>.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45" dirty="0">
                <a:latin typeface="Tahoma"/>
                <a:cs typeface="Tahoma"/>
              </a:rPr>
              <a:t>le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24300"/>
              </a:lnSpc>
            </a:pPr>
            <a:r>
              <a:rPr sz="2400" spc="-65" dirty="0">
                <a:latin typeface="Tahoma"/>
                <a:cs typeface="Tahoma"/>
              </a:rPr>
              <a:t>Xml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files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can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viewed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edited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04" dirty="0">
                <a:latin typeface="Tahoma"/>
                <a:cs typeface="Tahoma"/>
              </a:rPr>
              <a:t>JCR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Properties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panel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155" dirty="0">
                <a:latin typeface="Tahoma"/>
                <a:cs typeface="Tahoma"/>
              </a:rPr>
              <a:t>u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35" dirty="0">
                <a:latin typeface="Tahoma"/>
                <a:cs typeface="Tahoma"/>
              </a:rPr>
              <a:t>r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5" dirty="0">
                <a:latin typeface="Tahoma"/>
                <a:cs typeface="Tahoma"/>
              </a:rPr>
              <a:t>V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l</a:t>
            </a:r>
            <a:r>
              <a:rPr sz="2200" spc="-11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l</a:t>
            </a:r>
            <a:r>
              <a:rPr sz="2200" spc="-11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a</a:t>
            </a:r>
            <a:r>
              <a:rPr sz="2200" spc="-9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m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7005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51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3200" b="1" spc="-380" dirty="0">
                <a:solidFill>
                  <a:srgbClr val="FF0000"/>
                </a:solidFill>
                <a:latin typeface="Tahoma"/>
                <a:cs typeface="Tahoma"/>
              </a:rPr>
              <a:t>CR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6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45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00731" y="3579114"/>
            <a:ext cx="9324975" cy="2916555"/>
            <a:chOff x="2600731" y="3579114"/>
            <a:chExt cx="9324975" cy="29165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731" y="3579114"/>
              <a:ext cx="9324568" cy="29161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5015" y="3773424"/>
              <a:ext cx="8737853" cy="232942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145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020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190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51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3200" b="1" spc="-380" dirty="0">
                <a:solidFill>
                  <a:srgbClr val="FF0000"/>
                </a:solidFill>
                <a:latin typeface="Tahoma"/>
                <a:cs typeface="Tahoma"/>
              </a:rPr>
              <a:t>CR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45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7016115" cy="133858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42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60" dirty="0">
                <a:latin typeface="Tahoma"/>
                <a:cs typeface="Tahoma"/>
              </a:rPr>
              <a:t>b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60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ght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90" dirty="0">
                <a:latin typeface="Tahoma"/>
                <a:cs typeface="Tahoma"/>
              </a:rPr>
              <a:t>c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mo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05" dirty="0">
                <a:latin typeface="Tahoma"/>
                <a:cs typeface="Tahoma"/>
              </a:rPr>
              <a:t>&gt;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5" dirty="0">
                <a:latin typeface="Tahoma"/>
                <a:cs typeface="Tahoma"/>
              </a:rPr>
              <a:t>Set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content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sync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root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directory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jcr_root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folder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92471" y="1455419"/>
            <a:ext cx="8203565" cy="4841240"/>
            <a:chOff x="3092471" y="1455419"/>
            <a:chExt cx="8203565" cy="4841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2471" y="2864068"/>
              <a:ext cx="3040028" cy="34321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9368" y="1455419"/>
              <a:ext cx="2636376" cy="48208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6772" y="3745991"/>
              <a:ext cx="3190493" cy="3863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738156" y="1144012"/>
            <a:ext cx="16891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65" dirty="0">
                <a:latin typeface="Tahoma"/>
                <a:cs typeface="Tahoma"/>
              </a:rPr>
              <a:t>T</a:t>
            </a:r>
            <a:r>
              <a:rPr sz="1600" b="1" spc="-150" dirty="0">
                <a:latin typeface="Tahoma"/>
                <a:cs typeface="Tahoma"/>
              </a:rPr>
              <a:t>y</a:t>
            </a:r>
            <a:r>
              <a:rPr sz="1600" b="1" spc="-135" dirty="0">
                <a:latin typeface="Tahoma"/>
                <a:cs typeface="Tahoma"/>
              </a:rPr>
              <a:t>p</a:t>
            </a:r>
            <a:r>
              <a:rPr sz="1600" b="1" spc="-95" dirty="0">
                <a:latin typeface="Tahoma"/>
                <a:cs typeface="Tahoma"/>
              </a:rPr>
              <a:t>i</a:t>
            </a:r>
            <a:r>
              <a:rPr sz="1600" b="1" spc="-135" dirty="0">
                <a:latin typeface="Tahoma"/>
                <a:cs typeface="Tahoma"/>
              </a:rPr>
              <a:t>c</a:t>
            </a:r>
            <a:r>
              <a:rPr sz="1600" b="1" spc="-155" dirty="0">
                <a:latin typeface="Tahoma"/>
                <a:cs typeface="Tahoma"/>
              </a:rPr>
              <a:t>a</a:t>
            </a:r>
            <a:r>
              <a:rPr sz="1600" b="1" spc="-75" dirty="0">
                <a:latin typeface="Tahoma"/>
                <a:cs typeface="Tahoma"/>
              </a:rPr>
              <a:t>l</a:t>
            </a:r>
            <a:r>
              <a:rPr sz="1600" b="1" spc="-114" dirty="0">
                <a:latin typeface="Tahoma"/>
                <a:cs typeface="Tahoma"/>
              </a:rPr>
              <a:t> </a:t>
            </a:r>
            <a:r>
              <a:rPr sz="1600" b="1" spc="-300" dirty="0">
                <a:latin typeface="Tahoma"/>
                <a:cs typeface="Tahoma"/>
              </a:rPr>
              <a:t>J</a:t>
            </a:r>
            <a:r>
              <a:rPr sz="1600" b="1" spc="-195" dirty="0">
                <a:latin typeface="Tahoma"/>
                <a:cs typeface="Tahoma"/>
              </a:rPr>
              <a:t>a</a:t>
            </a:r>
            <a:r>
              <a:rPr sz="1600" b="1" spc="-180" dirty="0">
                <a:latin typeface="Tahoma"/>
                <a:cs typeface="Tahoma"/>
              </a:rPr>
              <a:t>v</a:t>
            </a:r>
            <a:r>
              <a:rPr sz="1600" b="1" spc="-165" dirty="0">
                <a:latin typeface="Tahoma"/>
                <a:cs typeface="Tahoma"/>
              </a:rPr>
              <a:t>a</a:t>
            </a:r>
            <a:r>
              <a:rPr sz="1600" b="1" spc="-130" dirty="0">
                <a:latin typeface="Tahoma"/>
                <a:cs typeface="Tahoma"/>
              </a:rPr>
              <a:t> </a:t>
            </a:r>
            <a:r>
              <a:rPr sz="1600" b="1" spc="-170" dirty="0">
                <a:latin typeface="Tahoma"/>
                <a:cs typeface="Tahoma"/>
              </a:rPr>
              <a:t>P</a:t>
            </a:r>
            <a:r>
              <a:rPr sz="1600" b="1" spc="-125" dirty="0">
                <a:latin typeface="Tahoma"/>
                <a:cs typeface="Tahoma"/>
              </a:rPr>
              <a:t>r</a:t>
            </a:r>
            <a:r>
              <a:rPr sz="1600" b="1" spc="-120" dirty="0">
                <a:latin typeface="Tahoma"/>
                <a:cs typeface="Tahoma"/>
              </a:rPr>
              <a:t>o</a:t>
            </a:r>
            <a:r>
              <a:rPr sz="1600" b="1" spc="-190" dirty="0">
                <a:latin typeface="Tahoma"/>
                <a:cs typeface="Tahoma"/>
              </a:rPr>
              <a:t>j</a:t>
            </a:r>
            <a:r>
              <a:rPr sz="1600" b="1" spc="-140" dirty="0">
                <a:latin typeface="Tahoma"/>
                <a:cs typeface="Tahoma"/>
              </a:rPr>
              <a:t>e</a:t>
            </a:r>
            <a:r>
              <a:rPr sz="1600" b="1" spc="-114" dirty="0">
                <a:latin typeface="Tahoma"/>
                <a:cs typeface="Tahoma"/>
              </a:rPr>
              <a:t>c</a:t>
            </a:r>
            <a:r>
              <a:rPr sz="1600" b="1" spc="-165" dirty="0"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146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82745" y="2539502"/>
            <a:ext cx="24803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0" dirty="0">
                <a:latin typeface="Tahoma"/>
                <a:cs typeface="Tahoma"/>
              </a:rPr>
              <a:t>AE</a:t>
            </a:r>
            <a:r>
              <a:rPr sz="1600" b="1" spc="-100" dirty="0">
                <a:latin typeface="Tahoma"/>
                <a:cs typeface="Tahoma"/>
              </a:rPr>
              <a:t>M</a:t>
            </a:r>
            <a:r>
              <a:rPr sz="1600" b="1" spc="-114" dirty="0">
                <a:latin typeface="Tahoma"/>
                <a:cs typeface="Tahoma"/>
              </a:rPr>
              <a:t> </a:t>
            </a:r>
            <a:r>
              <a:rPr sz="1600" b="1" spc="-170" dirty="0">
                <a:latin typeface="Tahoma"/>
                <a:cs typeface="Tahoma"/>
              </a:rPr>
              <a:t>P</a:t>
            </a:r>
            <a:r>
              <a:rPr sz="1600" b="1" spc="-125" dirty="0">
                <a:latin typeface="Tahoma"/>
                <a:cs typeface="Tahoma"/>
              </a:rPr>
              <a:t>r</a:t>
            </a:r>
            <a:r>
              <a:rPr sz="1600" b="1" spc="-120" dirty="0">
                <a:latin typeface="Tahoma"/>
                <a:cs typeface="Tahoma"/>
              </a:rPr>
              <a:t>o</a:t>
            </a:r>
            <a:r>
              <a:rPr sz="1600" b="1" spc="-190" dirty="0">
                <a:latin typeface="Tahoma"/>
                <a:cs typeface="Tahoma"/>
              </a:rPr>
              <a:t>j</a:t>
            </a:r>
            <a:r>
              <a:rPr sz="1600" b="1" spc="-140" dirty="0">
                <a:latin typeface="Tahoma"/>
                <a:cs typeface="Tahoma"/>
              </a:rPr>
              <a:t>e</a:t>
            </a:r>
            <a:r>
              <a:rPr sz="1600" b="1" spc="-114" dirty="0">
                <a:latin typeface="Tahoma"/>
                <a:cs typeface="Tahoma"/>
              </a:rPr>
              <a:t>c</a:t>
            </a:r>
            <a:r>
              <a:rPr sz="1600" b="1" spc="-165" dirty="0">
                <a:latin typeface="Tahoma"/>
                <a:cs typeface="Tahoma"/>
              </a:rPr>
              <a:t>t</a:t>
            </a:r>
            <a:r>
              <a:rPr sz="1600" b="1" spc="-100" dirty="0">
                <a:latin typeface="Tahoma"/>
                <a:cs typeface="Tahoma"/>
              </a:rPr>
              <a:t> </a:t>
            </a:r>
            <a:r>
              <a:rPr sz="1600" b="1" spc="-240" dirty="0">
                <a:latin typeface="Tahoma"/>
                <a:cs typeface="Tahoma"/>
              </a:rPr>
              <a:t>w</a:t>
            </a:r>
            <a:r>
              <a:rPr sz="1600" b="1" spc="-75" dirty="0">
                <a:latin typeface="Tahoma"/>
                <a:cs typeface="Tahoma"/>
              </a:rPr>
              <a:t>i</a:t>
            </a:r>
            <a:r>
              <a:rPr sz="1600" b="1" spc="-155" dirty="0">
                <a:latin typeface="Tahoma"/>
                <a:cs typeface="Tahoma"/>
              </a:rPr>
              <a:t>t</a:t>
            </a:r>
            <a:r>
              <a:rPr sz="1600" b="1" spc="-140" dirty="0">
                <a:latin typeface="Tahoma"/>
                <a:cs typeface="Tahoma"/>
              </a:rPr>
              <a:t>h</a:t>
            </a:r>
            <a:r>
              <a:rPr sz="1600" b="1" spc="-100" dirty="0">
                <a:latin typeface="Tahoma"/>
                <a:cs typeface="Tahoma"/>
              </a:rPr>
              <a:t> </a:t>
            </a:r>
            <a:r>
              <a:rPr sz="1600" b="1" spc="-145" dirty="0">
                <a:latin typeface="Tahoma"/>
                <a:cs typeface="Tahoma"/>
              </a:rPr>
              <a:t>V</a:t>
            </a:r>
            <a:r>
              <a:rPr sz="1600" b="1" spc="-100" dirty="0">
                <a:latin typeface="Tahoma"/>
                <a:cs typeface="Tahoma"/>
              </a:rPr>
              <a:t>i</a:t>
            </a:r>
            <a:r>
              <a:rPr sz="1600" b="1" spc="-65" dirty="0">
                <a:latin typeface="Tahoma"/>
                <a:cs typeface="Tahoma"/>
              </a:rPr>
              <a:t>r</a:t>
            </a:r>
            <a:r>
              <a:rPr sz="1600" b="1" spc="-175" dirty="0">
                <a:latin typeface="Tahoma"/>
                <a:cs typeface="Tahoma"/>
              </a:rPr>
              <a:t>t</a:t>
            </a:r>
            <a:r>
              <a:rPr sz="1600" b="1" spc="-150" dirty="0">
                <a:latin typeface="Tahoma"/>
                <a:cs typeface="Tahoma"/>
              </a:rPr>
              <a:t>u</a:t>
            </a:r>
            <a:r>
              <a:rPr sz="1600" b="1" spc="-170" dirty="0">
                <a:latin typeface="Tahoma"/>
                <a:cs typeface="Tahoma"/>
              </a:rPr>
              <a:t>a</a:t>
            </a:r>
            <a:r>
              <a:rPr sz="1600" b="1" spc="-60" dirty="0">
                <a:latin typeface="Tahoma"/>
                <a:cs typeface="Tahoma"/>
              </a:rPr>
              <a:t>l</a:t>
            </a:r>
            <a:r>
              <a:rPr sz="1600" b="1" spc="-110" dirty="0">
                <a:latin typeface="Tahoma"/>
                <a:cs typeface="Tahoma"/>
              </a:rPr>
              <a:t> </a:t>
            </a:r>
            <a:r>
              <a:rPr sz="1600" b="1" spc="-280" dirty="0">
                <a:latin typeface="Tahoma"/>
                <a:cs typeface="Tahoma"/>
              </a:rPr>
              <a:t>J</a:t>
            </a:r>
            <a:r>
              <a:rPr sz="1600" b="1" spc="-200" dirty="0">
                <a:latin typeface="Tahoma"/>
                <a:cs typeface="Tahoma"/>
              </a:rPr>
              <a:t>CR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68324"/>
            <a:ext cx="56699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5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147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49009" y="6574091"/>
            <a:ext cx="9144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85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08100" y="430071"/>
            <a:ext cx="735584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3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65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5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1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Ec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15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EM  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lu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95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2800" b="1" spc="-1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65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8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y)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6898" y="1575791"/>
            <a:ext cx="7275830" cy="130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Tahoma"/>
                <a:cs typeface="Tahoma"/>
              </a:rPr>
              <a:t>ADLS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Readytech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environments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already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have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Eclipse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installed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0" dirty="0">
                <a:latin typeface="Tahoma"/>
                <a:cs typeface="Tahoma"/>
              </a:rPr>
              <a:t>This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exercise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only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needs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completed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if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you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are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working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locally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1390" y="6574091"/>
            <a:ext cx="1066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12305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6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oj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590" y="1018551"/>
            <a:ext cx="487426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9375" indent="-4578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5" dirty="0">
                <a:latin typeface="Tahoma"/>
                <a:cs typeface="Tahoma"/>
              </a:rPr>
              <a:t>&gt;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m</a:t>
            </a:r>
            <a:r>
              <a:rPr sz="2200" spc="-3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he  </a:t>
            </a:r>
            <a:r>
              <a:rPr sz="2200" spc="-120" dirty="0">
                <a:latin typeface="Tahoma"/>
                <a:cs typeface="Tahoma"/>
              </a:rPr>
              <a:t>menu.</a:t>
            </a:r>
            <a:endParaRPr sz="2200">
              <a:latin typeface="Tahoma"/>
              <a:cs typeface="Tahoma"/>
            </a:endParaRPr>
          </a:p>
          <a:p>
            <a:pPr marL="469900" marR="150495" indent="-45783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x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he 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m</a:t>
            </a:r>
            <a:r>
              <a:rPr sz="2200" spc="-3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z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marL="469900" marR="5080" indent="-457834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-100" dirty="0">
                <a:latin typeface="Tahoma"/>
                <a:cs typeface="Tahoma"/>
              </a:rPr>
              <a:t>B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j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y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w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10" dirty="0">
                <a:latin typeface="Tahoma"/>
                <a:cs typeface="Tahoma"/>
              </a:rPr>
              <a:t>t 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30" dirty="0">
                <a:latin typeface="Tahoma"/>
                <a:cs typeface="Tahoma"/>
              </a:rPr>
              <a:t>r</a:t>
            </a:r>
            <a:r>
              <a:rPr sz="2200" spc="-1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89522" y="872108"/>
            <a:ext cx="5676900" cy="5354955"/>
            <a:chOff x="6089522" y="872108"/>
            <a:chExt cx="5676900" cy="53549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9047" y="881633"/>
              <a:ext cx="4885943" cy="50947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4285" y="876871"/>
              <a:ext cx="4895850" cy="5104765"/>
            </a:xfrm>
            <a:custGeom>
              <a:avLst/>
              <a:gdLst/>
              <a:ahLst/>
              <a:cxnLst/>
              <a:rect l="l" t="t" r="r" b="b"/>
              <a:pathLst>
                <a:path w="4895850" h="5104765">
                  <a:moveTo>
                    <a:pt x="0" y="0"/>
                  </a:moveTo>
                  <a:lnTo>
                    <a:pt x="4895469" y="0"/>
                  </a:lnTo>
                  <a:lnTo>
                    <a:pt x="4895469" y="5104257"/>
                  </a:lnTo>
                  <a:lnTo>
                    <a:pt x="0" y="510425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5268" y="3032010"/>
              <a:ext cx="3231629" cy="31851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20493" y="3027235"/>
              <a:ext cx="3241675" cy="3194685"/>
            </a:xfrm>
            <a:custGeom>
              <a:avLst/>
              <a:gdLst/>
              <a:ahLst/>
              <a:cxnLst/>
              <a:rect l="l" t="t" r="r" b="b"/>
              <a:pathLst>
                <a:path w="3241675" h="3194685">
                  <a:moveTo>
                    <a:pt x="0" y="0"/>
                  </a:moveTo>
                  <a:lnTo>
                    <a:pt x="3241167" y="0"/>
                  </a:lnTo>
                  <a:lnTo>
                    <a:pt x="3241167" y="3194685"/>
                  </a:lnTo>
                  <a:lnTo>
                    <a:pt x="0" y="319468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2839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Cloud</a:t>
            </a:r>
            <a:r>
              <a:rPr spc="-195" dirty="0"/>
              <a:t> </a:t>
            </a:r>
            <a:r>
              <a:rPr spc="-290" dirty="0"/>
              <a:t>Manager</a:t>
            </a:r>
            <a:r>
              <a:rPr spc="-190" dirty="0"/>
              <a:t> </a:t>
            </a:r>
            <a:r>
              <a:rPr spc="-1250" dirty="0"/>
              <a:t>|</a:t>
            </a:r>
            <a:r>
              <a:rPr spc="-215" dirty="0"/>
              <a:t> </a:t>
            </a:r>
            <a:r>
              <a:rPr spc="-225" dirty="0"/>
              <a:t>AEM</a:t>
            </a:r>
            <a:r>
              <a:rPr spc="-204" dirty="0"/>
              <a:t> </a:t>
            </a:r>
            <a:r>
              <a:rPr spc="-260" dirty="0"/>
              <a:t>Environments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1015401"/>
            <a:ext cx="5130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0" dirty="0">
                <a:latin typeface="Tahoma"/>
                <a:cs typeface="Tahoma"/>
              </a:rPr>
              <a:t>S</a:t>
            </a:r>
            <a:r>
              <a:rPr sz="3200" spc="-165" dirty="0">
                <a:latin typeface="Tahoma"/>
                <a:cs typeface="Tahoma"/>
              </a:rPr>
              <a:t>e</a:t>
            </a:r>
            <a:r>
              <a:rPr sz="3200" spc="-35" dirty="0">
                <a:latin typeface="Tahoma"/>
                <a:cs typeface="Tahoma"/>
              </a:rPr>
              <a:t>r</a:t>
            </a:r>
            <a:r>
              <a:rPr sz="3200" spc="-150" dirty="0">
                <a:latin typeface="Tahoma"/>
                <a:cs typeface="Tahoma"/>
              </a:rPr>
              <a:t>v</a:t>
            </a:r>
            <a:r>
              <a:rPr sz="3200" spc="-45" dirty="0">
                <a:latin typeface="Tahoma"/>
                <a:cs typeface="Tahoma"/>
              </a:rPr>
              <a:t>i</a:t>
            </a:r>
            <a:r>
              <a:rPr sz="3200" spc="-155" dirty="0">
                <a:latin typeface="Tahoma"/>
                <a:cs typeface="Tahoma"/>
              </a:rPr>
              <a:t>c</a:t>
            </a:r>
            <a:r>
              <a:rPr sz="3200" spc="-110" dirty="0">
                <a:latin typeface="Tahoma"/>
                <a:cs typeface="Tahoma"/>
              </a:rPr>
              <a:t>e</a:t>
            </a:r>
            <a:r>
              <a:rPr sz="3200" spc="-250" dirty="0">
                <a:latin typeface="Tahoma"/>
                <a:cs typeface="Tahoma"/>
              </a:rPr>
              <a:t>s</a:t>
            </a:r>
            <a:r>
              <a:rPr sz="3200" spc="-280" dirty="0">
                <a:latin typeface="Tahoma"/>
                <a:cs typeface="Tahoma"/>
              </a:rPr>
              <a:t> </a:t>
            </a:r>
            <a:r>
              <a:rPr sz="3200" spc="-85" dirty="0">
                <a:latin typeface="Tahoma"/>
                <a:cs typeface="Tahoma"/>
              </a:rPr>
              <a:t>w</a:t>
            </a:r>
            <a:r>
              <a:rPr sz="3200" spc="-20" dirty="0">
                <a:latin typeface="Tahoma"/>
                <a:cs typeface="Tahoma"/>
              </a:rPr>
              <a:t>i</a:t>
            </a:r>
            <a:r>
              <a:rPr sz="3200" spc="-150" dirty="0">
                <a:latin typeface="Tahoma"/>
                <a:cs typeface="Tahoma"/>
              </a:rPr>
              <a:t>t</a:t>
            </a:r>
            <a:r>
              <a:rPr sz="3200" spc="-105" dirty="0">
                <a:latin typeface="Tahoma"/>
                <a:cs typeface="Tahoma"/>
              </a:rPr>
              <a:t>h</a:t>
            </a:r>
            <a:r>
              <a:rPr sz="3200" spc="-45" dirty="0">
                <a:latin typeface="Tahoma"/>
                <a:cs typeface="Tahoma"/>
              </a:rPr>
              <a:t>i</a:t>
            </a:r>
            <a:r>
              <a:rPr sz="3200" spc="-100" dirty="0">
                <a:latin typeface="Tahoma"/>
                <a:cs typeface="Tahoma"/>
              </a:rPr>
              <a:t>n</a:t>
            </a:r>
            <a:r>
              <a:rPr sz="3200" spc="-285" dirty="0">
                <a:latin typeface="Tahoma"/>
                <a:cs typeface="Tahoma"/>
              </a:rPr>
              <a:t> </a:t>
            </a:r>
            <a:r>
              <a:rPr sz="3200" spc="-150" dirty="0">
                <a:latin typeface="Tahoma"/>
                <a:cs typeface="Tahoma"/>
              </a:rPr>
              <a:t>a</a:t>
            </a:r>
            <a:r>
              <a:rPr sz="3200" spc="-155" dirty="0">
                <a:latin typeface="Tahoma"/>
                <a:cs typeface="Tahoma"/>
              </a:rPr>
              <a:t>n</a:t>
            </a:r>
            <a:r>
              <a:rPr sz="3200" spc="-260" dirty="0">
                <a:latin typeface="Tahoma"/>
                <a:cs typeface="Tahoma"/>
              </a:rPr>
              <a:t> </a:t>
            </a:r>
            <a:r>
              <a:rPr sz="3200" spc="-165" dirty="0">
                <a:latin typeface="Tahoma"/>
                <a:cs typeface="Tahoma"/>
              </a:rPr>
              <a:t>e</a:t>
            </a:r>
            <a:r>
              <a:rPr sz="3200" spc="-125" dirty="0">
                <a:latin typeface="Tahoma"/>
                <a:cs typeface="Tahoma"/>
              </a:rPr>
              <a:t>n</a:t>
            </a:r>
            <a:r>
              <a:rPr sz="3200" spc="-150" dirty="0">
                <a:latin typeface="Tahoma"/>
                <a:cs typeface="Tahoma"/>
              </a:rPr>
              <a:t>v</a:t>
            </a:r>
            <a:r>
              <a:rPr sz="3200" spc="-45" dirty="0">
                <a:latin typeface="Tahoma"/>
                <a:cs typeface="Tahoma"/>
              </a:rPr>
              <a:t>i</a:t>
            </a:r>
            <a:r>
              <a:rPr sz="3200" spc="-155" dirty="0">
                <a:latin typeface="Tahoma"/>
                <a:cs typeface="Tahoma"/>
              </a:rPr>
              <a:t>r</a:t>
            </a:r>
            <a:r>
              <a:rPr sz="3200" spc="-80" dirty="0">
                <a:latin typeface="Tahoma"/>
                <a:cs typeface="Tahoma"/>
              </a:rPr>
              <a:t>onm</a:t>
            </a:r>
            <a:r>
              <a:rPr sz="3200" spc="-165" dirty="0">
                <a:latin typeface="Tahoma"/>
                <a:cs typeface="Tahoma"/>
              </a:rPr>
              <a:t>e</a:t>
            </a:r>
            <a:r>
              <a:rPr sz="3200" spc="-140" dirty="0">
                <a:latin typeface="Tahoma"/>
                <a:cs typeface="Tahoma"/>
              </a:rPr>
              <a:t>nt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81" y="1504135"/>
            <a:ext cx="3714750" cy="36969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63245" indent="-27559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800" spc="-70" dirty="0">
                <a:latin typeface="Tahoma"/>
                <a:cs typeface="Tahoma"/>
              </a:rPr>
              <a:t>A</a:t>
            </a:r>
            <a:r>
              <a:rPr sz="2800" spc="-5" dirty="0">
                <a:latin typeface="Tahoma"/>
                <a:cs typeface="Tahoma"/>
              </a:rPr>
              <a:t>EM</a:t>
            </a:r>
            <a:r>
              <a:rPr sz="2800" spc="-235" dirty="0">
                <a:latin typeface="Tahoma"/>
                <a:cs typeface="Tahoma"/>
              </a:rPr>
              <a:t> </a:t>
            </a:r>
            <a:r>
              <a:rPr sz="2800" spc="-105" dirty="0">
                <a:latin typeface="Tahoma"/>
                <a:cs typeface="Tahoma"/>
              </a:rPr>
              <a:t>A</a:t>
            </a:r>
            <a:r>
              <a:rPr sz="2800" spc="-80" dirty="0">
                <a:latin typeface="Tahoma"/>
                <a:cs typeface="Tahoma"/>
              </a:rPr>
              <a:t>u</a:t>
            </a:r>
            <a:r>
              <a:rPr sz="2800" spc="-130" dirty="0">
                <a:latin typeface="Tahoma"/>
                <a:cs typeface="Tahoma"/>
              </a:rPr>
              <a:t>t</a:t>
            </a:r>
            <a:r>
              <a:rPr sz="2800" spc="-100" dirty="0">
                <a:latin typeface="Tahoma"/>
                <a:cs typeface="Tahoma"/>
              </a:rPr>
              <a:t>hor</a:t>
            </a:r>
            <a:endParaRPr sz="28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800" spc="-125" dirty="0">
                <a:latin typeface="Tahoma"/>
                <a:cs typeface="Tahoma"/>
              </a:rPr>
              <a:t>A</a:t>
            </a:r>
            <a:r>
              <a:rPr sz="2800" spc="-114" dirty="0">
                <a:latin typeface="Tahoma"/>
                <a:cs typeface="Tahoma"/>
              </a:rPr>
              <a:t>E</a:t>
            </a:r>
            <a:r>
              <a:rPr sz="2800" spc="155" dirty="0">
                <a:latin typeface="Tahoma"/>
                <a:cs typeface="Tahoma"/>
              </a:rPr>
              <a:t>M</a:t>
            </a:r>
            <a:r>
              <a:rPr sz="2800" spc="-235" dirty="0">
                <a:latin typeface="Tahoma"/>
                <a:cs typeface="Tahoma"/>
              </a:rPr>
              <a:t> </a:t>
            </a:r>
            <a:r>
              <a:rPr sz="2800" spc="-85" dirty="0">
                <a:latin typeface="Tahoma"/>
                <a:cs typeface="Tahoma"/>
              </a:rPr>
              <a:t>P</a:t>
            </a:r>
            <a:r>
              <a:rPr sz="2800" spc="-90" dirty="0">
                <a:latin typeface="Tahoma"/>
                <a:cs typeface="Tahoma"/>
              </a:rPr>
              <a:t>ub</a:t>
            </a:r>
            <a:r>
              <a:rPr sz="2800" spc="-35" dirty="0">
                <a:latin typeface="Tahoma"/>
                <a:cs typeface="Tahoma"/>
              </a:rPr>
              <a:t>l</a:t>
            </a:r>
            <a:r>
              <a:rPr sz="2800" spc="-15" dirty="0">
                <a:latin typeface="Tahoma"/>
                <a:cs typeface="Tahoma"/>
              </a:rPr>
              <a:t>i</a:t>
            </a:r>
            <a:r>
              <a:rPr sz="2800" spc="-235" dirty="0">
                <a:latin typeface="Tahoma"/>
                <a:cs typeface="Tahoma"/>
              </a:rPr>
              <a:t>s</a:t>
            </a:r>
            <a:r>
              <a:rPr sz="2800" spc="-80" dirty="0">
                <a:latin typeface="Tahoma"/>
                <a:cs typeface="Tahoma"/>
              </a:rPr>
              <a:t>h</a:t>
            </a:r>
            <a:endParaRPr sz="28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800" spc="-125" dirty="0">
                <a:latin typeface="Tahoma"/>
                <a:cs typeface="Tahoma"/>
              </a:rPr>
              <a:t>Dispatcher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200" spc="-395" dirty="0">
                <a:latin typeface="Tahoma"/>
                <a:cs typeface="Tahoma"/>
              </a:rPr>
              <a:t>T</a:t>
            </a:r>
            <a:r>
              <a:rPr sz="3200" spc="-150" dirty="0">
                <a:latin typeface="Tahoma"/>
                <a:cs typeface="Tahoma"/>
              </a:rPr>
              <a:t>y</a:t>
            </a:r>
            <a:r>
              <a:rPr sz="3200" spc="-90" dirty="0">
                <a:latin typeface="Tahoma"/>
                <a:cs typeface="Tahoma"/>
              </a:rPr>
              <a:t>p</a:t>
            </a:r>
            <a:r>
              <a:rPr sz="3200" spc="-110" dirty="0">
                <a:latin typeface="Tahoma"/>
                <a:cs typeface="Tahoma"/>
              </a:rPr>
              <a:t>e</a:t>
            </a:r>
            <a:r>
              <a:rPr sz="3200" spc="-250" dirty="0">
                <a:latin typeface="Tahoma"/>
                <a:cs typeface="Tahoma"/>
              </a:rPr>
              <a:t>s</a:t>
            </a:r>
            <a:r>
              <a:rPr sz="3200" spc="-275" dirty="0">
                <a:latin typeface="Tahoma"/>
                <a:cs typeface="Tahoma"/>
              </a:rPr>
              <a:t> </a:t>
            </a:r>
            <a:r>
              <a:rPr sz="3200" spc="-165" dirty="0">
                <a:latin typeface="Tahoma"/>
                <a:cs typeface="Tahoma"/>
              </a:rPr>
              <a:t>of</a:t>
            </a:r>
            <a:r>
              <a:rPr sz="3200" spc="-265" dirty="0">
                <a:latin typeface="Tahoma"/>
                <a:cs typeface="Tahoma"/>
              </a:rPr>
              <a:t> </a:t>
            </a:r>
            <a:r>
              <a:rPr sz="3200" spc="-210" dirty="0">
                <a:latin typeface="Tahoma"/>
                <a:cs typeface="Tahoma"/>
              </a:rPr>
              <a:t>E</a:t>
            </a:r>
            <a:r>
              <a:rPr sz="3200" spc="-125" dirty="0">
                <a:latin typeface="Tahoma"/>
                <a:cs typeface="Tahoma"/>
              </a:rPr>
              <a:t>n</a:t>
            </a:r>
            <a:r>
              <a:rPr sz="3200" spc="-150" dirty="0">
                <a:latin typeface="Tahoma"/>
                <a:cs typeface="Tahoma"/>
              </a:rPr>
              <a:t>v</a:t>
            </a:r>
            <a:r>
              <a:rPr sz="3200" spc="-45" dirty="0">
                <a:latin typeface="Tahoma"/>
                <a:cs typeface="Tahoma"/>
              </a:rPr>
              <a:t>i</a:t>
            </a:r>
            <a:r>
              <a:rPr sz="3200" spc="-155" dirty="0">
                <a:latin typeface="Tahoma"/>
                <a:cs typeface="Tahoma"/>
              </a:rPr>
              <a:t>r</a:t>
            </a:r>
            <a:r>
              <a:rPr sz="3200" spc="-85" dirty="0">
                <a:latin typeface="Tahoma"/>
                <a:cs typeface="Tahoma"/>
              </a:rPr>
              <a:t>o</a:t>
            </a:r>
            <a:r>
              <a:rPr sz="3200" spc="-95" dirty="0">
                <a:latin typeface="Tahoma"/>
                <a:cs typeface="Tahoma"/>
              </a:rPr>
              <a:t>n</a:t>
            </a:r>
            <a:r>
              <a:rPr sz="3200" spc="-135" dirty="0">
                <a:latin typeface="Tahoma"/>
                <a:cs typeface="Tahoma"/>
              </a:rPr>
              <a:t>m</a:t>
            </a:r>
            <a:r>
              <a:rPr sz="3200" spc="-75" dirty="0">
                <a:latin typeface="Tahoma"/>
                <a:cs typeface="Tahoma"/>
              </a:rPr>
              <a:t>e</a:t>
            </a:r>
            <a:r>
              <a:rPr sz="3200" spc="-105" dirty="0">
                <a:latin typeface="Tahoma"/>
                <a:cs typeface="Tahoma"/>
              </a:rPr>
              <a:t>n</a:t>
            </a:r>
            <a:r>
              <a:rPr sz="3200" spc="-80" dirty="0">
                <a:latin typeface="Tahoma"/>
                <a:cs typeface="Tahoma"/>
              </a:rPr>
              <a:t>t</a:t>
            </a:r>
            <a:r>
              <a:rPr sz="3200" spc="-250" dirty="0"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800" spc="-95" dirty="0">
                <a:latin typeface="Tahoma"/>
                <a:cs typeface="Tahoma"/>
              </a:rPr>
              <a:t>Dev</a:t>
            </a:r>
            <a:endParaRPr sz="28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800" spc="-185" dirty="0">
                <a:latin typeface="Tahoma"/>
                <a:cs typeface="Tahoma"/>
              </a:rPr>
              <a:t>Stage</a:t>
            </a:r>
            <a:endParaRPr sz="28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800" spc="-95" dirty="0">
                <a:latin typeface="Tahoma"/>
                <a:cs typeface="Tahoma"/>
              </a:rPr>
              <a:t>Prod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39686" y="1575435"/>
            <a:ext cx="2865120" cy="1200150"/>
          </a:xfrm>
          <a:custGeom>
            <a:avLst/>
            <a:gdLst/>
            <a:ahLst/>
            <a:cxnLst/>
            <a:rect l="l" t="t" r="r" b="b"/>
            <a:pathLst>
              <a:path w="2865120" h="1200150">
                <a:moveTo>
                  <a:pt x="0" y="0"/>
                </a:moveTo>
                <a:lnTo>
                  <a:pt x="2865120" y="0"/>
                </a:lnTo>
                <a:lnTo>
                  <a:pt x="2865120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58747" y="1601238"/>
            <a:ext cx="122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ahoma"/>
                <a:cs typeface="Tahoma"/>
              </a:rPr>
              <a:t>Environment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7232" y="2138172"/>
            <a:ext cx="708025" cy="458470"/>
          </a:xfrm>
          <a:prstGeom prst="rect">
            <a:avLst/>
          </a:prstGeom>
          <a:ln w="25400">
            <a:solidFill>
              <a:srgbClr val="C1D72E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30810" marR="123825" indent="9525">
              <a:lnSpc>
                <a:spcPct val="100000"/>
              </a:lnSpc>
              <a:spcBef>
                <a:spcPts val="340"/>
              </a:spcBef>
            </a:pPr>
            <a:r>
              <a:rPr sz="1200" spc="-40" dirty="0">
                <a:latin typeface="Tahoma"/>
                <a:cs typeface="Tahoma"/>
              </a:rPr>
              <a:t>Author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v</a:t>
            </a:r>
            <a:r>
              <a:rPr sz="1200" spc="-40" dirty="0">
                <a:latin typeface="Tahoma"/>
                <a:cs typeface="Tahoma"/>
              </a:rPr>
              <a:t>ice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6675" y="2138172"/>
            <a:ext cx="708025" cy="458470"/>
          </a:xfrm>
          <a:prstGeom prst="rect">
            <a:avLst/>
          </a:prstGeom>
          <a:ln w="25400">
            <a:solidFill>
              <a:srgbClr val="C1D72E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30810" marR="120014" indent="-3810">
              <a:lnSpc>
                <a:spcPct val="100000"/>
              </a:lnSpc>
              <a:spcBef>
                <a:spcPts val="310"/>
              </a:spcBef>
            </a:pPr>
            <a:r>
              <a:rPr sz="1200" spc="-40" dirty="0">
                <a:latin typeface="Tahoma"/>
                <a:cs typeface="Tahoma"/>
              </a:rPr>
              <a:t>P</a:t>
            </a:r>
            <a:r>
              <a:rPr sz="1200" spc="-25" dirty="0">
                <a:latin typeface="Tahoma"/>
                <a:cs typeface="Tahoma"/>
              </a:rPr>
              <a:t>u</a:t>
            </a:r>
            <a:r>
              <a:rPr sz="1200" spc="-35" dirty="0">
                <a:latin typeface="Tahoma"/>
                <a:cs typeface="Tahoma"/>
              </a:rPr>
              <a:t>b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5" dirty="0">
                <a:latin typeface="Tahoma"/>
                <a:cs typeface="Tahoma"/>
              </a:rPr>
              <a:t>i</a:t>
            </a:r>
            <a:r>
              <a:rPr sz="1200" spc="-90" dirty="0">
                <a:latin typeface="Tahoma"/>
                <a:cs typeface="Tahoma"/>
              </a:rPr>
              <a:t>s</a:t>
            </a:r>
            <a:r>
              <a:rPr sz="1200" spc="-20" dirty="0">
                <a:latin typeface="Tahoma"/>
                <a:cs typeface="Tahoma"/>
              </a:rPr>
              <a:t>h 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dirty="0">
                <a:latin typeface="Tahoma"/>
                <a:cs typeface="Tahoma"/>
              </a:rPr>
              <a:t>r</a:t>
            </a:r>
            <a:r>
              <a:rPr sz="1200" spc="-50" dirty="0">
                <a:latin typeface="Tahoma"/>
                <a:cs typeface="Tahoma"/>
              </a:rPr>
              <a:t>v</a:t>
            </a:r>
            <a:r>
              <a:rPr sz="1200" spc="-40" dirty="0">
                <a:latin typeface="Tahoma"/>
                <a:cs typeface="Tahoma"/>
              </a:rPr>
              <a:t>ice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7348" y="2185035"/>
            <a:ext cx="885825" cy="360680"/>
          </a:xfrm>
          <a:prstGeom prst="rect">
            <a:avLst/>
          </a:prstGeom>
          <a:ln w="25400">
            <a:solidFill>
              <a:srgbClr val="C1D72E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660"/>
              </a:spcBef>
            </a:pPr>
            <a:r>
              <a:rPr sz="1200" spc="-45" dirty="0">
                <a:latin typeface="Tahoma"/>
                <a:cs typeface="Tahoma"/>
              </a:rPr>
              <a:t>Dispatcher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7232" y="3001898"/>
            <a:ext cx="1587500" cy="322580"/>
          </a:xfrm>
          <a:prstGeom prst="rect">
            <a:avLst/>
          </a:prstGeom>
          <a:solidFill>
            <a:srgbClr val="C1D72E"/>
          </a:solidFill>
          <a:ln w="25400">
            <a:solidFill>
              <a:srgbClr val="8D9E1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390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eli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31505" y="2585339"/>
            <a:ext cx="947419" cy="416559"/>
            <a:chOff x="7131505" y="2585339"/>
            <a:chExt cx="947419" cy="416559"/>
          </a:xfrm>
        </p:grpSpPr>
        <p:sp>
          <p:nvSpPr>
            <p:cNvPr id="12" name="object 12"/>
            <p:cNvSpPr/>
            <p:nvPr/>
          </p:nvSpPr>
          <p:spPr>
            <a:xfrm>
              <a:off x="7169554" y="2598039"/>
              <a:ext cx="1905" cy="340360"/>
            </a:xfrm>
            <a:custGeom>
              <a:avLst/>
              <a:gdLst/>
              <a:ahLst/>
              <a:cxnLst/>
              <a:rect l="l" t="t" r="r" b="b"/>
              <a:pathLst>
                <a:path w="1904" h="340360">
                  <a:moveTo>
                    <a:pt x="1473" y="0"/>
                  </a:moveTo>
                  <a:lnTo>
                    <a:pt x="0" y="340321"/>
                  </a:lnTo>
                </a:path>
              </a:pathLst>
            </a:custGeom>
            <a:ln w="25400">
              <a:solidFill>
                <a:srgbClr val="C1D7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1505" y="2925497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0" y="0"/>
                  </a:moveTo>
                  <a:lnTo>
                    <a:pt x="37769" y="76365"/>
                  </a:lnTo>
                  <a:lnTo>
                    <a:pt x="76200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40243" y="2657726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34032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C1D7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02147" y="259422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55260" y="3892677"/>
            <a:ext cx="2865120" cy="506095"/>
          </a:xfrm>
          <a:prstGeom prst="rect">
            <a:avLst/>
          </a:prstGeom>
          <a:solidFill>
            <a:srgbClr val="9EA6AD"/>
          </a:solidFill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300"/>
              </a:spcBef>
            </a:pPr>
            <a:r>
              <a:rPr sz="1800" spc="-40" dirty="0">
                <a:latin typeface="Tahoma"/>
                <a:cs typeface="Tahoma"/>
              </a:rPr>
              <a:t>D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75" dirty="0">
                <a:latin typeface="Tahoma"/>
                <a:cs typeface="Tahoma"/>
              </a:rPr>
              <a:t>v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v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nm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2019" y="6576522"/>
            <a:ext cx="130683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201251</a:t>
            </a:r>
            <a:r>
              <a:rPr sz="1050" spc="-8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17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40659" y="6576524"/>
            <a:ext cx="107314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15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55260" y="4555616"/>
            <a:ext cx="2865120" cy="506730"/>
          </a:xfrm>
          <a:prstGeom prst="rect">
            <a:avLst/>
          </a:prstGeom>
          <a:solidFill>
            <a:srgbClr val="E6EEAC"/>
          </a:solidFill>
          <a:ln w="254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552450">
              <a:lnSpc>
                <a:spcPct val="100000"/>
              </a:lnSpc>
              <a:spcBef>
                <a:spcPts val="305"/>
              </a:spcBef>
            </a:pPr>
            <a:r>
              <a:rPr sz="1800" spc="-150" dirty="0">
                <a:latin typeface="Tahoma"/>
                <a:cs typeface="Tahoma"/>
              </a:rPr>
              <a:t>S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nmen</a:t>
            </a:r>
            <a:r>
              <a:rPr sz="1800" spc="-7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56784" y="5190363"/>
            <a:ext cx="2865120" cy="506730"/>
          </a:xfrm>
          <a:prstGeom prst="rect">
            <a:avLst/>
          </a:prstGeom>
          <a:solidFill>
            <a:srgbClr val="FCDFAD"/>
          </a:solidFill>
          <a:ln w="254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305"/>
              </a:spcBef>
            </a:pP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v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nm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0659" y="6574091"/>
            <a:ext cx="1079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8845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Exercise</a:t>
            </a:r>
            <a:r>
              <a:rPr spc="-175" dirty="0"/>
              <a:t> </a:t>
            </a:r>
            <a:r>
              <a:rPr spc="-355" dirty="0"/>
              <a:t>3</a:t>
            </a:r>
            <a:r>
              <a:rPr spc="-195" dirty="0"/>
              <a:t> </a:t>
            </a:r>
            <a:r>
              <a:rPr spc="-270" dirty="0"/>
              <a:t>-</a:t>
            </a:r>
            <a:r>
              <a:rPr spc="-185" dirty="0"/>
              <a:t> </a:t>
            </a:r>
            <a:r>
              <a:rPr spc="-265" dirty="0"/>
              <a:t>Import</a:t>
            </a:r>
            <a:r>
              <a:rPr spc="-195" dirty="0"/>
              <a:t> </a:t>
            </a:r>
            <a:r>
              <a:rPr spc="-245" dirty="0"/>
              <a:t>an</a:t>
            </a:r>
            <a:r>
              <a:rPr spc="-180" dirty="0"/>
              <a:t> </a:t>
            </a:r>
            <a:r>
              <a:rPr spc="-190" dirty="0"/>
              <a:t>AEM</a:t>
            </a:r>
            <a:r>
              <a:rPr spc="-195" dirty="0"/>
              <a:t> </a:t>
            </a:r>
            <a:r>
              <a:rPr spc="-215" dirty="0"/>
              <a:t>project</a:t>
            </a:r>
            <a:r>
              <a:rPr spc="-195" dirty="0"/>
              <a:t> </a:t>
            </a:r>
            <a:r>
              <a:rPr spc="-185" dirty="0"/>
              <a:t>in</a:t>
            </a:r>
            <a:r>
              <a:rPr spc="-180" dirty="0"/>
              <a:t> </a:t>
            </a:r>
            <a:r>
              <a:rPr spc="-200" dirty="0"/>
              <a:t>Eclipse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5852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io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1017789"/>
            <a:ext cx="9421495" cy="1271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Tahoma"/>
                <a:cs typeface="Tahoma"/>
              </a:rPr>
              <a:t>Deploying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entire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project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module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requires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Maven.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Two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common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options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5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Maven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command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line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outside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625" y="4171003"/>
            <a:ext cx="18300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gin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8121" y="6050124"/>
            <a:ext cx="603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10" dirty="0">
                <a:latin typeface="Cambria"/>
                <a:cs typeface="Cambria"/>
              </a:rPr>
              <a:t>For</a:t>
            </a:r>
            <a:r>
              <a:rPr sz="1800" i="1" spc="25" dirty="0">
                <a:latin typeface="Cambria"/>
                <a:cs typeface="Cambria"/>
              </a:rPr>
              <a:t> </a:t>
            </a:r>
            <a:r>
              <a:rPr sz="1800" i="1" spc="-80" dirty="0">
                <a:latin typeface="Cambria"/>
                <a:cs typeface="Cambria"/>
              </a:rPr>
              <a:t>training</a:t>
            </a:r>
            <a:r>
              <a:rPr sz="1800" i="1" spc="-5" dirty="0">
                <a:latin typeface="Cambria"/>
                <a:cs typeface="Cambria"/>
              </a:rPr>
              <a:t> </a:t>
            </a:r>
            <a:r>
              <a:rPr sz="1800" i="1" spc="-55" dirty="0">
                <a:latin typeface="Cambria"/>
                <a:cs typeface="Cambria"/>
              </a:rPr>
              <a:t>purposes,</a:t>
            </a:r>
            <a:r>
              <a:rPr sz="1800" i="1" spc="40" dirty="0">
                <a:latin typeface="Cambria"/>
                <a:cs typeface="Cambria"/>
              </a:rPr>
              <a:t> </a:t>
            </a:r>
            <a:r>
              <a:rPr sz="1800" i="1" spc="-40" dirty="0">
                <a:latin typeface="Cambria"/>
                <a:cs typeface="Cambria"/>
              </a:rPr>
              <a:t>maven</a:t>
            </a:r>
            <a:r>
              <a:rPr sz="1800" i="1" spc="5" dirty="0">
                <a:latin typeface="Cambria"/>
                <a:cs typeface="Cambria"/>
              </a:rPr>
              <a:t> </a:t>
            </a:r>
            <a:r>
              <a:rPr sz="1800" i="1" spc="-50" dirty="0">
                <a:latin typeface="Cambria"/>
                <a:cs typeface="Cambria"/>
              </a:rPr>
              <a:t>command</a:t>
            </a:r>
            <a:r>
              <a:rPr sz="1800" i="1" spc="35" dirty="0">
                <a:latin typeface="Cambria"/>
                <a:cs typeface="Cambria"/>
              </a:rPr>
              <a:t> </a:t>
            </a:r>
            <a:r>
              <a:rPr sz="1800" i="1" spc="-60" dirty="0">
                <a:latin typeface="Cambria"/>
                <a:cs typeface="Cambria"/>
              </a:rPr>
              <a:t>line</a:t>
            </a:r>
            <a:r>
              <a:rPr sz="1800" i="1" spc="15" dirty="0">
                <a:latin typeface="Cambria"/>
                <a:cs typeface="Cambria"/>
              </a:rPr>
              <a:t> </a:t>
            </a:r>
            <a:r>
              <a:rPr sz="1800" i="1" spc="-75" dirty="0">
                <a:latin typeface="Cambria"/>
                <a:cs typeface="Cambria"/>
              </a:rPr>
              <a:t>will</a:t>
            </a:r>
            <a:r>
              <a:rPr sz="1800" i="1" spc="15" dirty="0">
                <a:latin typeface="Cambria"/>
                <a:cs typeface="Cambria"/>
              </a:rPr>
              <a:t> </a:t>
            </a:r>
            <a:r>
              <a:rPr sz="1800" i="1" spc="-35" dirty="0">
                <a:latin typeface="Cambria"/>
                <a:cs typeface="Cambria"/>
              </a:rPr>
              <a:t>be</a:t>
            </a:r>
            <a:r>
              <a:rPr sz="1800" i="1" spc="30" dirty="0">
                <a:latin typeface="Cambria"/>
                <a:cs typeface="Cambria"/>
              </a:rPr>
              <a:t> </a:t>
            </a:r>
            <a:r>
              <a:rPr sz="1800" i="1" spc="-50" dirty="0">
                <a:latin typeface="Cambria"/>
                <a:cs typeface="Cambria"/>
              </a:rPr>
              <a:t>used</a:t>
            </a:r>
            <a:r>
              <a:rPr sz="1800" i="1" spc="20" dirty="0">
                <a:latin typeface="Cambria"/>
                <a:cs typeface="Cambria"/>
              </a:rPr>
              <a:t> </a:t>
            </a:r>
            <a:r>
              <a:rPr sz="1800" i="1" spc="-65" dirty="0">
                <a:latin typeface="Cambria"/>
                <a:cs typeface="Cambria"/>
              </a:rPr>
              <a:t>in</a:t>
            </a:r>
            <a:r>
              <a:rPr sz="1800" i="1" spc="15" dirty="0">
                <a:latin typeface="Cambria"/>
                <a:cs typeface="Cambria"/>
              </a:rPr>
              <a:t> </a:t>
            </a:r>
            <a:r>
              <a:rPr sz="1800" i="1" spc="-80" dirty="0">
                <a:latin typeface="Cambria"/>
                <a:cs typeface="Cambria"/>
              </a:rPr>
              <a:t>training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769" y="4580382"/>
            <a:ext cx="2805683" cy="12809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424" y="2263140"/>
            <a:ext cx="7632191" cy="186613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151</a:t>
            </a:fld>
            <a:endParaRPr spc="-4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01667"/>
            <a:ext cx="12188952" cy="2240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29768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420" dirty="0">
                <a:solidFill>
                  <a:srgbClr val="FF0000"/>
                </a:solidFill>
                <a:latin typeface="Tahoma"/>
                <a:cs typeface="Tahoma"/>
              </a:rPr>
              <a:t>2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Ec</a:t>
            </a:r>
            <a:r>
              <a:rPr sz="3200" b="1" spc="-130" dirty="0">
                <a:solidFill>
                  <a:srgbClr val="FF0000"/>
                </a:solidFill>
                <a:latin typeface="Tahoma"/>
                <a:cs typeface="Tahoma"/>
              </a:rPr>
              <a:t>li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3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152</a:t>
            </a:fld>
            <a:endParaRPr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398781" y="919787"/>
            <a:ext cx="10669270" cy="261112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M2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hin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Dependency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management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Eclipse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build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path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based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Maven's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pom.xml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Resolve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Maven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dependencies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from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Eclipse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workspace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without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installing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0" dirty="0">
                <a:latin typeface="Tahoma"/>
                <a:cs typeface="Tahoma"/>
              </a:rPr>
              <a:t>Automatic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downloading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required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dependencies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from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remote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Maven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repositories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Quick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search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dependencies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Maven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remote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repositories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5787" y="6050124"/>
            <a:ext cx="575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1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i="1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80" dirty="0">
                <a:solidFill>
                  <a:srgbClr val="FFFFFF"/>
                </a:solidFill>
                <a:latin typeface="Cambria"/>
                <a:cs typeface="Cambria"/>
              </a:rPr>
              <a:t>training</a:t>
            </a:r>
            <a:r>
              <a:rPr sz="1800" i="1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55" dirty="0">
                <a:solidFill>
                  <a:srgbClr val="FFFFFF"/>
                </a:solidFill>
                <a:latin typeface="Cambria"/>
                <a:cs typeface="Cambria"/>
              </a:rPr>
              <a:t>purposes,</a:t>
            </a:r>
            <a:r>
              <a:rPr sz="1800" i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40" dirty="0">
                <a:solidFill>
                  <a:srgbClr val="FFFFFF"/>
                </a:solidFill>
                <a:latin typeface="Cambria"/>
                <a:cs typeface="Cambria"/>
              </a:rPr>
              <a:t>maven</a:t>
            </a:r>
            <a:r>
              <a:rPr sz="1800" i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50" dirty="0">
                <a:solidFill>
                  <a:srgbClr val="FFFFFF"/>
                </a:solidFill>
                <a:latin typeface="Cambria"/>
                <a:cs typeface="Cambria"/>
              </a:rPr>
              <a:t>command</a:t>
            </a:r>
            <a:r>
              <a:rPr sz="1800" i="1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60" dirty="0">
                <a:solidFill>
                  <a:srgbClr val="FFFFFF"/>
                </a:solidFill>
                <a:latin typeface="Cambria"/>
                <a:cs typeface="Cambria"/>
              </a:rPr>
              <a:t>line</a:t>
            </a:r>
            <a:r>
              <a:rPr sz="1800" i="1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75" dirty="0">
                <a:solidFill>
                  <a:srgbClr val="FFFFFF"/>
                </a:solidFill>
                <a:latin typeface="Cambria"/>
                <a:cs typeface="Cambria"/>
              </a:rPr>
              <a:t>will</a:t>
            </a:r>
            <a:r>
              <a:rPr sz="1800" i="1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35" dirty="0">
                <a:solidFill>
                  <a:srgbClr val="FFFFFF"/>
                </a:solidFill>
                <a:latin typeface="Cambria"/>
                <a:cs typeface="Cambria"/>
              </a:rPr>
              <a:t>be</a:t>
            </a:r>
            <a:r>
              <a:rPr sz="1800" i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50" dirty="0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r>
              <a:rPr sz="1800" i="1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6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i="1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i="1" spc="-55" dirty="0">
                <a:solidFill>
                  <a:srgbClr val="FFFFFF"/>
                </a:solidFill>
                <a:latin typeface="Cambria"/>
                <a:cs typeface="Cambria"/>
              </a:rPr>
              <a:t>class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9295" y="1672590"/>
            <a:ext cx="5953464" cy="46497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4058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340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mo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153</a:t>
            </a:fld>
            <a:endParaRPr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398781" y="919787"/>
            <a:ext cx="3292475" cy="370205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6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3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m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114" dirty="0">
                <a:latin typeface="Tahoma"/>
                <a:cs typeface="Tahoma"/>
              </a:rPr>
              <a:t>M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v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mman</a:t>
            </a:r>
            <a:r>
              <a:rPr sz="2000" spc="-75" dirty="0">
                <a:latin typeface="Tahoma"/>
                <a:cs typeface="Tahoma"/>
              </a:rPr>
              <a:t>d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105" dirty="0">
                <a:latin typeface="Tahoma"/>
                <a:cs typeface="Tahoma"/>
              </a:rPr>
              <a:t>M</a:t>
            </a:r>
            <a:r>
              <a:rPr sz="2000" spc="-170" dirty="0">
                <a:latin typeface="Tahoma"/>
                <a:cs typeface="Tahoma"/>
              </a:rPr>
              <a:t>2</a:t>
            </a:r>
            <a:r>
              <a:rPr sz="2000" spc="-150" dirty="0">
                <a:latin typeface="Tahoma"/>
                <a:cs typeface="Tahoma"/>
              </a:rPr>
              <a:t>E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35" dirty="0">
                <a:latin typeface="Tahoma"/>
                <a:cs typeface="Tahoma"/>
              </a:rPr>
              <a:t>p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e</a:t>
            </a:r>
            <a:r>
              <a:rPr sz="2000" spc="-95" dirty="0">
                <a:latin typeface="Tahoma"/>
                <a:cs typeface="Tahoma"/>
              </a:rPr>
              <a:t>x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55" dirty="0">
                <a:latin typeface="Tahoma"/>
                <a:cs typeface="Tahoma"/>
              </a:rPr>
              <a:t>n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d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150" dirty="0">
                <a:latin typeface="Tahoma"/>
                <a:cs typeface="Tahoma"/>
              </a:rPr>
              <a:t>E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35" dirty="0">
                <a:latin typeface="Tahoma"/>
                <a:cs typeface="Tahoma"/>
              </a:rPr>
              <a:t>p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80" dirty="0">
                <a:latin typeface="Tahoma"/>
                <a:cs typeface="Tahoma"/>
              </a:rPr>
              <a:t>nc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spc="-20" dirty="0">
                <a:latin typeface="Tahoma"/>
                <a:cs typeface="Tahoma"/>
              </a:rPr>
              <a:t>l</a:t>
            </a:r>
            <a:r>
              <a:rPr sz="2000" spc="-100" dirty="0">
                <a:latin typeface="Tahoma"/>
                <a:cs typeface="Tahoma"/>
              </a:rPr>
              <a:t>u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45" dirty="0">
                <a:latin typeface="Tahoma"/>
                <a:cs typeface="Tahoma"/>
              </a:rPr>
              <a:t>in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15" dirty="0">
                <a:latin typeface="Tahoma"/>
                <a:cs typeface="Tahoma"/>
              </a:rPr>
              <a:t>V</a:t>
            </a:r>
            <a:r>
              <a:rPr sz="2000" spc="-175" dirty="0">
                <a:latin typeface="Tahoma"/>
                <a:cs typeface="Tahoma"/>
              </a:rPr>
              <a:t>S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95" dirty="0">
                <a:latin typeface="Tahoma"/>
                <a:cs typeface="Tahoma"/>
              </a:rPr>
              <a:t>c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e</a:t>
            </a:r>
            <a:r>
              <a:rPr sz="2000" spc="-95" dirty="0">
                <a:latin typeface="Tahoma"/>
                <a:cs typeface="Tahoma"/>
              </a:rPr>
              <a:t>x</a:t>
            </a:r>
            <a:r>
              <a:rPr sz="2000" spc="-90" dirty="0">
                <a:latin typeface="Tahoma"/>
                <a:cs typeface="Tahoma"/>
              </a:rPr>
              <a:t>t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55" dirty="0">
                <a:latin typeface="Tahoma"/>
                <a:cs typeface="Tahoma"/>
              </a:rPr>
              <a:t>n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on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20" dirty="0">
                <a:latin typeface="Tahoma"/>
                <a:cs typeface="Tahoma"/>
              </a:rPr>
              <a:t>AE</a:t>
            </a:r>
            <a:r>
              <a:rPr sz="2000" spc="-30" dirty="0">
                <a:latin typeface="Tahoma"/>
                <a:cs typeface="Tahoma"/>
              </a:rPr>
              <a:t>M</a:t>
            </a:r>
            <a:r>
              <a:rPr sz="2000" spc="-95" dirty="0">
                <a:latin typeface="Tahoma"/>
                <a:cs typeface="Tahoma"/>
              </a:rPr>
              <a:t>F</a:t>
            </a:r>
            <a:r>
              <a:rPr sz="2000" spc="-100" dirty="0">
                <a:latin typeface="Tahoma"/>
                <a:cs typeface="Tahoma"/>
              </a:rPr>
              <a:t>ED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mma</a:t>
            </a:r>
            <a:r>
              <a:rPr sz="2000" spc="-70" dirty="0">
                <a:latin typeface="Tahoma"/>
                <a:cs typeface="Tahoma"/>
              </a:rPr>
              <a:t>nd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li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10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0" dirty="0">
                <a:latin typeface="Tahoma"/>
                <a:cs typeface="Tahoma"/>
              </a:rPr>
              <a:t>p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60" dirty="0">
                <a:latin typeface="Tahoma"/>
                <a:cs typeface="Tahoma"/>
              </a:rPr>
              <a:t>omma</a:t>
            </a:r>
            <a:r>
              <a:rPr sz="2000" spc="-70" dirty="0">
                <a:latin typeface="Tahoma"/>
                <a:cs typeface="Tahoma"/>
              </a:rPr>
              <a:t>nd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li</a:t>
            </a:r>
            <a:r>
              <a:rPr sz="2000" spc="-85" dirty="0">
                <a:latin typeface="Tahoma"/>
                <a:cs typeface="Tahoma"/>
              </a:rPr>
              <a:t>ne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3557" y="3437357"/>
            <a:ext cx="3163570" cy="21875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m</a:t>
            </a:r>
            <a:r>
              <a:rPr sz="2400" spc="-30" dirty="0">
                <a:latin typeface="Tahoma"/>
                <a:cs typeface="Tahoma"/>
              </a:rPr>
              <a:t>p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2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0" dirty="0">
                <a:latin typeface="Tahoma"/>
                <a:cs typeface="Tahoma"/>
              </a:rPr>
              <a:t>EM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6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0" dirty="0">
                <a:latin typeface="Tahoma"/>
                <a:cs typeface="Tahoma"/>
              </a:rPr>
              <a:t>in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20" dirty="0">
                <a:latin typeface="Tahoma"/>
                <a:cs typeface="Tahoma"/>
              </a:rPr>
              <a:t>V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omm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5" dirty="0">
                <a:latin typeface="Tahoma"/>
                <a:cs typeface="Tahoma"/>
              </a:rPr>
              <a:t>V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omm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17447"/>
            <a:ext cx="12189460" cy="5941060"/>
            <a:chOff x="0" y="917447"/>
            <a:chExt cx="12189460" cy="59410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12" y="3463289"/>
              <a:ext cx="5894806" cy="29740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310" y="3657600"/>
              <a:ext cx="5308091" cy="23873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050" y="917447"/>
              <a:ext cx="2946615" cy="52455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8348" y="1111770"/>
              <a:ext cx="2359900" cy="46588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1129" y="3298698"/>
              <a:ext cx="3080765" cy="9631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3497" y="3857244"/>
              <a:ext cx="1536191" cy="87628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6559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Ec</a:t>
            </a:r>
            <a:r>
              <a:rPr sz="3200" b="1" spc="-10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1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3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154</a:t>
            </a:fld>
            <a:endParaRPr spc="-40" dirty="0"/>
          </a:p>
        </p:txBody>
      </p:sp>
      <p:sp>
        <p:nvSpPr>
          <p:cNvPr id="10" name="object 10"/>
          <p:cNvSpPr txBox="1"/>
          <p:nvPr/>
        </p:nvSpPr>
        <p:spPr>
          <a:xfrm>
            <a:off x="398781" y="919787"/>
            <a:ext cx="6519545" cy="21875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Choose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different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modules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different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projects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sync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65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85" dirty="0">
                <a:latin typeface="Tahoma"/>
                <a:cs typeface="Tahoma"/>
              </a:rPr>
              <a:t>nc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t/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75" dirty="0">
                <a:latin typeface="Tahoma"/>
                <a:cs typeface="Tahoma"/>
              </a:rPr>
              <a:t>to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/</a:t>
            </a:r>
            <a:r>
              <a:rPr sz="2200" spc="-100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op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99338"/>
            <a:ext cx="12189460" cy="6059170"/>
            <a:chOff x="0" y="799338"/>
            <a:chExt cx="12189460" cy="6059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7569" y="799338"/>
              <a:ext cx="4536185" cy="25808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1880" y="993647"/>
              <a:ext cx="3949445" cy="19941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5060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1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6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io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781" y="928787"/>
            <a:ext cx="5302250" cy="393572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14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24300"/>
              </a:lnSpc>
            </a:pP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14" dirty="0">
                <a:latin typeface="Tahoma"/>
                <a:cs typeface="Tahoma"/>
              </a:rPr>
              <a:t>b</a:t>
            </a:r>
            <a:r>
              <a:rPr sz="2400" spc="-355" dirty="0">
                <a:latin typeface="Tahoma"/>
                <a:cs typeface="Tahoma"/>
              </a:rPr>
              <a:t>,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ew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25" dirty="0">
                <a:latin typeface="Tahoma"/>
                <a:cs typeface="Tahoma"/>
              </a:rPr>
              <a:t>r</a:t>
            </a:r>
            <a:r>
              <a:rPr sz="2400" spc="-365" dirty="0">
                <a:latin typeface="Tahoma"/>
                <a:cs typeface="Tahoma"/>
              </a:rPr>
              <a:t>.  </a:t>
            </a: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60" dirty="0">
                <a:latin typeface="Tahoma"/>
                <a:cs typeface="Tahoma"/>
              </a:rPr>
              <a:t>b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90" dirty="0">
                <a:latin typeface="Tahoma"/>
                <a:cs typeface="Tahoma"/>
              </a:rPr>
              <a:t>c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ew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60" dirty="0">
                <a:latin typeface="Tahoma"/>
                <a:cs typeface="Tahoma"/>
              </a:rPr>
              <a:t>i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5" dirty="0">
                <a:latin typeface="Tahoma"/>
                <a:cs typeface="Tahoma"/>
              </a:rPr>
              <a:t>Port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Username/password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Host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Timeouts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pu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60976" y="1437132"/>
            <a:ext cx="7389495" cy="5104130"/>
            <a:chOff x="4760976" y="1437132"/>
            <a:chExt cx="7389495" cy="51041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0976" y="2444496"/>
              <a:ext cx="7389113" cy="40965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5286" y="2638805"/>
              <a:ext cx="6802373" cy="35097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0100" y="2269236"/>
              <a:ext cx="2022347" cy="14036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1002" y="1437132"/>
              <a:ext cx="1625345" cy="875525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155</a:t>
            </a:fld>
            <a:endParaRPr spc="-40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217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114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8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ter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12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6631305" cy="219265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25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r</a:t>
            </a:r>
            <a:r>
              <a:rPr sz="2400" spc="-140" dirty="0">
                <a:latin typeface="Tahoma"/>
                <a:cs typeface="Tahoma"/>
              </a:rPr>
              <a:t>u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wh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w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pp</a:t>
            </a:r>
            <a:r>
              <a:rPr sz="2200" spc="-30" dirty="0">
                <a:latin typeface="Tahoma"/>
                <a:cs typeface="Tahoma"/>
              </a:rPr>
              <a:t>li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pp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23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gin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225" dirty="0">
                <a:latin typeface="Tahoma"/>
                <a:cs typeface="Tahoma"/>
              </a:rPr>
              <a:t>r</a:t>
            </a:r>
            <a:r>
              <a:rPr sz="2400" spc="-250" dirty="0">
                <a:latin typeface="Tahoma"/>
                <a:cs typeface="Tahoma"/>
              </a:rPr>
              <a:t>.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45" dirty="0">
                <a:latin typeface="Tahoma"/>
                <a:cs typeface="Tahoma"/>
              </a:rPr>
              <a:t>le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w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15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75" dirty="0">
                <a:latin typeface="Tahoma"/>
                <a:cs typeface="Tahoma"/>
              </a:rPr>
              <a:t>ule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dirty="0">
                <a:latin typeface="Courier New"/>
                <a:cs typeface="Courier New"/>
              </a:rPr>
              <a:t>src/main/content/META-INF/filter.xml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43646" y="2171319"/>
            <a:ext cx="3879850" cy="1924050"/>
            <a:chOff x="7843646" y="2171319"/>
            <a:chExt cx="3879850" cy="19240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3171" y="2180844"/>
              <a:ext cx="3853243" cy="1904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48409" y="2176081"/>
              <a:ext cx="3870325" cy="1914525"/>
            </a:xfrm>
            <a:custGeom>
              <a:avLst/>
              <a:gdLst/>
              <a:ahLst/>
              <a:cxnLst/>
              <a:rect l="l" t="t" r="r" b="b"/>
              <a:pathLst>
                <a:path w="3870325" h="1914525">
                  <a:moveTo>
                    <a:pt x="0" y="0"/>
                  </a:moveTo>
                  <a:lnTo>
                    <a:pt x="3869816" y="0"/>
                  </a:lnTo>
                  <a:lnTo>
                    <a:pt x="3869816" y="1914525"/>
                  </a:lnTo>
                  <a:lnTo>
                    <a:pt x="0" y="19145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55048" y="3716654"/>
            <a:ext cx="2563495" cy="3695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spc="-30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x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m</a:t>
            </a:r>
            <a:r>
              <a:rPr sz="1800" spc="-50" dirty="0">
                <a:latin typeface="Tahoma"/>
                <a:cs typeface="Tahoma"/>
              </a:rPr>
              <a:t>p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4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f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30" dirty="0">
                <a:latin typeface="Tahoma"/>
                <a:cs typeface="Tahoma"/>
              </a:rPr>
              <a:t>l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80" dirty="0">
                <a:latin typeface="Tahoma"/>
                <a:cs typeface="Tahoma"/>
              </a:rPr>
              <a:t>er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f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215" dirty="0">
                <a:latin typeface="Tahoma"/>
                <a:cs typeface="Tahoma"/>
              </a:rPr>
              <a:t>.</a:t>
            </a:r>
            <a:r>
              <a:rPr sz="1800" spc="-75" dirty="0">
                <a:latin typeface="Tahoma"/>
                <a:cs typeface="Tahoma"/>
              </a:rPr>
              <a:t>ap</a:t>
            </a:r>
            <a:r>
              <a:rPr sz="1800" spc="-15" dirty="0">
                <a:latin typeface="Tahoma"/>
                <a:cs typeface="Tahoma"/>
              </a:rPr>
              <a:t>p</a:t>
            </a:r>
            <a:r>
              <a:rPr sz="1800" spc="-125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59627" y="4301871"/>
            <a:ext cx="5563870" cy="2029460"/>
            <a:chOff x="6159627" y="4301871"/>
            <a:chExt cx="5563870" cy="20294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9152" y="4311396"/>
              <a:ext cx="5540867" cy="20101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64389" y="4306633"/>
              <a:ext cx="5554345" cy="2019935"/>
            </a:xfrm>
            <a:custGeom>
              <a:avLst/>
              <a:gdLst/>
              <a:ahLst/>
              <a:cxnLst/>
              <a:rect l="l" t="t" r="r" b="b"/>
              <a:pathLst>
                <a:path w="5554345" h="2019935">
                  <a:moveTo>
                    <a:pt x="0" y="0"/>
                  </a:moveTo>
                  <a:lnTo>
                    <a:pt x="5553836" y="0"/>
                  </a:lnTo>
                  <a:lnTo>
                    <a:pt x="5553836" y="2019680"/>
                  </a:lnTo>
                  <a:lnTo>
                    <a:pt x="0" y="201968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871584" y="5952363"/>
            <a:ext cx="2846705" cy="37401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spc="-30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x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m</a:t>
            </a:r>
            <a:r>
              <a:rPr sz="1800" spc="-50" dirty="0">
                <a:latin typeface="Tahoma"/>
                <a:cs typeface="Tahoma"/>
              </a:rPr>
              <a:t>p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4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f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30" dirty="0">
                <a:latin typeface="Tahoma"/>
                <a:cs typeface="Tahoma"/>
              </a:rPr>
              <a:t>l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80" dirty="0">
                <a:latin typeface="Tahoma"/>
                <a:cs typeface="Tahoma"/>
              </a:rPr>
              <a:t>er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f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260" dirty="0">
                <a:latin typeface="Tahoma"/>
                <a:cs typeface="Tahoma"/>
              </a:rPr>
              <a:t>.</a:t>
            </a:r>
            <a:r>
              <a:rPr sz="1800" spc="-50" dirty="0">
                <a:latin typeface="Tahoma"/>
                <a:cs typeface="Tahoma"/>
              </a:rPr>
              <a:t>con</a:t>
            </a:r>
            <a:r>
              <a:rPr sz="1800" spc="-80" dirty="0">
                <a:latin typeface="Tahoma"/>
                <a:cs typeface="Tahoma"/>
              </a:rPr>
              <a:t>te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156</a:t>
            </a:fld>
            <a:endParaRPr spc="-40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4166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uto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nc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125" dirty="0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3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28787"/>
            <a:ext cx="6666230" cy="181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16405">
              <a:lnSpc>
                <a:spcPct val="124300"/>
              </a:lnSpc>
              <a:spcBef>
                <a:spcPts val="100"/>
              </a:spcBef>
            </a:pPr>
            <a:r>
              <a:rPr sz="2400" spc="-14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e 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y</a:t>
            </a:r>
            <a:r>
              <a:rPr sz="2400" spc="-75" dirty="0">
                <a:latin typeface="Tahoma"/>
                <a:cs typeface="Tahoma"/>
              </a:rPr>
              <a:t>ou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u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325" dirty="0">
                <a:latin typeface="Tahoma"/>
                <a:cs typeface="Tahoma"/>
              </a:rPr>
              <a:t>J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60" dirty="0">
                <a:latin typeface="Tahoma"/>
                <a:cs typeface="Tahoma"/>
              </a:rPr>
              <a:t>R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e</a:t>
            </a:r>
            <a:r>
              <a:rPr sz="2400" spc="-55" dirty="0">
                <a:latin typeface="Tahoma"/>
                <a:cs typeface="Tahoma"/>
              </a:rPr>
              <a:t>w 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ake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s</a:t>
            </a:r>
            <a:r>
              <a:rPr sz="2400" spc="-160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00" dirty="0">
                <a:latin typeface="Tahoma"/>
                <a:cs typeface="Tahoma"/>
              </a:rPr>
              <a:t>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5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fa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59991" y="3463289"/>
            <a:ext cx="9498330" cy="2821940"/>
            <a:chOff x="1459991" y="3463289"/>
            <a:chExt cx="9498330" cy="28219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991" y="3463289"/>
              <a:ext cx="9498329" cy="28216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301" y="3657600"/>
              <a:ext cx="8911590" cy="222803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157</a:t>
            </a:fld>
            <a:endParaRPr spc="-40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53439"/>
            <a:ext cx="12189460" cy="6004560"/>
            <a:chOff x="0" y="853439"/>
            <a:chExt cx="12189460" cy="6004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3377" y="853439"/>
              <a:ext cx="5677649" cy="55808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7688" y="1047749"/>
              <a:ext cx="5081378" cy="49859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9866" y="1949957"/>
              <a:ext cx="1536953" cy="8762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87286" y="1223390"/>
              <a:ext cx="2941320" cy="260350"/>
            </a:xfrm>
            <a:custGeom>
              <a:avLst/>
              <a:gdLst/>
              <a:ahLst/>
              <a:cxnLst/>
              <a:rect l="l" t="t" r="r" b="b"/>
              <a:pathLst>
                <a:path w="2941320" h="260350">
                  <a:moveTo>
                    <a:pt x="0" y="0"/>
                  </a:moveTo>
                  <a:lnTo>
                    <a:pt x="2941319" y="0"/>
                  </a:lnTo>
                  <a:lnTo>
                    <a:pt x="2941319" y="259841"/>
                  </a:lnTo>
                  <a:lnTo>
                    <a:pt x="0" y="25984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714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1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6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14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158</a:t>
            </a:fld>
            <a:endParaRPr spc="-40" dirty="0"/>
          </a:p>
        </p:txBody>
      </p:sp>
      <p:sp>
        <p:nvSpPr>
          <p:cNvPr id="8" name="object 8"/>
          <p:cNvSpPr txBox="1"/>
          <p:nvPr/>
        </p:nvSpPr>
        <p:spPr>
          <a:xfrm>
            <a:off x="398781" y="928787"/>
            <a:ext cx="5650865" cy="490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01675">
              <a:lnSpc>
                <a:spcPct val="124300"/>
              </a:lnSpc>
              <a:spcBef>
                <a:spcPts val="100"/>
              </a:spcBef>
            </a:pPr>
            <a:r>
              <a:rPr sz="2400" spc="-14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e 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y</a:t>
            </a:r>
            <a:r>
              <a:rPr sz="2400" spc="-75" dirty="0">
                <a:latin typeface="Tahoma"/>
                <a:cs typeface="Tahoma"/>
              </a:rPr>
              <a:t>ou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u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325" dirty="0">
                <a:latin typeface="Tahoma"/>
                <a:cs typeface="Tahoma"/>
              </a:rPr>
              <a:t>J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60" dirty="0">
                <a:latin typeface="Tahoma"/>
                <a:cs typeface="Tahoma"/>
              </a:rPr>
              <a:t>R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e</a:t>
            </a:r>
            <a:r>
              <a:rPr sz="2400" spc="-55" dirty="0">
                <a:latin typeface="Tahoma"/>
                <a:cs typeface="Tahoma"/>
              </a:rPr>
              <a:t>w 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ake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s</a:t>
            </a:r>
            <a:r>
              <a:rPr sz="2400" spc="-160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00" dirty="0">
                <a:latin typeface="Tahoma"/>
                <a:cs typeface="Tahoma"/>
              </a:rPr>
              <a:t>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5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CR</a:t>
            </a:r>
            <a:r>
              <a:rPr sz="2400" spc="-160" dirty="0">
                <a:latin typeface="Tahoma"/>
                <a:cs typeface="Tahoma"/>
              </a:rPr>
              <a:t>X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45" dirty="0">
                <a:latin typeface="Tahoma"/>
                <a:cs typeface="Tahoma"/>
              </a:rPr>
              <a:t>E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Ac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r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/l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35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65" dirty="0">
                <a:latin typeface="Tahoma"/>
                <a:cs typeface="Tahoma"/>
              </a:rPr>
              <a:t>j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65" dirty="0">
                <a:latin typeface="Tahoma"/>
                <a:cs typeface="Tahoma"/>
              </a:rPr>
              <a:t>Pages,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experience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fragments,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assets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Configurations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1999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08100" y="2869022"/>
            <a:ext cx="32658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9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229" dirty="0">
                <a:latin typeface="Tahoma"/>
                <a:cs typeface="Tahoma"/>
              </a:rPr>
              <a:t>s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45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r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m</a:t>
            </a:r>
            <a:r>
              <a:rPr sz="2400" spc="-41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217170" indent="-205104">
              <a:lnSpc>
                <a:spcPct val="100000"/>
              </a:lnSpc>
              <a:buAutoNum type="arabicPeriod"/>
              <a:tabLst>
                <a:tab pos="217804" algn="l"/>
              </a:tabLst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9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n</a:t>
            </a:r>
            <a:r>
              <a:rPr sz="2400" spc="-160" dirty="0">
                <a:latin typeface="Tahoma"/>
                <a:cs typeface="Tahoma"/>
              </a:rPr>
              <a:t>f</a:t>
            </a:r>
            <a:r>
              <a:rPr sz="2400" spc="-90" dirty="0">
                <a:latin typeface="Tahoma"/>
                <a:cs typeface="Tahoma"/>
              </a:rPr>
              <a:t>i</a:t>
            </a:r>
            <a:r>
              <a:rPr sz="2400" spc="-240" dirty="0">
                <a:latin typeface="Tahoma"/>
                <a:cs typeface="Tahoma"/>
              </a:rPr>
              <a:t>g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130" dirty="0">
                <a:latin typeface="Tahoma"/>
                <a:cs typeface="Tahoma"/>
              </a:rPr>
              <a:t>h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130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65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17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269875" indent="-257810">
              <a:lnSpc>
                <a:spcPct val="100000"/>
              </a:lnSpc>
              <a:buAutoNum type="arabicPeriod"/>
              <a:tabLst>
                <a:tab pos="270510" algn="l"/>
              </a:tabLst>
            </a:pPr>
            <a:r>
              <a:rPr sz="2400" spc="-270" dirty="0">
                <a:latin typeface="Tahoma"/>
                <a:cs typeface="Tahoma"/>
              </a:rPr>
              <a:t>S</a:t>
            </a:r>
            <a:r>
              <a:rPr sz="2400" spc="-140" dirty="0">
                <a:latin typeface="Tahoma"/>
                <a:cs typeface="Tahoma"/>
              </a:rPr>
              <a:t>y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130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9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07639" y="6576524"/>
            <a:ext cx="17399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159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08100" y="643431"/>
            <a:ext cx="67805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4: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Synchronization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Tools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Eclipse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8616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65" dirty="0"/>
              <a:t>C</a:t>
            </a:r>
            <a:r>
              <a:rPr spc="-170" dirty="0"/>
              <a:t>lo</a:t>
            </a:r>
            <a:r>
              <a:rPr spc="-240" dirty="0"/>
              <a:t>u</a:t>
            </a:r>
            <a:r>
              <a:rPr spc="-250" dirty="0"/>
              <a:t>d</a:t>
            </a:r>
            <a:r>
              <a:rPr spc="-195" dirty="0"/>
              <a:t> </a:t>
            </a:r>
            <a:r>
              <a:rPr spc="-225" dirty="0"/>
              <a:t>M</a:t>
            </a:r>
            <a:r>
              <a:rPr spc="-290" dirty="0"/>
              <a:t>an</a:t>
            </a:r>
            <a:r>
              <a:rPr spc="-350" dirty="0"/>
              <a:t>a</a:t>
            </a:r>
            <a:r>
              <a:rPr spc="-375" dirty="0"/>
              <a:t>g</a:t>
            </a:r>
            <a:r>
              <a:rPr spc="-245" dirty="0"/>
              <a:t>er</a:t>
            </a:r>
            <a:r>
              <a:rPr spc="-195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305" dirty="0"/>
              <a:t>D</a:t>
            </a:r>
            <a:r>
              <a:rPr spc="-275" dirty="0"/>
              <a:t>ev</a:t>
            </a:r>
            <a:r>
              <a:rPr spc="-280" dirty="0"/>
              <a:t>e</a:t>
            </a:r>
            <a:r>
              <a:rPr spc="-160" dirty="0"/>
              <a:t>lo</a:t>
            </a:r>
            <a:r>
              <a:rPr spc="-204" dirty="0"/>
              <a:t>p</a:t>
            </a:r>
            <a:r>
              <a:rPr spc="-245" dirty="0"/>
              <a:t>er</a:t>
            </a:r>
            <a:r>
              <a:rPr spc="-200" dirty="0"/>
              <a:t> </a:t>
            </a:r>
            <a:r>
              <a:rPr spc="-295" dirty="0"/>
              <a:t>N</a:t>
            </a:r>
            <a:r>
              <a:rPr spc="-185" dirty="0"/>
              <a:t>o</a:t>
            </a:r>
            <a:r>
              <a:rPr spc="-229" dirty="0"/>
              <a:t>t</a:t>
            </a:r>
            <a:r>
              <a:rPr spc="-290" dirty="0"/>
              <a:t>e</a:t>
            </a:r>
            <a:r>
              <a:rPr spc="-33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019" y="6576522"/>
            <a:ext cx="126873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1050" spc="-240" baseline="396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3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412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22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1050" spc="-240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050" baseline="3968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38341" y="6576524"/>
            <a:ext cx="1123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5254625" cy="26416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105" dirty="0">
                <a:latin typeface="Tahoma"/>
                <a:cs typeface="Tahoma"/>
              </a:rPr>
              <a:t>ev</a:t>
            </a:r>
            <a:r>
              <a:rPr sz="2400" spc="-60" dirty="0">
                <a:latin typeface="Tahoma"/>
                <a:cs typeface="Tahoma"/>
              </a:rPr>
              <a:t>el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90" dirty="0">
                <a:latin typeface="Tahoma"/>
                <a:cs typeface="Tahoma"/>
              </a:rPr>
              <a:t>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validation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can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tested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locally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Maven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projects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are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used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development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m</a:t>
            </a:r>
            <a:r>
              <a:rPr sz="2200" spc="-20" dirty="0">
                <a:latin typeface="Tahoma"/>
                <a:cs typeface="Tahoma"/>
              </a:rPr>
              <a:t>u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h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G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r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80" dirty="0">
                <a:latin typeface="Tahoma"/>
                <a:cs typeface="Tahoma"/>
              </a:rPr>
              <a:t>ic</a:t>
            </a:r>
            <a:r>
              <a:rPr sz="2400" spc="-7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r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b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235" dirty="0">
                <a:latin typeface="Tahoma"/>
                <a:cs typeface="Tahoma"/>
              </a:rPr>
              <a:t>IC</a:t>
            </a:r>
            <a:r>
              <a:rPr sz="2400" spc="-85" dirty="0"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88427" y="5969761"/>
            <a:ext cx="283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80" dirty="0">
                <a:latin typeface="Verdana"/>
                <a:cs typeface="Verdana"/>
              </a:rPr>
              <a:t>M</a:t>
            </a:r>
            <a:r>
              <a:rPr sz="1800" i="1" spc="-250" dirty="0">
                <a:latin typeface="Verdana"/>
                <a:cs typeface="Verdana"/>
              </a:rPr>
              <a:t>o</a:t>
            </a:r>
            <a:r>
              <a:rPr sz="1800" i="1" spc="-150" dirty="0">
                <a:latin typeface="Verdana"/>
                <a:cs typeface="Verdana"/>
              </a:rPr>
              <a:t>r</a:t>
            </a:r>
            <a:r>
              <a:rPr sz="1800" i="1" spc="-300" dirty="0">
                <a:latin typeface="Verdana"/>
                <a:cs typeface="Verdana"/>
              </a:rPr>
              <a:t>e</a:t>
            </a:r>
            <a:r>
              <a:rPr sz="1800" i="1" spc="-235" dirty="0">
                <a:latin typeface="Verdana"/>
                <a:cs typeface="Verdana"/>
              </a:rPr>
              <a:t> </a:t>
            </a:r>
            <a:r>
              <a:rPr sz="1800" i="1" spc="-215" dirty="0">
                <a:latin typeface="Verdana"/>
                <a:cs typeface="Verdana"/>
              </a:rPr>
              <a:t>on</a:t>
            </a:r>
            <a:r>
              <a:rPr sz="1800" i="1" spc="-220" dirty="0">
                <a:latin typeface="Verdana"/>
                <a:cs typeface="Verdana"/>
              </a:rPr>
              <a:t> </a:t>
            </a:r>
            <a:r>
              <a:rPr sz="1800" i="1" spc="-315" dirty="0">
                <a:latin typeface="Verdana"/>
                <a:cs typeface="Verdana"/>
              </a:rPr>
              <a:t>C</a:t>
            </a:r>
            <a:r>
              <a:rPr sz="1800" i="1" spc="-60" dirty="0">
                <a:latin typeface="Verdana"/>
                <a:cs typeface="Verdana"/>
              </a:rPr>
              <a:t>l</a:t>
            </a:r>
            <a:r>
              <a:rPr sz="1800" i="1" spc="-229" dirty="0">
                <a:latin typeface="Verdana"/>
                <a:cs typeface="Verdana"/>
              </a:rPr>
              <a:t>ou</a:t>
            </a:r>
            <a:r>
              <a:rPr sz="1800" i="1" spc="-225" dirty="0">
                <a:latin typeface="Verdana"/>
                <a:cs typeface="Verdana"/>
              </a:rPr>
              <a:t>d</a:t>
            </a:r>
            <a:r>
              <a:rPr sz="1800" i="1" spc="-215" dirty="0">
                <a:latin typeface="Verdana"/>
                <a:cs typeface="Verdana"/>
              </a:rPr>
              <a:t> </a:t>
            </a:r>
            <a:r>
              <a:rPr sz="1800" i="1" spc="-80" dirty="0">
                <a:latin typeface="Verdana"/>
                <a:cs typeface="Verdana"/>
              </a:rPr>
              <a:t>M</a:t>
            </a:r>
            <a:r>
              <a:rPr sz="1800" i="1" spc="-204" dirty="0">
                <a:latin typeface="Verdana"/>
                <a:cs typeface="Verdana"/>
              </a:rPr>
              <a:t>a</a:t>
            </a:r>
            <a:r>
              <a:rPr sz="1800" i="1" spc="-210" dirty="0">
                <a:latin typeface="Verdana"/>
                <a:cs typeface="Verdana"/>
              </a:rPr>
              <a:t>n</a:t>
            </a:r>
            <a:r>
              <a:rPr sz="1800" i="1" spc="-215" dirty="0">
                <a:latin typeface="Verdana"/>
                <a:cs typeface="Verdana"/>
              </a:rPr>
              <a:t>ag</a:t>
            </a:r>
            <a:r>
              <a:rPr sz="1800" i="1" spc="-295" dirty="0">
                <a:latin typeface="Verdana"/>
                <a:cs typeface="Verdana"/>
              </a:rPr>
              <a:t>e</a:t>
            </a:r>
            <a:r>
              <a:rPr sz="1800" i="1" spc="-204" dirty="0">
                <a:latin typeface="Verdana"/>
                <a:cs typeface="Verdana"/>
              </a:rPr>
              <a:t>r</a:t>
            </a:r>
            <a:r>
              <a:rPr sz="1800" i="1" spc="-240" dirty="0">
                <a:latin typeface="Verdana"/>
                <a:cs typeface="Verdana"/>
              </a:rPr>
              <a:t> </a:t>
            </a:r>
            <a:r>
              <a:rPr sz="1800" i="1" spc="-60" dirty="0">
                <a:latin typeface="Verdana"/>
                <a:cs typeface="Verdana"/>
              </a:rPr>
              <a:t>l</a:t>
            </a:r>
            <a:r>
              <a:rPr sz="1800" i="1" spc="-185" dirty="0">
                <a:latin typeface="Verdana"/>
                <a:cs typeface="Verdana"/>
              </a:rPr>
              <a:t>a</a:t>
            </a:r>
            <a:r>
              <a:rPr sz="1800" i="1" spc="-215" dirty="0">
                <a:latin typeface="Verdana"/>
                <a:cs typeface="Verdana"/>
              </a:rPr>
              <a:t>t</a:t>
            </a:r>
            <a:r>
              <a:rPr sz="1800" i="1" spc="-295" dirty="0">
                <a:latin typeface="Verdana"/>
                <a:cs typeface="Verdana"/>
              </a:rPr>
              <a:t>e</a:t>
            </a:r>
            <a:r>
              <a:rPr sz="1800" i="1" spc="-290" dirty="0">
                <a:latin typeface="Verdana"/>
                <a:cs typeface="Verdana"/>
              </a:rPr>
              <a:t>r</a:t>
            </a:r>
            <a:r>
              <a:rPr sz="1800" i="1" spc="-55" dirty="0">
                <a:latin typeface="Verdana"/>
                <a:cs typeface="Verdana"/>
              </a:rPr>
              <a:t>…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74767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2000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8182" y="4989829"/>
            <a:ext cx="28809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135" dirty="0">
                <a:solidFill>
                  <a:srgbClr val="FFFFFF"/>
                </a:solidFill>
                <a:latin typeface="Tahoma"/>
                <a:cs typeface="Tahoma"/>
              </a:rPr>
              <a:t>wl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spc="-2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0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2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2189460" cy="6787515"/>
            <a:chOff x="0" y="0"/>
            <a:chExt cx="12189460" cy="67875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6700" y="6528816"/>
              <a:ext cx="187451" cy="2583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2189460" cy="304800"/>
            </a:xfrm>
            <a:custGeom>
              <a:avLst/>
              <a:gdLst/>
              <a:ahLst/>
              <a:cxnLst/>
              <a:rect l="l" t="t" r="r" b="b"/>
              <a:pathLst>
                <a:path w="12189460" h="304800">
                  <a:moveTo>
                    <a:pt x="12188952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2188952" y="304800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3025" marR="508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W</a:t>
            </a:r>
            <a:r>
              <a:rPr spc="-70" dirty="0"/>
              <a:t>h</a:t>
            </a:r>
            <a:r>
              <a:rPr spc="-50" dirty="0"/>
              <a:t>i</a:t>
            </a:r>
            <a:r>
              <a:rPr spc="-90" dirty="0"/>
              <a:t>c</a:t>
            </a:r>
            <a:r>
              <a:rPr spc="-70" dirty="0"/>
              <a:t>h</a:t>
            </a:r>
            <a:r>
              <a:rPr spc="-180" dirty="0"/>
              <a:t> </a:t>
            </a:r>
            <a:r>
              <a:rPr spc="-125" dirty="0"/>
              <a:t>of</a:t>
            </a:r>
            <a:r>
              <a:rPr spc="-190" dirty="0"/>
              <a:t> </a:t>
            </a:r>
            <a:r>
              <a:rPr spc="-110" dirty="0"/>
              <a:t>t</a:t>
            </a:r>
            <a:r>
              <a:rPr spc="-70" dirty="0"/>
              <a:t>h</a:t>
            </a:r>
            <a:r>
              <a:rPr spc="-130" dirty="0"/>
              <a:t>e</a:t>
            </a:r>
            <a:r>
              <a:rPr spc="-190" dirty="0"/>
              <a:t> </a:t>
            </a:r>
            <a:r>
              <a:rPr spc="-155" dirty="0"/>
              <a:t>f</a:t>
            </a:r>
            <a:r>
              <a:rPr spc="-35" dirty="0"/>
              <a:t>o</a:t>
            </a:r>
            <a:r>
              <a:rPr spc="-20" dirty="0"/>
              <a:t>l</a:t>
            </a:r>
            <a:r>
              <a:rPr dirty="0"/>
              <a:t>l</a:t>
            </a:r>
            <a:r>
              <a:rPr spc="-30" dirty="0"/>
              <a:t>o</a:t>
            </a:r>
            <a:r>
              <a:rPr spc="-60" dirty="0"/>
              <a:t>w</a:t>
            </a:r>
            <a:r>
              <a:rPr spc="-35" dirty="0"/>
              <a:t>i</a:t>
            </a:r>
            <a:r>
              <a:rPr spc="-125" dirty="0"/>
              <a:t>n</a:t>
            </a:r>
            <a:r>
              <a:rPr spc="-175" dirty="0"/>
              <a:t>g</a:t>
            </a:r>
            <a:r>
              <a:rPr spc="-204" dirty="0"/>
              <a:t> </a:t>
            </a:r>
            <a:r>
              <a:rPr spc="-130" dirty="0"/>
              <a:t>t</a:t>
            </a:r>
            <a:r>
              <a:rPr spc="-40" dirty="0"/>
              <a:t>o</a:t>
            </a:r>
            <a:r>
              <a:rPr spc="-35" dirty="0"/>
              <a:t>o</a:t>
            </a:r>
            <a:r>
              <a:rPr spc="5" dirty="0"/>
              <a:t>l</a:t>
            </a:r>
            <a:r>
              <a:rPr spc="-190" dirty="0"/>
              <a:t>s</a:t>
            </a:r>
            <a:r>
              <a:rPr spc="-185" dirty="0"/>
              <a:t> </a:t>
            </a:r>
            <a:r>
              <a:rPr spc="-150" dirty="0"/>
              <a:t>a</a:t>
            </a:r>
            <a:r>
              <a:rPr spc="-120" dirty="0"/>
              <a:t>r</a:t>
            </a:r>
            <a:r>
              <a:rPr spc="-130" dirty="0"/>
              <a:t>e</a:t>
            </a:r>
            <a:r>
              <a:rPr spc="-190" dirty="0"/>
              <a:t> </a:t>
            </a:r>
            <a:r>
              <a:rPr spc="-65" dirty="0"/>
              <a:t>u</a:t>
            </a:r>
            <a:r>
              <a:rPr spc="-180" dirty="0"/>
              <a:t>s</a:t>
            </a:r>
            <a:r>
              <a:rPr spc="-110" dirty="0"/>
              <a:t>e</a:t>
            </a:r>
            <a:r>
              <a:rPr spc="-90" dirty="0"/>
              <a:t>d</a:t>
            </a:r>
            <a:r>
              <a:rPr spc="-180" dirty="0"/>
              <a:t> </a:t>
            </a:r>
            <a:r>
              <a:rPr spc="-130" dirty="0"/>
              <a:t>t</a:t>
            </a:r>
            <a:r>
              <a:rPr spc="-60" dirty="0"/>
              <a:t>o</a:t>
            </a:r>
            <a:r>
              <a:rPr spc="-195" dirty="0"/>
              <a:t> </a:t>
            </a:r>
            <a:r>
              <a:rPr spc="-80" dirty="0"/>
              <a:t>co</a:t>
            </a:r>
            <a:r>
              <a:rPr spc="-90" dirty="0"/>
              <a:t>n</a:t>
            </a:r>
            <a:r>
              <a:rPr spc="-140" dirty="0"/>
              <a:t>f</a:t>
            </a:r>
            <a:r>
              <a:rPr spc="-60" dirty="0"/>
              <a:t>i</a:t>
            </a:r>
            <a:r>
              <a:rPr spc="-204" dirty="0"/>
              <a:t>g</a:t>
            </a:r>
            <a:r>
              <a:rPr spc="-95" dirty="0"/>
              <a:t>u</a:t>
            </a:r>
            <a:r>
              <a:rPr spc="-120" dirty="0"/>
              <a:t>r</a:t>
            </a:r>
            <a:r>
              <a:rPr spc="-130" dirty="0"/>
              <a:t>e</a:t>
            </a:r>
            <a:r>
              <a:rPr spc="-185" dirty="0"/>
              <a:t> </a:t>
            </a:r>
            <a:r>
              <a:rPr spc="-110" dirty="0"/>
              <a:t>t</a:t>
            </a:r>
            <a:r>
              <a:rPr spc="-70" dirty="0"/>
              <a:t>h</a:t>
            </a:r>
            <a:r>
              <a:rPr spc="-95" dirty="0"/>
              <a:t>e  </a:t>
            </a:r>
            <a:r>
              <a:rPr spc="-25" dirty="0"/>
              <a:t>AEM</a:t>
            </a:r>
            <a:r>
              <a:rPr spc="-185" dirty="0"/>
              <a:t> </a:t>
            </a:r>
            <a:r>
              <a:rPr spc="-90" dirty="0"/>
              <a:t>development</a:t>
            </a:r>
            <a:r>
              <a:rPr spc="-170" dirty="0"/>
              <a:t> </a:t>
            </a:r>
            <a:r>
              <a:rPr spc="-100" dirty="0"/>
              <a:t>environment?</a:t>
            </a:r>
            <a:r>
              <a:rPr spc="-170" dirty="0"/>
              <a:t> </a:t>
            </a:r>
            <a:r>
              <a:rPr spc="-105" dirty="0"/>
              <a:t>(Select</a:t>
            </a:r>
            <a:r>
              <a:rPr spc="-180" dirty="0"/>
              <a:t> </a:t>
            </a:r>
            <a:r>
              <a:rPr spc="-105" dirty="0"/>
              <a:t>the</a:t>
            </a:r>
            <a:r>
              <a:rPr spc="-180" dirty="0"/>
              <a:t> </a:t>
            </a:r>
            <a:r>
              <a:rPr spc="-110" dirty="0"/>
              <a:t>three</a:t>
            </a:r>
            <a:r>
              <a:rPr spc="-175" dirty="0"/>
              <a:t> </a:t>
            </a:r>
            <a:r>
              <a:rPr spc="-100" dirty="0"/>
              <a:t>correct </a:t>
            </a:r>
            <a:r>
              <a:rPr spc="-735" dirty="0"/>
              <a:t> </a:t>
            </a:r>
            <a:r>
              <a:rPr spc="-145" dirty="0"/>
              <a:t>answers.)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74184" y="2048734"/>
            <a:ext cx="3056890" cy="172275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800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60" dirty="0">
                <a:latin typeface="Tahoma"/>
                <a:cs typeface="Tahoma"/>
              </a:rPr>
              <a:t>Maven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90" dirty="0"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0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nt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695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40" dirty="0">
                <a:latin typeface="Tahoma"/>
                <a:cs typeface="Tahoma"/>
              </a:rPr>
              <a:t>-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69329" y="2119884"/>
            <a:ext cx="2272030" cy="1647825"/>
            <a:chOff x="6069329" y="2119884"/>
            <a:chExt cx="2272030" cy="16478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1845" y="3408426"/>
              <a:ext cx="429005" cy="3589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9329" y="2119884"/>
              <a:ext cx="428243" cy="3589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6949" y="2547366"/>
              <a:ext cx="429005" cy="358901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07639" y="6576524"/>
            <a:ext cx="17399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160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713" y="1818468"/>
            <a:ext cx="4342130" cy="221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25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600" b="1" spc="-3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3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600" b="1" spc="-2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600" b="1" spc="-30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3600" b="1" spc="-2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600" b="1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600" b="1" spc="-1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3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6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3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600" b="1" spc="-3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600" b="1" spc="-3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2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2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77667"/>
            <a:ext cx="9626600" cy="1659255"/>
          </a:xfrm>
          <a:custGeom>
            <a:avLst/>
            <a:gdLst/>
            <a:ahLst/>
            <a:cxnLst/>
            <a:rect l="l" t="t" r="r" b="b"/>
            <a:pathLst>
              <a:path w="9626600" h="1659254">
                <a:moveTo>
                  <a:pt x="9626346" y="0"/>
                </a:moveTo>
                <a:lnTo>
                  <a:pt x="0" y="0"/>
                </a:lnTo>
                <a:lnTo>
                  <a:pt x="0" y="1658873"/>
                </a:lnTo>
                <a:lnTo>
                  <a:pt x="9626346" y="1658873"/>
                </a:lnTo>
                <a:lnTo>
                  <a:pt x="9626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7495" y="2614814"/>
            <a:ext cx="3543300" cy="14789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85" dirty="0"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0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45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g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95" dirty="0">
                <a:latin typeface="Tahoma"/>
                <a:cs typeface="Tahoma"/>
              </a:rPr>
              <a:t>gh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AE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U</a:t>
            </a:r>
            <a:r>
              <a:rPr sz="1800" spc="-254" dirty="0">
                <a:latin typeface="Tahoma"/>
                <a:cs typeface="Tahoma"/>
              </a:rPr>
              <a:t>I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re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20" dirty="0">
                <a:latin typeface="Tahoma"/>
                <a:cs typeface="Tahoma"/>
              </a:rPr>
              <a:t>g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x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5" dirty="0">
                <a:latin typeface="Tahoma"/>
                <a:cs typeface="Tahoma"/>
              </a:rPr>
              <a:t>l</a:t>
            </a:r>
            <a:r>
              <a:rPr sz="1800" spc="-85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co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35" dirty="0">
                <a:latin typeface="Tahoma"/>
                <a:cs typeface="Tahoma"/>
              </a:rPr>
              <a:t>om</a:t>
            </a:r>
            <a:r>
              <a:rPr sz="1800" spc="-55" dirty="0">
                <a:latin typeface="Tahoma"/>
                <a:cs typeface="Tahoma"/>
              </a:rPr>
              <a:t>p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55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85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ransition spd="med"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391" y="6574091"/>
            <a:ext cx="736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6429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User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65" dirty="0">
                <a:solidFill>
                  <a:srgbClr val="FF0000"/>
                </a:solidFill>
                <a:latin typeface="Tahoma"/>
                <a:cs typeface="Tahoma"/>
              </a:rPr>
              <a:t>Interface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95" y="1150275"/>
            <a:ext cx="7731759" cy="349059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20" dirty="0">
                <a:latin typeface="Tahoma"/>
                <a:cs typeface="Tahoma"/>
              </a:rPr>
              <a:t>Based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Coral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3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provides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foundational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UI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framework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for: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30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b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dm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00" dirty="0">
                <a:latin typeface="Tahoma"/>
                <a:cs typeface="Tahoma"/>
              </a:rPr>
              <a:t>he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o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05" dirty="0">
                <a:latin typeface="Tahoma"/>
                <a:cs typeface="Tahoma"/>
              </a:rPr>
              <a:t>Touch-Friendly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330" dirty="0">
                <a:latin typeface="Tahoma"/>
                <a:cs typeface="Tahoma"/>
              </a:rPr>
              <a:t>“</a:t>
            </a:r>
            <a:r>
              <a:rPr sz="2200" spc="114" dirty="0">
                <a:latin typeface="Tahoma"/>
                <a:cs typeface="Tahoma"/>
              </a:rPr>
              <a:t>M</a:t>
            </a:r>
            <a:r>
              <a:rPr sz="2200" spc="-65" dirty="0">
                <a:latin typeface="Tahoma"/>
                <a:cs typeface="Tahoma"/>
              </a:rPr>
              <a:t>ob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" dirty="0">
                <a:latin typeface="Tahoma"/>
                <a:cs typeface="Tahoma"/>
              </a:rPr>
              <a:t>t</a:t>
            </a:r>
            <a:r>
              <a:rPr sz="2200" spc="-265" dirty="0">
                <a:latin typeface="Tahoma"/>
                <a:cs typeface="Tahoma"/>
              </a:rPr>
              <a:t>”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85" dirty="0">
                <a:latin typeface="Tahoma"/>
                <a:cs typeface="Tahoma"/>
              </a:rPr>
              <a:t>Extensible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75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263" y="5647395"/>
            <a:ext cx="3138805" cy="58674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270"/>
              </a:spcBef>
            </a:pPr>
            <a:r>
              <a:rPr sz="1900" i="1" spc="-85" dirty="0">
                <a:latin typeface="Trebuchet MS"/>
                <a:cs typeface="Trebuchet MS"/>
              </a:rPr>
              <a:t>N</a:t>
            </a:r>
            <a:r>
              <a:rPr sz="1900" i="1" spc="-65" dirty="0">
                <a:latin typeface="Trebuchet MS"/>
                <a:cs typeface="Trebuchet MS"/>
              </a:rPr>
              <a:t>o</a:t>
            </a:r>
            <a:r>
              <a:rPr sz="1900" i="1" spc="-300" dirty="0">
                <a:latin typeface="Trebuchet MS"/>
                <a:cs typeface="Trebuchet MS"/>
              </a:rPr>
              <a:t>t</a:t>
            </a:r>
            <a:r>
              <a:rPr sz="1900" i="1" spc="-180" dirty="0">
                <a:latin typeface="Trebuchet MS"/>
                <a:cs typeface="Trebuchet MS"/>
              </a:rPr>
              <a:t>e</a:t>
            </a:r>
            <a:r>
              <a:rPr sz="1900" i="1" spc="-375" dirty="0">
                <a:latin typeface="Trebuchet MS"/>
                <a:cs typeface="Trebuchet MS"/>
              </a:rPr>
              <a:t>:</a:t>
            </a:r>
            <a:r>
              <a:rPr sz="1900" i="1" spc="-65" dirty="0">
                <a:latin typeface="Trebuchet MS"/>
                <a:cs typeface="Trebuchet MS"/>
              </a:rPr>
              <a:t> </a:t>
            </a:r>
            <a:r>
              <a:rPr sz="1800" i="1" spc="-340" dirty="0">
                <a:latin typeface="Verdana"/>
                <a:cs typeface="Verdana"/>
              </a:rPr>
              <a:t>C</a:t>
            </a:r>
            <a:r>
              <a:rPr sz="1800" i="1" spc="-250" dirty="0">
                <a:latin typeface="Verdana"/>
                <a:cs typeface="Verdana"/>
              </a:rPr>
              <a:t>o</a:t>
            </a:r>
            <a:r>
              <a:rPr sz="1800" i="1" spc="-240" dirty="0">
                <a:latin typeface="Verdana"/>
                <a:cs typeface="Verdana"/>
              </a:rPr>
              <a:t>r</a:t>
            </a:r>
            <a:r>
              <a:rPr sz="1800" i="1" spc="-165" dirty="0">
                <a:latin typeface="Verdana"/>
                <a:cs typeface="Verdana"/>
              </a:rPr>
              <a:t>al</a:t>
            </a:r>
            <a:r>
              <a:rPr sz="1800" i="1" spc="-200" dirty="0">
                <a:latin typeface="Verdana"/>
                <a:cs typeface="Verdana"/>
              </a:rPr>
              <a:t> </a:t>
            </a:r>
            <a:r>
              <a:rPr sz="1800" i="1" spc="-360" dirty="0">
                <a:latin typeface="Verdana"/>
                <a:cs typeface="Verdana"/>
              </a:rPr>
              <a:t>3</a:t>
            </a:r>
            <a:r>
              <a:rPr sz="1800" i="1" spc="-210" dirty="0">
                <a:latin typeface="Verdana"/>
                <a:cs typeface="Verdana"/>
              </a:rPr>
              <a:t> </a:t>
            </a:r>
            <a:r>
              <a:rPr sz="1800" i="1" spc="-105" dirty="0">
                <a:latin typeface="Verdana"/>
                <a:cs typeface="Verdana"/>
              </a:rPr>
              <a:t>i</a:t>
            </a:r>
            <a:r>
              <a:rPr sz="1800" i="1" spc="-345" dirty="0">
                <a:latin typeface="Verdana"/>
                <a:cs typeface="Verdana"/>
              </a:rPr>
              <a:t>s</a:t>
            </a:r>
            <a:r>
              <a:rPr sz="1800" i="1" spc="-204" dirty="0">
                <a:latin typeface="Verdana"/>
                <a:cs typeface="Verdana"/>
              </a:rPr>
              <a:t> </a:t>
            </a:r>
            <a:r>
              <a:rPr sz="1800" i="1" spc="-225" dirty="0">
                <a:latin typeface="Verdana"/>
                <a:cs typeface="Verdana"/>
              </a:rPr>
              <a:t>A</a:t>
            </a:r>
            <a:r>
              <a:rPr sz="1800" i="1" spc="-254" dirty="0">
                <a:latin typeface="Verdana"/>
                <a:cs typeface="Verdana"/>
              </a:rPr>
              <a:t>d</a:t>
            </a:r>
            <a:r>
              <a:rPr sz="1800" i="1" spc="-250" dirty="0">
                <a:latin typeface="Verdana"/>
                <a:cs typeface="Verdana"/>
              </a:rPr>
              <a:t>o</a:t>
            </a:r>
            <a:r>
              <a:rPr sz="1800" i="1" spc="-229" dirty="0">
                <a:latin typeface="Verdana"/>
                <a:cs typeface="Verdana"/>
              </a:rPr>
              <a:t>b</a:t>
            </a:r>
            <a:r>
              <a:rPr sz="1800" i="1" spc="-325" dirty="0">
                <a:latin typeface="Verdana"/>
                <a:cs typeface="Verdana"/>
              </a:rPr>
              <a:t>e</a:t>
            </a:r>
            <a:r>
              <a:rPr sz="1800" i="1" spc="-250" dirty="0">
                <a:latin typeface="Verdana"/>
                <a:cs typeface="Verdana"/>
              </a:rPr>
              <a:t>’</a:t>
            </a:r>
            <a:r>
              <a:rPr sz="1800" i="1" spc="-345" dirty="0">
                <a:latin typeface="Verdana"/>
                <a:cs typeface="Verdana"/>
              </a:rPr>
              <a:t>s</a:t>
            </a:r>
            <a:r>
              <a:rPr sz="1800" i="1" spc="-215" dirty="0">
                <a:latin typeface="Verdana"/>
                <a:cs typeface="Verdana"/>
              </a:rPr>
              <a:t> </a:t>
            </a:r>
            <a:r>
              <a:rPr sz="1800" i="1" spc="-270" dirty="0">
                <a:latin typeface="Verdana"/>
                <a:cs typeface="Verdana"/>
              </a:rPr>
              <a:t>u</a:t>
            </a:r>
            <a:r>
              <a:rPr sz="1800" i="1" spc="-260" dirty="0">
                <a:latin typeface="Verdana"/>
                <a:cs typeface="Verdana"/>
              </a:rPr>
              <a:t>n</a:t>
            </a:r>
            <a:r>
              <a:rPr sz="1800" i="1" spc="-85" dirty="0">
                <a:latin typeface="Verdana"/>
                <a:cs typeface="Verdana"/>
              </a:rPr>
              <a:t>i</a:t>
            </a:r>
            <a:r>
              <a:rPr sz="1800" i="1" spc="-330" dirty="0">
                <a:latin typeface="Verdana"/>
                <a:cs typeface="Verdana"/>
              </a:rPr>
              <a:t>v</a:t>
            </a:r>
            <a:r>
              <a:rPr sz="1800" i="1" spc="-335" dirty="0">
                <a:latin typeface="Verdana"/>
                <a:cs typeface="Verdana"/>
              </a:rPr>
              <a:t>e</a:t>
            </a:r>
            <a:r>
              <a:rPr sz="1800" i="1" spc="-190" dirty="0">
                <a:latin typeface="Verdana"/>
                <a:cs typeface="Verdana"/>
              </a:rPr>
              <a:t>r</a:t>
            </a:r>
            <a:r>
              <a:rPr sz="1800" i="1" spc="-335" dirty="0">
                <a:latin typeface="Verdana"/>
                <a:cs typeface="Verdana"/>
              </a:rPr>
              <a:t>s</a:t>
            </a:r>
            <a:r>
              <a:rPr sz="1800" i="1" spc="-165" dirty="0">
                <a:latin typeface="Verdana"/>
                <a:cs typeface="Verdana"/>
              </a:rPr>
              <a:t>al</a:t>
            </a:r>
            <a:r>
              <a:rPr sz="1800" i="1" spc="-225" dirty="0">
                <a:latin typeface="Verdana"/>
                <a:cs typeface="Verdana"/>
              </a:rPr>
              <a:t> </a:t>
            </a:r>
            <a:r>
              <a:rPr sz="1800" i="1" spc="-245" dirty="0">
                <a:latin typeface="Verdana"/>
                <a:cs typeface="Verdana"/>
              </a:rPr>
              <a:t>UI  </a:t>
            </a:r>
            <a:r>
              <a:rPr sz="1800" i="1" spc="-270" dirty="0">
                <a:latin typeface="Verdana"/>
                <a:cs typeface="Verdana"/>
              </a:rPr>
              <a:t>a</a:t>
            </a:r>
            <a:r>
              <a:rPr sz="1800" i="1" spc="-240" dirty="0">
                <a:latin typeface="Verdana"/>
                <a:cs typeface="Verdana"/>
              </a:rPr>
              <a:t>cr</a:t>
            </a:r>
            <a:r>
              <a:rPr sz="1800" i="1" spc="-220" dirty="0">
                <a:latin typeface="Verdana"/>
                <a:cs typeface="Verdana"/>
              </a:rPr>
              <a:t>o</a:t>
            </a:r>
            <a:r>
              <a:rPr sz="1800" i="1" spc="-320" dirty="0">
                <a:latin typeface="Verdana"/>
                <a:cs typeface="Verdana"/>
              </a:rPr>
              <a:t>s</a:t>
            </a:r>
            <a:r>
              <a:rPr sz="1800" i="1" spc="-345" dirty="0">
                <a:latin typeface="Verdana"/>
                <a:cs typeface="Verdana"/>
              </a:rPr>
              <a:t>s</a:t>
            </a:r>
            <a:r>
              <a:rPr sz="1800" i="1" spc="-200" dirty="0">
                <a:latin typeface="Verdana"/>
                <a:cs typeface="Verdana"/>
              </a:rPr>
              <a:t> </a:t>
            </a:r>
            <a:r>
              <a:rPr sz="1800" i="1" spc="-145" dirty="0">
                <a:latin typeface="Verdana"/>
                <a:cs typeface="Verdana"/>
              </a:rPr>
              <a:t>all</a:t>
            </a:r>
            <a:r>
              <a:rPr sz="1800" i="1" spc="-215" dirty="0">
                <a:latin typeface="Verdana"/>
                <a:cs typeface="Verdana"/>
              </a:rPr>
              <a:t> </a:t>
            </a:r>
            <a:r>
              <a:rPr sz="1800" i="1" spc="-270" dirty="0">
                <a:latin typeface="Verdana"/>
                <a:cs typeface="Verdana"/>
              </a:rPr>
              <a:t>p</a:t>
            </a:r>
            <a:r>
              <a:rPr sz="1800" i="1" spc="-240" dirty="0">
                <a:latin typeface="Verdana"/>
                <a:cs typeface="Verdana"/>
              </a:rPr>
              <a:t>r</a:t>
            </a:r>
            <a:r>
              <a:rPr sz="1800" i="1" spc="-225" dirty="0">
                <a:latin typeface="Verdana"/>
                <a:cs typeface="Verdana"/>
              </a:rPr>
              <a:t>o</a:t>
            </a:r>
            <a:r>
              <a:rPr sz="1800" i="1" spc="-265" dirty="0">
                <a:latin typeface="Verdana"/>
                <a:cs typeface="Verdana"/>
              </a:rPr>
              <a:t>d</a:t>
            </a:r>
            <a:r>
              <a:rPr sz="1800" i="1" spc="-270" dirty="0">
                <a:latin typeface="Verdana"/>
                <a:cs typeface="Verdana"/>
              </a:rPr>
              <a:t>u</a:t>
            </a:r>
            <a:r>
              <a:rPr sz="1800" i="1" spc="-245" dirty="0">
                <a:latin typeface="Verdana"/>
                <a:cs typeface="Verdana"/>
              </a:rPr>
              <a:t>c</a:t>
            </a:r>
            <a:r>
              <a:rPr sz="1800" i="1" spc="-215" dirty="0">
                <a:latin typeface="Verdana"/>
                <a:cs typeface="Verdana"/>
              </a:rPr>
              <a:t>t</a:t>
            </a:r>
            <a:r>
              <a:rPr sz="1800" i="1" spc="-310" dirty="0">
                <a:latin typeface="Verdana"/>
                <a:cs typeface="Verdana"/>
              </a:rPr>
              <a:t>s</a:t>
            </a:r>
            <a:r>
              <a:rPr sz="1800" i="1" spc="-415" dirty="0"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39792" y="2958464"/>
            <a:ext cx="7494270" cy="3275329"/>
            <a:chOff x="4439792" y="2958464"/>
            <a:chExt cx="7494270" cy="327532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9318" y="2967989"/>
              <a:ext cx="7475219" cy="32560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44555" y="2963227"/>
              <a:ext cx="7484745" cy="3265804"/>
            </a:xfrm>
            <a:custGeom>
              <a:avLst/>
              <a:gdLst/>
              <a:ahLst/>
              <a:cxnLst/>
              <a:rect l="l" t="t" r="r" b="b"/>
              <a:pathLst>
                <a:path w="7484745" h="3265804">
                  <a:moveTo>
                    <a:pt x="0" y="0"/>
                  </a:moveTo>
                  <a:lnTo>
                    <a:pt x="7484745" y="0"/>
                  </a:lnTo>
                  <a:lnTo>
                    <a:pt x="7484745" y="3265551"/>
                  </a:lnTo>
                  <a:lnTo>
                    <a:pt x="0" y="326555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7423" y="6574091"/>
            <a:ext cx="749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95" y="1248276"/>
            <a:ext cx="10203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header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bar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located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user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interface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with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following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options: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824" y="2175816"/>
            <a:ext cx="9909727" cy="235924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3108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95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095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der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ar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5867" y="6574091"/>
            <a:ext cx="768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195" y="1150275"/>
            <a:ext cx="4869180" cy="279971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00" dirty="0">
                <a:latin typeface="Tahoma"/>
                <a:cs typeface="Tahoma"/>
              </a:rPr>
              <a:t>Navigation</a:t>
            </a:r>
            <a:endParaRPr sz="2400">
              <a:latin typeface="Tahoma"/>
              <a:cs typeface="Tahoma"/>
            </a:endParaRPr>
          </a:p>
          <a:p>
            <a:pPr marL="631190" marR="991235" indent="-3429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app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s  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30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ble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35" dirty="0">
                <a:latin typeface="Tahoma"/>
                <a:cs typeface="Tahoma"/>
              </a:rPr>
              <a:t>Tools</a:t>
            </a:r>
            <a:endParaRPr sz="2400">
              <a:latin typeface="Tahoma"/>
              <a:cs typeface="Tahoma"/>
            </a:endParaRPr>
          </a:p>
          <a:p>
            <a:pPr marL="631190" marR="744220" indent="-3429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ol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10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endParaRPr sz="2200">
              <a:latin typeface="Tahoma"/>
              <a:cs typeface="Tahoma"/>
            </a:endParaRPr>
          </a:p>
          <a:p>
            <a:pPr marL="631190">
              <a:lnSpc>
                <a:spcPct val="100000"/>
              </a:lnSpc>
            </a:pP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h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hn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ol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r>
              <a:rPr sz="800" spc="-434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1050" spc="-165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157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050" baseline="3968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76696" y="1778126"/>
            <a:ext cx="6335395" cy="3957954"/>
            <a:chOff x="5576696" y="1778126"/>
            <a:chExt cx="6335395" cy="395795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221" y="1787652"/>
              <a:ext cx="6316217" cy="39387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81459" y="1782889"/>
              <a:ext cx="6325870" cy="3948429"/>
            </a:xfrm>
            <a:custGeom>
              <a:avLst/>
              <a:gdLst/>
              <a:ahLst/>
              <a:cxnLst/>
              <a:rect l="l" t="t" r="r" b="b"/>
              <a:pathLst>
                <a:path w="6325870" h="3948429">
                  <a:moveTo>
                    <a:pt x="0" y="0"/>
                  </a:moveTo>
                  <a:lnTo>
                    <a:pt x="6325743" y="0"/>
                  </a:lnTo>
                  <a:lnTo>
                    <a:pt x="6325743" y="3948303"/>
                  </a:lnTo>
                  <a:lnTo>
                    <a:pt x="0" y="394830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45885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95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095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8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2800" b="1" spc="-1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0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4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423" y="6574091"/>
            <a:ext cx="742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195" y="1150275"/>
            <a:ext cx="9912985" cy="21875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4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b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w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p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min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ge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w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y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80" dirty="0">
                <a:latin typeface="Tahoma"/>
                <a:cs typeface="Tahoma"/>
              </a:rPr>
              <a:t>Components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modular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units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code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that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allow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user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input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00" dirty="0">
                <a:latin typeface="Tahoma"/>
                <a:cs typeface="Tahoma"/>
              </a:rPr>
              <a:t>Styles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Predefined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styles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users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choose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components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00" dirty="0">
                <a:latin typeface="Tahoma"/>
                <a:cs typeface="Tahoma"/>
              </a:rPr>
              <a:t>Responsive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Tools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Emulators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component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rules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breakpoints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60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6868" y="4243858"/>
            <a:ext cx="28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20" dirty="0">
                <a:solidFill>
                  <a:srgbClr val="FF0000"/>
                </a:solidFill>
                <a:latin typeface="Tahoma"/>
                <a:cs typeface="Tahoma"/>
              </a:rPr>
              <a:t>+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3180" y="4243858"/>
            <a:ext cx="276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50" dirty="0">
                <a:solidFill>
                  <a:srgbClr val="FF0000"/>
                </a:solidFill>
                <a:latin typeface="Tahoma"/>
                <a:cs typeface="Tahoma"/>
              </a:rPr>
              <a:t>=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76696" y="3407283"/>
            <a:ext cx="1731010" cy="2725420"/>
            <a:chOff x="5576696" y="3407283"/>
            <a:chExt cx="1731010" cy="27254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222" y="3416808"/>
              <a:ext cx="1711451" cy="270586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81459" y="3412045"/>
              <a:ext cx="1721485" cy="2715895"/>
            </a:xfrm>
            <a:custGeom>
              <a:avLst/>
              <a:gdLst/>
              <a:ahLst/>
              <a:cxnLst/>
              <a:rect l="l" t="t" r="r" b="b"/>
              <a:pathLst>
                <a:path w="1721484" h="2715895">
                  <a:moveTo>
                    <a:pt x="0" y="0"/>
                  </a:moveTo>
                  <a:lnTo>
                    <a:pt x="1720977" y="0"/>
                  </a:lnTo>
                  <a:lnTo>
                    <a:pt x="1720977" y="2715387"/>
                  </a:lnTo>
                  <a:lnTo>
                    <a:pt x="0" y="271538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108060" y="3449192"/>
            <a:ext cx="3508375" cy="2514600"/>
            <a:chOff x="8108060" y="3449192"/>
            <a:chExt cx="3508375" cy="25146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7585" y="3458717"/>
              <a:ext cx="3489198" cy="24955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12823" y="3453955"/>
              <a:ext cx="3498850" cy="2505075"/>
            </a:xfrm>
            <a:custGeom>
              <a:avLst/>
              <a:gdLst/>
              <a:ahLst/>
              <a:cxnLst/>
              <a:rect l="l" t="t" r="r" b="b"/>
              <a:pathLst>
                <a:path w="3498850" h="2505075">
                  <a:moveTo>
                    <a:pt x="0" y="0"/>
                  </a:moveTo>
                  <a:lnTo>
                    <a:pt x="3498723" y="0"/>
                  </a:lnTo>
                  <a:lnTo>
                    <a:pt x="3498723" y="2505075"/>
                  </a:lnTo>
                  <a:lnTo>
                    <a:pt x="0" y="25050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10515" y="4091559"/>
            <a:ext cx="4466590" cy="1548130"/>
            <a:chOff x="310515" y="4091559"/>
            <a:chExt cx="4466590" cy="154813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40" y="4101084"/>
              <a:ext cx="4447031" cy="15285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5277" y="4096321"/>
              <a:ext cx="4457065" cy="1538605"/>
            </a:xfrm>
            <a:custGeom>
              <a:avLst/>
              <a:gdLst/>
              <a:ahLst/>
              <a:cxnLst/>
              <a:rect l="l" t="t" r="r" b="b"/>
              <a:pathLst>
                <a:path w="4457065" h="1538604">
                  <a:moveTo>
                    <a:pt x="0" y="0"/>
                  </a:moveTo>
                  <a:lnTo>
                    <a:pt x="4456557" y="0"/>
                  </a:lnTo>
                  <a:lnTo>
                    <a:pt x="4456557" y="1538097"/>
                  </a:lnTo>
                  <a:lnTo>
                    <a:pt x="0" y="153809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60388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2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095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4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nen</a:t>
            </a:r>
            <a:r>
              <a:rPr sz="2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5105" y="6574091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4716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2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095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65" dirty="0">
                <a:solidFill>
                  <a:srgbClr val="FF0000"/>
                </a:solidFill>
                <a:latin typeface="Tahoma"/>
                <a:cs typeface="Tahoma"/>
              </a:rPr>
              <a:t>tu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95" y="1150275"/>
            <a:ext cx="5892800" cy="476186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W</a:t>
            </a:r>
            <a:r>
              <a:rPr sz="2400" spc="-120" dirty="0">
                <a:latin typeface="Tahoma"/>
                <a:cs typeface="Tahoma"/>
              </a:rPr>
              <a:t>Y</a:t>
            </a:r>
            <a:r>
              <a:rPr sz="2400" spc="-170" dirty="0">
                <a:latin typeface="Tahoma"/>
                <a:cs typeface="Tahoma"/>
              </a:rPr>
              <a:t>SI</a:t>
            </a:r>
            <a:r>
              <a:rPr sz="2400" spc="-270" dirty="0">
                <a:latin typeface="Tahoma"/>
                <a:cs typeface="Tahoma"/>
              </a:rPr>
              <a:t>W</a:t>
            </a:r>
            <a:r>
              <a:rPr sz="2400" spc="-195" dirty="0">
                <a:latin typeface="Tahoma"/>
                <a:cs typeface="Tahoma"/>
              </a:rPr>
              <a:t>Y</a:t>
            </a:r>
            <a:r>
              <a:rPr sz="2400" spc="-90" dirty="0">
                <a:latin typeface="Tahoma"/>
                <a:cs typeface="Tahoma"/>
              </a:rPr>
              <a:t>G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U</a:t>
            </a:r>
            <a:r>
              <a:rPr sz="2400" spc="-340" dirty="0">
                <a:latin typeface="Tahoma"/>
                <a:cs typeface="Tahoma"/>
              </a:rPr>
              <a:t>I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-65" dirty="0">
                <a:latin typeface="Tahoma"/>
                <a:cs typeface="Tahoma"/>
              </a:rPr>
              <a:t>r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y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85" dirty="0">
                <a:latin typeface="Tahoma"/>
                <a:cs typeface="Tahoma"/>
              </a:rPr>
              <a:t>Annotate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16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ge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mo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…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355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43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1050" spc="-165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157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050" baseline="3968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3213" y="2733675"/>
            <a:ext cx="6659245" cy="3276600"/>
            <a:chOff x="5133213" y="2733675"/>
            <a:chExt cx="6659245" cy="3276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2738" y="2743200"/>
              <a:ext cx="6640067" cy="32575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37975" y="2738437"/>
              <a:ext cx="6649720" cy="3267075"/>
            </a:xfrm>
            <a:custGeom>
              <a:avLst/>
              <a:gdLst/>
              <a:ahLst/>
              <a:cxnLst/>
              <a:rect l="l" t="t" r="r" b="b"/>
              <a:pathLst>
                <a:path w="6649720" h="3267075">
                  <a:moveTo>
                    <a:pt x="0" y="0"/>
                  </a:moveTo>
                  <a:lnTo>
                    <a:pt x="6649592" y="0"/>
                  </a:lnTo>
                  <a:lnTo>
                    <a:pt x="6649592" y="3267075"/>
                  </a:lnTo>
                  <a:lnTo>
                    <a:pt x="0" y="32670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9678" y="6574091"/>
            <a:ext cx="698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34391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2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095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455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2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195" y="1150275"/>
            <a:ext cx="10045700" cy="91503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25" dirty="0">
                <a:latin typeface="Tahoma"/>
                <a:cs typeface="Tahoma"/>
              </a:rPr>
              <a:t>Reference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implementation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that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illustrates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recommended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best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practices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endParaRPr sz="2400">
              <a:latin typeface="Tahoma"/>
              <a:cs typeface="Tahoma"/>
            </a:endParaRPr>
          </a:p>
          <a:p>
            <a:pPr marL="63119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631190" algn="l"/>
                <a:tab pos="631825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nt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na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z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&amp;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z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039" y="2038698"/>
            <a:ext cx="5203825" cy="34201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6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10" dirty="0">
                <a:latin typeface="Tahoma"/>
                <a:cs typeface="Tahoma"/>
              </a:rPr>
              <a:t>ab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20" dirty="0">
                <a:latin typeface="Tahoma"/>
                <a:cs typeface="Tahoma"/>
              </a:rPr>
              <a:t>H</a:t>
            </a:r>
            <a:r>
              <a:rPr sz="2200" spc="-145" dirty="0">
                <a:latin typeface="Tahoma"/>
                <a:cs typeface="Tahoma"/>
              </a:rPr>
              <a:t>T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(H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r/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er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ch</a:t>
            </a:r>
            <a:r>
              <a:rPr sz="2200" spc="-65" dirty="0">
                <a:latin typeface="Tahoma"/>
                <a:cs typeface="Tahoma"/>
              </a:rPr>
              <a:t>et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6</a:t>
            </a:r>
            <a:r>
              <a:rPr sz="2200" spc="-325" dirty="0">
                <a:latin typeface="Tahoma"/>
                <a:cs typeface="Tahoma"/>
              </a:rPr>
              <a:t>.</a:t>
            </a:r>
            <a:r>
              <a:rPr sz="2200" spc="-295" dirty="0">
                <a:latin typeface="Tahoma"/>
                <a:cs typeface="Tahoma"/>
              </a:rPr>
              <a:t>4</a:t>
            </a:r>
            <a:r>
              <a:rPr sz="2200" spc="-180" dirty="0">
                <a:latin typeface="Tahoma"/>
                <a:cs typeface="Tahoma"/>
              </a:rPr>
              <a:t>.</a:t>
            </a:r>
            <a:r>
              <a:rPr sz="2200" spc="-95" dirty="0">
                <a:latin typeface="Tahoma"/>
                <a:cs typeface="Tahoma"/>
              </a:rPr>
              <a:t>8</a:t>
            </a:r>
            <a:r>
              <a:rPr sz="2200" spc="-505" dirty="0">
                <a:latin typeface="Tahoma"/>
                <a:cs typeface="Tahoma"/>
              </a:rPr>
              <a:t>+</a:t>
            </a:r>
            <a:r>
              <a:rPr sz="2200" spc="-210" dirty="0">
                <a:latin typeface="Tahoma"/>
                <a:cs typeface="Tahoma"/>
              </a:rPr>
              <a:t>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6</a:t>
            </a:r>
            <a:r>
              <a:rPr sz="2200" spc="-285" dirty="0">
                <a:latin typeface="Tahoma"/>
                <a:cs typeface="Tahoma"/>
              </a:rPr>
              <a:t>.</a:t>
            </a:r>
            <a:r>
              <a:rPr sz="2200" spc="-195" dirty="0">
                <a:latin typeface="Tahoma"/>
                <a:cs typeface="Tahoma"/>
              </a:rPr>
              <a:t>5</a:t>
            </a:r>
            <a:r>
              <a:rPr sz="2200" spc="-325" dirty="0">
                <a:latin typeface="Tahoma"/>
                <a:cs typeface="Tahoma"/>
              </a:rPr>
              <a:t>.</a:t>
            </a:r>
            <a:r>
              <a:rPr sz="2200" spc="-345" dirty="0">
                <a:latin typeface="Tahoma"/>
                <a:cs typeface="Tahoma"/>
              </a:rPr>
              <a:t>4+</a:t>
            </a:r>
            <a:r>
              <a:rPr sz="2200" spc="-160" dirty="0">
                <a:latin typeface="Tahoma"/>
                <a:cs typeface="Tahoma"/>
              </a:rPr>
              <a:t>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57466" y="2169737"/>
            <a:ext cx="158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https://wknd.site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41910" y="2318766"/>
            <a:ext cx="6133465" cy="3708400"/>
            <a:chOff x="6041910" y="2318766"/>
            <a:chExt cx="6133465" cy="37084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1910" y="2318766"/>
              <a:ext cx="6133324" cy="37078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6207" y="2513076"/>
              <a:ext cx="5546597" cy="3121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55899" y="6574091"/>
            <a:ext cx="774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06821" y="598195"/>
            <a:ext cx="437832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36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15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500" b="1" spc="-2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5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500" b="1" spc="-2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445" dirty="0">
                <a:solidFill>
                  <a:srgbClr val="FF0000"/>
                </a:solidFill>
                <a:latin typeface="Tahoma"/>
                <a:cs typeface="Tahoma"/>
              </a:rPr>
              <a:t>1:</a:t>
            </a:r>
            <a:r>
              <a:rPr sz="2500" b="1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7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500" b="1" spc="-15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2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215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25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1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500" b="1" spc="-2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29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2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500" b="1" spc="-1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1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85" dirty="0">
                <a:solidFill>
                  <a:srgbClr val="FF0000"/>
                </a:solidFill>
                <a:latin typeface="Tahoma"/>
                <a:cs typeface="Tahoma"/>
              </a:rPr>
              <a:t>M  </a:t>
            </a:r>
            <a:r>
              <a:rPr sz="25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36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15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500" b="1" spc="-2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5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500" b="1" spc="-2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45" dirty="0">
                <a:solidFill>
                  <a:srgbClr val="FF0000"/>
                </a:solidFill>
                <a:latin typeface="Tahoma"/>
                <a:cs typeface="Tahoma"/>
              </a:rPr>
              <a:t>2:</a:t>
            </a:r>
            <a:r>
              <a:rPr sz="2500" b="1" spc="-1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21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5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500" b="1" spc="-2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5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1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500" b="1" spc="-2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29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2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500" b="1" spc="-1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70" dirty="0">
                <a:solidFill>
                  <a:srgbClr val="FF0000"/>
                </a:solidFill>
                <a:latin typeface="Tahoma"/>
                <a:cs typeface="Tahoma"/>
              </a:rPr>
              <a:t>AEM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6900" y="1730755"/>
            <a:ext cx="73209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10" dirty="0">
                <a:latin typeface="Tahoma"/>
                <a:cs typeface="Tahoma"/>
              </a:rPr>
              <a:t>In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these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exercises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you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will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learn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how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create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pages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65" dirty="0">
                <a:latin typeface="Tahoma"/>
                <a:cs typeface="Tahoma"/>
              </a:rPr>
              <a:t>ho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00" dirty="0">
                <a:latin typeface="Tahoma"/>
                <a:cs typeface="Tahoma"/>
              </a:rPr>
              <a:t>he</a:t>
            </a:r>
            <a:r>
              <a:rPr sz="2400" spc="-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25" dirty="0">
                <a:latin typeface="Tahoma"/>
                <a:cs typeface="Tahoma"/>
              </a:rPr>
              <a:t>r</a:t>
            </a:r>
            <a:r>
              <a:rPr sz="2400" spc="-355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5137" y="6574091"/>
            <a:ext cx="781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4479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nen</a:t>
            </a:r>
            <a:r>
              <a:rPr sz="2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095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ve</a:t>
            </a:r>
            <a:r>
              <a:rPr sz="28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2800" b="1" spc="-12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39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781" y="1258315"/>
            <a:ext cx="112293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Tahoma"/>
                <a:cs typeface="Tahoma"/>
              </a:rPr>
              <a:t>Provides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robust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extensible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base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components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AEM,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built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latest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technology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best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practices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303" y="2070951"/>
            <a:ext cx="3997960" cy="39630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-80" dirty="0">
                <a:latin typeface="Tahoma"/>
                <a:cs typeface="Tahoma"/>
              </a:rPr>
              <a:t>p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n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70" dirty="0">
                <a:latin typeface="Tahoma"/>
                <a:cs typeface="Tahoma"/>
              </a:rPr>
              <a:t>S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100" dirty="0">
                <a:latin typeface="Tahoma"/>
                <a:cs typeface="Tahoma"/>
              </a:rPr>
              <a:t>u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130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100" dirty="0">
                <a:latin typeface="Tahoma"/>
                <a:cs typeface="Tahoma"/>
              </a:rPr>
              <a:t>P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10" dirty="0">
                <a:latin typeface="Tahoma"/>
                <a:cs typeface="Tahoma"/>
              </a:rPr>
              <a:t>d</a:t>
            </a:r>
            <a:r>
              <a:rPr sz="2000" spc="-100" dirty="0">
                <a:latin typeface="Tahoma"/>
                <a:cs typeface="Tahoma"/>
              </a:rPr>
              <a:t>u</a:t>
            </a:r>
            <a:r>
              <a:rPr sz="2000" spc="-55" dirty="0">
                <a:latin typeface="Tahoma"/>
                <a:cs typeface="Tahoma"/>
              </a:rPr>
              <a:t>c</a:t>
            </a:r>
            <a:r>
              <a:rPr sz="2000" spc="-114" dirty="0">
                <a:latin typeface="Tahoma"/>
                <a:cs typeface="Tahoma"/>
              </a:rPr>
              <a:t>t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75" dirty="0">
                <a:latin typeface="Tahoma"/>
                <a:cs typeface="Tahoma"/>
              </a:rPr>
              <a:t>on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d</a:t>
            </a:r>
            <a:r>
              <a:rPr sz="2000" spc="-114" dirty="0"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130" dirty="0">
                <a:latin typeface="Tahoma"/>
                <a:cs typeface="Tahoma"/>
              </a:rPr>
              <a:t>C</a:t>
            </a:r>
            <a:r>
              <a:rPr sz="2000" spc="-25" dirty="0">
                <a:latin typeface="Tahoma"/>
                <a:cs typeface="Tahoma"/>
              </a:rPr>
              <a:t>l</a:t>
            </a:r>
            <a:r>
              <a:rPr sz="2000" spc="-85" dirty="0">
                <a:latin typeface="Tahoma"/>
                <a:cs typeface="Tahoma"/>
              </a:rPr>
              <a:t>ou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65" dirty="0">
                <a:latin typeface="Tahoma"/>
                <a:cs typeface="Tahoma"/>
              </a:rPr>
              <a:t>R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d</a:t>
            </a:r>
            <a:r>
              <a:rPr sz="2000" spc="-114" dirty="0"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135" dirty="0">
                <a:latin typeface="Tahoma"/>
                <a:cs typeface="Tahoma"/>
              </a:rPr>
              <a:t>V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a</a:t>
            </a:r>
            <a:r>
              <a:rPr sz="2000" spc="-114" dirty="0">
                <a:latin typeface="Tahoma"/>
                <a:cs typeface="Tahoma"/>
              </a:rPr>
              <a:t>t</a:t>
            </a:r>
            <a:r>
              <a:rPr sz="2000" spc="-50" dirty="0">
                <a:latin typeface="Tahoma"/>
                <a:cs typeface="Tahoma"/>
              </a:rPr>
              <a:t>i</a:t>
            </a:r>
            <a:r>
              <a:rPr sz="2000" spc="-25" dirty="0">
                <a:latin typeface="Tahoma"/>
                <a:cs typeface="Tahoma"/>
              </a:rPr>
              <a:t>l</a:t>
            </a:r>
            <a:r>
              <a:rPr sz="2000" spc="-130" dirty="0">
                <a:latin typeface="Tahoma"/>
                <a:cs typeface="Tahoma"/>
              </a:rPr>
              <a:t>e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n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165" dirty="0">
                <a:latin typeface="Tahoma"/>
                <a:cs typeface="Tahoma"/>
              </a:rPr>
              <a:t>s</a:t>
            </a:r>
            <a:r>
              <a:rPr sz="2000" spc="-114" dirty="0">
                <a:latin typeface="Tahoma"/>
                <a:cs typeface="Tahoma"/>
              </a:rPr>
              <a:t>y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35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u</a:t>
            </a:r>
            <a:r>
              <a:rPr sz="2000" spc="-170" dirty="0">
                <a:latin typeface="Tahoma"/>
                <a:cs typeface="Tahoma"/>
              </a:rPr>
              <a:t>s</a:t>
            </a:r>
            <a:r>
              <a:rPr sz="2000" spc="-130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110" dirty="0">
                <a:latin typeface="Tahoma"/>
                <a:cs typeface="Tahoma"/>
              </a:rPr>
              <a:t>Configurable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140" dirty="0">
                <a:latin typeface="Tahoma"/>
                <a:cs typeface="Tahoma"/>
              </a:rPr>
              <a:t>Trackable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with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the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Adobe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Data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Layer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105" dirty="0">
                <a:latin typeface="Tahoma"/>
                <a:cs typeface="Tahoma"/>
              </a:rPr>
              <a:t>W</a:t>
            </a:r>
            <a:r>
              <a:rPr sz="2000" spc="-60" dirty="0">
                <a:latin typeface="Tahoma"/>
                <a:cs typeface="Tahoma"/>
              </a:rPr>
              <a:t>C</a:t>
            </a:r>
            <a:r>
              <a:rPr sz="2000" spc="-80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G</a:t>
            </a:r>
            <a:r>
              <a:rPr sz="2000" spc="-145" dirty="0">
                <a:latin typeface="Tahoma"/>
                <a:cs typeface="Tahoma"/>
              </a:rPr>
              <a:t> 2</a:t>
            </a:r>
            <a:r>
              <a:rPr sz="2000" spc="-385" dirty="0">
                <a:latin typeface="Tahoma"/>
                <a:cs typeface="Tahoma"/>
              </a:rPr>
              <a:t>.</a:t>
            </a:r>
            <a:r>
              <a:rPr sz="2000" spc="-80" dirty="0">
                <a:latin typeface="Tahoma"/>
                <a:cs typeface="Tahoma"/>
              </a:rPr>
              <a:t>0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110" dirty="0">
                <a:latin typeface="Tahoma"/>
                <a:cs typeface="Tahoma"/>
              </a:rPr>
              <a:t>cc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175" dirty="0">
                <a:latin typeface="Tahoma"/>
                <a:cs typeface="Tahoma"/>
              </a:rPr>
              <a:t>s</a:t>
            </a:r>
            <a:r>
              <a:rPr sz="2000" spc="-75" dirty="0">
                <a:latin typeface="Tahoma"/>
                <a:cs typeface="Tahoma"/>
              </a:rPr>
              <a:t>ib</a:t>
            </a:r>
            <a:r>
              <a:rPr sz="2000" spc="-80" dirty="0">
                <a:latin typeface="Tahoma"/>
                <a:cs typeface="Tahoma"/>
              </a:rPr>
              <a:t>le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195" dirty="0">
                <a:latin typeface="Tahoma"/>
                <a:cs typeface="Tahoma"/>
              </a:rPr>
              <a:t>S</a:t>
            </a:r>
            <a:r>
              <a:rPr sz="2000" spc="-160" dirty="0">
                <a:latin typeface="Tahoma"/>
                <a:cs typeface="Tahoma"/>
              </a:rPr>
              <a:t>E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65" dirty="0">
                <a:latin typeface="Tahoma"/>
                <a:cs typeface="Tahoma"/>
              </a:rPr>
              <a:t>f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85" dirty="0">
                <a:latin typeface="Tahoma"/>
                <a:cs typeface="Tahoma"/>
              </a:rPr>
              <a:t>n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15" dirty="0">
                <a:latin typeface="Tahoma"/>
                <a:cs typeface="Tahoma"/>
              </a:rPr>
              <a:t>l</a:t>
            </a:r>
            <a:r>
              <a:rPr sz="2000" spc="-114" dirty="0"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120" dirty="0">
                <a:latin typeface="Tahoma"/>
                <a:cs typeface="Tahoma"/>
              </a:rPr>
              <a:t>WebApp-Ready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Tahoma"/>
                <a:cs typeface="Tahoma"/>
              </a:rPr>
              <a:t>A</a:t>
            </a:r>
            <a:r>
              <a:rPr sz="2000" spc="100" dirty="0">
                <a:latin typeface="Tahoma"/>
                <a:cs typeface="Tahoma"/>
              </a:rPr>
              <a:t>M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95" dirty="0">
                <a:latin typeface="Tahoma"/>
                <a:cs typeface="Tahoma"/>
              </a:rPr>
              <a:t>S</a:t>
            </a:r>
            <a:r>
              <a:rPr sz="2000" spc="-100" dirty="0">
                <a:latin typeface="Tahoma"/>
                <a:cs typeface="Tahoma"/>
              </a:rPr>
              <a:t>up</a:t>
            </a:r>
            <a:r>
              <a:rPr sz="2000" spc="-80" dirty="0">
                <a:latin typeface="Tahoma"/>
                <a:cs typeface="Tahoma"/>
              </a:rPr>
              <a:t>p</a:t>
            </a:r>
            <a:r>
              <a:rPr sz="2000" spc="-135" dirty="0">
                <a:latin typeface="Tahoma"/>
                <a:cs typeface="Tahoma"/>
              </a:rPr>
              <a:t>o</a:t>
            </a:r>
            <a:r>
              <a:rPr sz="2000" spc="10" dirty="0">
                <a:latin typeface="Tahoma"/>
                <a:cs typeface="Tahoma"/>
              </a:rPr>
              <a:t>r</a:t>
            </a:r>
            <a:r>
              <a:rPr sz="2000" spc="-130" dirty="0"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8423" y="2071966"/>
            <a:ext cx="2548890" cy="19939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Tahoma"/>
                <a:cs typeface="Tahoma"/>
              </a:rPr>
              <a:t>Themeable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0" dirty="0">
                <a:latin typeface="Tahoma"/>
                <a:cs typeface="Tahoma"/>
              </a:rPr>
              <a:t>Customizable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Tahoma"/>
                <a:cs typeface="Tahoma"/>
              </a:rPr>
              <a:t>Localizable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Tahoma"/>
                <a:cs typeface="Tahoma"/>
              </a:rPr>
              <a:t>H</a:t>
            </a:r>
            <a:r>
              <a:rPr sz="2000" spc="-7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25" dirty="0">
                <a:latin typeface="Tahoma"/>
                <a:cs typeface="Tahoma"/>
              </a:rPr>
              <a:t>l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180" dirty="0">
                <a:latin typeface="Tahoma"/>
                <a:cs typeface="Tahoma"/>
              </a:rPr>
              <a:t>s</a:t>
            </a:r>
            <a:r>
              <a:rPr sz="2000" spc="-90" dirty="0">
                <a:latin typeface="Tahoma"/>
                <a:cs typeface="Tahoma"/>
              </a:rPr>
              <a:t>/</a:t>
            </a:r>
            <a:r>
              <a:rPr sz="2000" spc="-195" dirty="0">
                <a:latin typeface="Tahoma"/>
                <a:cs typeface="Tahoma"/>
              </a:rPr>
              <a:t>S</a:t>
            </a:r>
            <a:r>
              <a:rPr sz="2000" spc="-180" dirty="0">
                <a:latin typeface="Tahoma"/>
                <a:cs typeface="Tahoma"/>
              </a:rPr>
              <a:t>P</a:t>
            </a:r>
            <a:r>
              <a:rPr sz="2000" spc="-70" dirty="0">
                <a:latin typeface="Tahoma"/>
                <a:cs typeface="Tahoma"/>
              </a:rPr>
              <a:t>A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d</a:t>
            </a:r>
            <a:r>
              <a:rPr sz="2000" spc="-114" dirty="0"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Tahoma"/>
                <a:cs typeface="Tahoma"/>
              </a:rPr>
              <a:t>D</a:t>
            </a:r>
            <a:r>
              <a:rPr sz="2000" spc="-110" dirty="0">
                <a:latin typeface="Tahoma"/>
                <a:cs typeface="Tahoma"/>
              </a:rPr>
              <a:t>y</a:t>
            </a:r>
            <a:r>
              <a:rPr sz="2000" spc="-85" dirty="0">
                <a:latin typeface="Tahoma"/>
                <a:cs typeface="Tahoma"/>
              </a:rPr>
              <a:t>n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45" dirty="0">
                <a:latin typeface="Tahoma"/>
                <a:cs typeface="Tahoma"/>
              </a:rPr>
              <a:t>m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90" dirty="0">
                <a:latin typeface="Tahoma"/>
                <a:cs typeface="Tahoma"/>
              </a:rPr>
              <a:t>M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100" dirty="0">
                <a:latin typeface="Tahoma"/>
                <a:cs typeface="Tahoma"/>
              </a:rPr>
              <a:t>d</a:t>
            </a:r>
            <a:r>
              <a:rPr sz="2000" spc="-45" dirty="0">
                <a:latin typeface="Tahoma"/>
                <a:cs typeface="Tahoma"/>
              </a:rPr>
              <a:t>i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d</a:t>
            </a:r>
            <a:r>
              <a:rPr sz="2000" spc="-114" dirty="0"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2912" y="6574091"/>
            <a:ext cx="1028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17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47788" y="1218438"/>
            <a:ext cx="4430395" cy="4941570"/>
            <a:chOff x="7447788" y="1218438"/>
            <a:chExt cx="4430395" cy="4941570"/>
          </a:xfrm>
        </p:grpSpPr>
        <p:sp>
          <p:nvSpPr>
            <p:cNvPr id="6" name="object 6"/>
            <p:cNvSpPr/>
            <p:nvPr/>
          </p:nvSpPr>
          <p:spPr>
            <a:xfrm>
              <a:off x="7447788" y="1218438"/>
              <a:ext cx="4430395" cy="4941570"/>
            </a:xfrm>
            <a:custGeom>
              <a:avLst/>
              <a:gdLst/>
              <a:ahLst/>
              <a:cxnLst/>
              <a:rect l="l" t="t" r="r" b="b"/>
              <a:pathLst>
                <a:path w="4430395" h="4941570">
                  <a:moveTo>
                    <a:pt x="3489858" y="0"/>
                  </a:moveTo>
                  <a:lnTo>
                    <a:pt x="0" y="0"/>
                  </a:lnTo>
                  <a:lnTo>
                    <a:pt x="0" y="4941570"/>
                  </a:lnTo>
                  <a:lnTo>
                    <a:pt x="3489858" y="4941570"/>
                  </a:lnTo>
                  <a:lnTo>
                    <a:pt x="4430268" y="2470785"/>
                  </a:lnTo>
                  <a:lnTo>
                    <a:pt x="34898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2390" y="1739646"/>
              <a:ext cx="3520439" cy="208025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9195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5" dirty="0"/>
              <a:t>Evolution</a:t>
            </a:r>
            <a:r>
              <a:rPr spc="-210" dirty="0"/>
              <a:t> </a:t>
            </a:r>
            <a:r>
              <a:rPr spc="-250" dirty="0"/>
              <a:t>of</a:t>
            </a:r>
            <a:r>
              <a:rPr spc="-210" dirty="0"/>
              <a:t> </a:t>
            </a:r>
            <a:r>
              <a:rPr spc="-240" dirty="0"/>
              <a:t>Adobe</a:t>
            </a:r>
            <a:r>
              <a:rPr spc="-200" dirty="0"/>
              <a:t> </a:t>
            </a:r>
            <a:r>
              <a:rPr spc="-250" dirty="0"/>
              <a:t>Experience</a:t>
            </a:r>
            <a:r>
              <a:rPr spc="-200" dirty="0"/>
              <a:t> </a:t>
            </a:r>
            <a:r>
              <a:rPr spc="-290" dirty="0"/>
              <a:t>Manager</a:t>
            </a:r>
            <a:r>
              <a:rPr spc="-195" dirty="0"/>
              <a:t> </a:t>
            </a:r>
            <a:r>
              <a:rPr spc="-210" dirty="0"/>
              <a:t>in</a:t>
            </a:r>
            <a:r>
              <a:rPr spc="-220" dirty="0"/>
              <a:t> </a:t>
            </a:r>
            <a:r>
              <a:rPr spc="-270" dirty="0"/>
              <a:t>the</a:t>
            </a:r>
            <a:r>
              <a:rPr spc="-220" dirty="0"/>
              <a:t> </a:t>
            </a:r>
            <a:r>
              <a:rPr spc="-240" dirty="0"/>
              <a:t>Cloud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46103" y="2118211"/>
            <a:ext cx="2806700" cy="130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959" marR="434975" algn="ctr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EM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as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a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25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50" dirty="0">
                <a:latin typeface="Tahoma"/>
                <a:cs typeface="Tahoma"/>
              </a:rPr>
              <a:t>d  </a:t>
            </a:r>
            <a:r>
              <a:rPr sz="2400" spc="-85" dirty="0">
                <a:latin typeface="Tahoma"/>
                <a:cs typeface="Tahoma"/>
              </a:rPr>
              <a:t>Service</a:t>
            </a:r>
            <a:endParaRPr sz="2400">
              <a:latin typeface="Tahoma"/>
              <a:cs typeface="Tahoma"/>
            </a:endParaRPr>
          </a:p>
          <a:p>
            <a:pPr marL="12065" marR="5080" algn="ctr">
              <a:lnSpc>
                <a:spcPct val="100000"/>
              </a:lnSpc>
              <a:spcBef>
                <a:spcPts val="15"/>
              </a:spcBef>
            </a:pPr>
            <a:r>
              <a:rPr sz="1800" spc="-105" dirty="0">
                <a:latin typeface="Tahoma"/>
                <a:cs typeface="Tahoma"/>
              </a:rPr>
              <a:t>C</a:t>
            </a:r>
            <a:r>
              <a:rPr sz="1800" spc="-10" dirty="0">
                <a:latin typeface="Tahoma"/>
                <a:cs typeface="Tahoma"/>
              </a:rPr>
              <a:t>lo</a:t>
            </a:r>
            <a:r>
              <a:rPr sz="1800" spc="-60" dirty="0">
                <a:latin typeface="Tahoma"/>
                <a:cs typeface="Tahoma"/>
              </a:rPr>
              <a:t>ud</a:t>
            </a:r>
            <a:r>
              <a:rPr sz="1800" spc="-100" dirty="0">
                <a:latin typeface="Tahoma"/>
                <a:cs typeface="Tahoma"/>
              </a:rPr>
              <a:t>-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80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v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5" dirty="0">
                <a:latin typeface="Tahoma"/>
                <a:cs typeface="Tahoma"/>
              </a:rPr>
              <a:t>l</a:t>
            </a:r>
            <a:r>
              <a:rPr sz="1800" spc="-40" dirty="0">
                <a:latin typeface="Tahoma"/>
                <a:cs typeface="Tahoma"/>
              </a:rPr>
              <a:t>u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w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h  </a:t>
            </a:r>
            <a:r>
              <a:rPr sz="1800" spc="-55" dirty="0">
                <a:latin typeface="Tahoma"/>
                <a:cs typeface="Tahoma"/>
              </a:rPr>
              <a:t>continuous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innovation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release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5343" y="3900678"/>
            <a:ext cx="3519677" cy="20802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898442" y="4325307"/>
            <a:ext cx="2723515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139700" algn="ctr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w</a:t>
            </a:r>
            <a:r>
              <a:rPr sz="2400" spc="5" dirty="0">
                <a:latin typeface="Tahoma"/>
                <a:cs typeface="Tahoma"/>
              </a:rPr>
              <a:t>i</a:t>
            </a:r>
            <a:r>
              <a:rPr sz="2400" spc="-85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h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2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45" dirty="0">
                <a:latin typeface="Tahoma"/>
                <a:cs typeface="Tahoma"/>
              </a:rPr>
              <a:t>a</a:t>
            </a:r>
            <a:r>
              <a:rPr sz="2400" spc="-135" dirty="0">
                <a:latin typeface="Tahoma"/>
                <a:cs typeface="Tahoma"/>
              </a:rPr>
              <a:t>g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50" dirty="0">
                <a:latin typeface="Tahoma"/>
                <a:cs typeface="Tahoma"/>
              </a:rPr>
              <a:t>d  </a:t>
            </a:r>
            <a:r>
              <a:rPr sz="2400" spc="-90" dirty="0">
                <a:latin typeface="Tahoma"/>
                <a:cs typeface="Tahoma"/>
              </a:rPr>
              <a:t>Services</a:t>
            </a:r>
            <a:endParaRPr sz="2400">
              <a:latin typeface="Tahoma"/>
              <a:cs typeface="Tahoma"/>
            </a:endParaRPr>
          </a:p>
          <a:p>
            <a:pPr marL="12065" marR="5080" algn="ctr">
              <a:lnSpc>
                <a:spcPct val="100000"/>
              </a:lnSpc>
              <a:spcBef>
                <a:spcPts val="15"/>
              </a:spcBef>
            </a:pP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00" dirty="0">
                <a:latin typeface="Tahoma"/>
                <a:cs typeface="Tahoma"/>
              </a:rPr>
              <a:t>a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4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g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w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0" dirty="0">
                <a:latin typeface="Tahoma"/>
                <a:cs typeface="Tahoma"/>
              </a:rPr>
              <a:t>h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n</a:t>
            </a:r>
            <a:r>
              <a:rPr sz="1800" spc="-50" dirty="0">
                <a:latin typeface="Tahoma"/>
                <a:cs typeface="Tahoma"/>
              </a:rPr>
              <a:t>goi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85" dirty="0">
                <a:latin typeface="Tahoma"/>
                <a:cs typeface="Tahoma"/>
              </a:rPr>
              <a:t>g  </a:t>
            </a:r>
            <a:r>
              <a:rPr sz="1800" spc="-30" dirty="0">
                <a:latin typeface="Tahoma"/>
                <a:cs typeface="Tahoma"/>
              </a:rPr>
              <a:t>inn</a:t>
            </a:r>
            <a:r>
              <a:rPr sz="1800" spc="-25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&amp;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5" dirty="0">
                <a:latin typeface="Tahoma"/>
                <a:cs typeface="Tahoma"/>
              </a:rPr>
              <a:t>r</a:t>
            </a:r>
            <a:r>
              <a:rPr sz="1800" spc="-70" dirty="0">
                <a:latin typeface="Tahoma"/>
                <a:cs typeface="Tahoma"/>
              </a:rPr>
              <a:t>v</a:t>
            </a:r>
            <a:r>
              <a:rPr sz="1800" spc="-45" dirty="0">
                <a:latin typeface="Tahoma"/>
                <a:cs typeface="Tahoma"/>
              </a:rPr>
              <a:t>ic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a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4084" y="2354579"/>
            <a:ext cx="2445257" cy="30670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670016" y="2966691"/>
            <a:ext cx="1203325" cy="1826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-260" dirty="0">
                <a:latin typeface="Tahoma"/>
                <a:cs typeface="Tahoma"/>
              </a:rPr>
              <a:t>2018</a:t>
            </a:r>
            <a:endParaRPr sz="2800">
              <a:latin typeface="Tahoma"/>
              <a:cs typeface="Tahoma"/>
            </a:endParaRPr>
          </a:p>
          <a:p>
            <a:pPr marL="12065" marR="5080" algn="ctr">
              <a:lnSpc>
                <a:spcPct val="100000"/>
              </a:lnSpc>
              <a:spcBef>
                <a:spcPts val="2185"/>
              </a:spcBef>
            </a:pPr>
            <a:r>
              <a:rPr sz="1800" spc="-105" dirty="0">
                <a:latin typeface="Tahoma"/>
                <a:cs typeface="Tahoma"/>
              </a:rPr>
              <a:t>C</a:t>
            </a:r>
            <a:r>
              <a:rPr sz="1800" spc="-10" dirty="0">
                <a:latin typeface="Tahoma"/>
                <a:cs typeface="Tahoma"/>
              </a:rPr>
              <a:t>lo</a:t>
            </a:r>
            <a:r>
              <a:rPr sz="1800" spc="-60" dirty="0">
                <a:latin typeface="Tahoma"/>
                <a:cs typeface="Tahoma"/>
              </a:rPr>
              <a:t>ud</a:t>
            </a:r>
            <a:r>
              <a:rPr sz="1800" spc="-100" dirty="0">
                <a:latin typeface="Tahoma"/>
                <a:cs typeface="Tahoma"/>
              </a:rPr>
              <a:t>-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v</a:t>
            </a:r>
            <a:r>
              <a:rPr sz="1800" spc="-60" dirty="0">
                <a:latin typeface="Tahoma"/>
                <a:cs typeface="Tahoma"/>
              </a:rPr>
              <a:t>e  </a:t>
            </a:r>
            <a:r>
              <a:rPr sz="1800" spc="-45" dirty="0">
                <a:latin typeface="Tahoma"/>
                <a:cs typeface="Tahoma"/>
              </a:rPr>
              <a:t>functionality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w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0" dirty="0">
                <a:latin typeface="Tahoma"/>
                <a:cs typeface="Tahoma"/>
              </a:rPr>
              <a:t>h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C</a:t>
            </a:r>
            <a:r>
              <a:rPr sz="1800" spc="-10" dirty="0">
                <a:latin typeface="Tahoma"/>
                <a:cs typeface="Tahoma"/>
              </a:rPr>
              <a:t>lo</a:t>
            </a:r>
            <a:r>
              <a:rPr sz="1800" spc="-50" dirty="0">
                <a:latin typeface="Tahoma"/>
                <a:cs typeface="Tahoma"/>
              </a:rPr>
              <a:t>ud  </a:t>
            </a:r>
            <a:r>
              <a:rPr sz="1800" spc="-65" dirty="0">
                <a:latin typeface="Tahoma"/>
                <a:cs typeface="Tahoma"/>
              </a:rPr>
              <a:t>Manager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9805" y="2366010"/>
            <a:ext cx="2438399" cy="305561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146308" y="2835248"/>
            <a:ext cx="1824989" cy="2100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-305" dirty="0">
                <a:latin typeface="Tahoma"/>
                <a:cs typeface="Tahoma"/>
              </a:rPr>
              <a:t>2017</a:t>
            </a:r>
            <a:endParaRPr sz="28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2190"/>
              </a:spcBef>
            </a:pP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p</a:t>
            </a:r>
            <a:r>
              <a:rPr sz="1800" spc="-100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te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35" dirty="0">
                <a:latin typeface="Tahoma"/>
                <a:cs typeface="Tahoma"/>
              </a:rPr>
              <a:t>on</a:t>
            </a:r>
            <a:r>
              <a:rPr sz="1800" spc="-80" dirty="0">
                <a:latin typeface="Tahoma"/>
                <a:cs typeface="Tahoma"/>
              </a:rPr>
              <a:t>te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&amp;  </a:t>
            </a:r>
            <a:r>
              <a:rPr sz="1800" spc="-15" dirty="0">
                <a:latin typeface="Tahoma"/>
                <a:cs typeface="Tahoma"/>
              </a:rPr>
              <a:t>A</a:t>
            </a:r>
            <a:r>
              <a:rPr sz="1800" spc="-50" dirty="0">
                <a:latin typeface="Tahoma"/>
                <a:cs typeface="Tahoma"/>
              </a:rPr>
              <a:t>p</a:t>
            </a:r>
            <a:r>
              <a:rPr sz="1800" spc="-15" dirty="0">
                <a:latin typeface="Tahoma"/>
                <a:cs typeface="Tahoma"/>
              </a:rPr>
              <a:t>p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an</a:t>
            </a:r>
            <a:r>
              <a:rPr sz="1800" spc="-40" dirty="0">
                <a:latin typeface="Tahoma"/>
                <a:cs typeface="Tahoma"/>
              </a:rPr>
              <a:t>d  </a:t>
            </a:r>
            <a:r>
              <a:rPr sz="1800" spc="-50" dirty="0">
                <a:latin typeface="Tahoma"/>
                <a:cs typeface="Tahoma"/>
              </a:rPr>
              <a:t>Composite 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p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5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5" dirty="0">
                <a:latin typeface="Tahoma"/>
                <a:cs typeface="Tahoma"/>
              </a:rPr>
              <a:t>r</a:t>
            </a:r>
            <a:r>
              <a:rPr sz="1800" spc="-75" dirty="0">
                <a:latin typeface="Tahoma"/>
                <a:cs typeface="Tahoma"/>
              </a:rPr>
              <a:t>y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w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h  </a:t>
            </a:r>
            <a:r>
              <a:rPr sz="1800" spc="-2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6</a:t>
            </a:r>
            <a:r>
              <a:rPr sz="1800" spc="-165" dirty="0">
                <a:latin typeface="Tahoma"/>
                <a:cs typeface="Tahoma"/>
              </a:rPr>
              <a:t>.4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0" y="2366010"/>
            <a:ext cx="2438399" cy="305561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36387" y="3063721"/>
            <a:ext cx="1728470" cy="1644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-245" dirty="0">
                <a:latin typeface="Tahoma"/>
                <a:cs typeface="Tahoma"/>
              </a:rPr>
              <a:t>2010</a:t>
            </a:r>
            <a:endParaRPr sz="28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2905"/>
              </a:spcBef>
            </a:pPr>
            <a:r>
              <a:rPr sz="1800" spc="-5" dirty="0">
                <a:latin typeface="Tahoma"/>
                <a:cs typeface="Tahoma"/>
              </a:rPr>
              <a:t>AEM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m</a:t>
            </a:r>
            <a:r>
              <a:rPr sz="1800" spc="-10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v</a:t>
            </a: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he  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10" dirty="0">
                <a:latin typeface="Tahoma"/>
                <a:cs typeface="Tahoma"/>
              </a:rPr>
              <a:t>lo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w</a:t>
            </a:r>
            <a:r>
              <a:rPr sz="1800" spc="5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h  </a:t>
            </a:r>
            <a:r>
              <a:rPr sz="1800" spc="5" dirty="0">
                <a:latin typeface="Tahoma"/>
                <a:cs typeface="Tahoma"/>
              </a:rPr>
              <a:t>M</a:t>
            </a:r>
            <a:r>
              <a:rPr sz="1800" spc="-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5" dirty="0">
                <a:latin typeface="Tahoma"/>
                <a:cs typeface="Tahoma"/>
              </a:rPr>
              <a:t>r</a:t>
            </a:r>
            <a:r>
              <a:rPr sz="1800" spc="-70" dirty="0">
                <a:latin typeface="Tahoma"/>
                <a:cs typeface="Tahoma"/>
              </a:rPr>
              <a:t>v</a:t>
            </a:r>
            <a:r>
              <a:rPr sz="1800" spc="-45" dirty="0">
                <a:latin typeface="Tahoma"/>
                <a:cs typeface="Tahoma"/>
              </a:rPr>
              <a:t>ic</a:t>
            </a: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93980" y="1240805"/>
            <a:ext cx="662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800" spc="-1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800" spc="-1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800" spc="-63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8341" y="6574091"/>
            <a:ext cx="1123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4619" y="399566"/>
            <a:ext cx="40982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nent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05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6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43555" y="1164348"/>
            <a:ext cx="5364480" cy="5214620"/>
            <a:chOff x="2543555" y="1164348"/>
            <a:chExt cx="5364480" cy="52146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4618" y="1164348"/>
              <a:ext cx="3768839" cy="52143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3555" y="1579626"/>
              <a:ext cx="1448561" cy="4960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5079" y="1732026"/>
              <a:ext cx="1445514" cy="7658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22041" y="1776983"/>
              <a:ext cx="1084580" cy="423545"/>
            </a:xfrm>
            <a:custGeom>
              <a:avLst/>
              <a:gdLst/>
              <a:ahLst/>
              <a:cxnLst/>
              <a:rect l="l" t="t" r="r" b="b"/>
              <a:pathLst>
                <a:path w="1084579" h="423544">
                  <a:moveTo>
                    <a:pt x="0" y="0"/>
                  </a:moveTo>
                  <a:lnTo>
                    <a:pt x="560946" y="0"/>
                  </a:lnTo>
                  <a:lnTo>
                    <a:pt x="560946" y="423316"/>
                  </a:lnTo>
                  <a:lnTo>
                    <a:pt x="1084173" y="42331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91914" y="2133616"/>
              <a:ext cx="114300" cy="133350"/>
            </a:xfrm>
            <a:custGeom>
              <a:avLst/>
              <a:gdLst/>
              <a:ahLst/>
              <a:cxnLst/>
              <a:rect l="l" t="t" r="r" b="b"/>
              <a:pathLst>
                <a:path w="114300" h="133350">
                  <a:moveTo>
                    <a:pt x="0" y="0"/>
                  </a:moveTo>
                  <a:lnTo>
                    <a:pt x="114300" y="66675"/>
                  </a:lnTo>
                  <a:lnTo>
                    <a:pt x="0" y="13335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5123" y="1909572"/>
              <a:ext cx="1962911" cy="17183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67917" y="1618692"/>
            <a:ext cx="2152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25" dirty="0">
                <a:latin typeface="Tahoma"/>
                <a:cs typeface="Tahoma"/>
              </a:rPr>
              <a:t>om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35" dirty="0">
                <a:latin typeface="Tahoma"/>
                <a:cs typeface="Tahoma"/>
              </a:rPr>
              <a:t>on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V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35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114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95749" y="1793266"/>
            <a:ext cx="2969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35" dirty="0">
                <a:latin typeface="Tahoma"/>
                <a:cs typeface="Tahoma"/>
              </a:rPr>
              <a:t>al</a:t>
            </a:r>
            <a:r>
              <a:rPr sz="1800" spc="-60" dirty="0">
                <a:latin typeface="Tahoma"/>
                <a:cs typeface="Tahoma"/>
              </a:rPr>
              <a:t>o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u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0" dirty="0">
                <a:latin typeface="Tahoma"/>
                <a:cs typeface="Tahoma"/>
              </a:rPr>
              <a:t>h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U</a:t>
            </a:r>
            <a:r>
              <a:rPr sz="1800" spc="-235" dirty="0">
                <a:latin typeface="Tahoma"/>
                <a:cs typeface="Tahoma"/>
              </a:rPr>
              <a:t>I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5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t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5" dirty="0">
                <a:latin typeface="Tahoma"/>
                <a:cs typeface="Tahoma"/>
              </a:rPr>
              <a:t>i</a:t>
            </a:r>
            <a:r>
              <a:rPr sz="1800" spc="-15" dirty="0">
                <a:latin typeface="Tahoma"/>
                <a:cs typeface="Tahoma"/>
              </a:rPr>
              <a:t>b</a:t>
            </a:r>
            <a:r>
              <a:rPr sz="1800" spc="-125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5668" y="2705861"/>
            <a:ext cx="2177795" cy="13075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895749" y="2591231"/>
            <a:ext cx="3831590" cy="14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15" dirty="0">
                <a:latin typeface="Tahoma"/>
                <a:cs typeface="Tahoma"/>
              </a:rPr>
              <a:t>m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5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dirty="0">
                <a:latin typeface="Tahoma"/>
                <a:cs typeface="Tahoma"/>
              </a:rPr>
              <a:t>li</a:t>
            </a:r>
            <a:r>
              <a:rPr sz="1800" spc="-15" dirty="0">
                <a:latin typeface="Tahoma"/>
                <a:cs typeface="Tahoma"/>
              </a:rPr>
              <a:t>b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f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3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s</a:t>
            </a:r>
            <a:r>
              <a:rPr sz="1800" spc="-70" dirty="0">
                <a:latin typeface="Tahoma"/>
                <a:cs typeface="Tahoma"/>
              </a:rPr>
              <a:t>i</a:t>
            </a:r>
            <a:r>
              <a:rPr sz="1800" spc="-110" dirty="0">
                <a:latin typeface="Tahoma"/>
                <a:cs typeface="Tahoma"/>
              </a:rPr>
              <a:t>g</a:t>
            </a:r>
            <a:r>
              <a:rPr sz="1800" spc="-45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890"/>
              </a:spcBef>
            </a:pP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00" dirty="0">
                <a:latin typeface="Tahoma"/>
                <a:cs typeface="Tahoma"/>
              </a:rPr>
              <a:t>a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f</a:t>
            </a:r>
            <a:r>
              <a:rPr sz="1800" spc="-55" dirty="0">
                <a:latin typeface="Tahoma"/>
                <a:cs typeface="Tahoma"/>
              </a:rPr>
              <a:t>or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35" dirty="0">
                <a:latin typeface="Tahoma"/>
                <a:cs typeface="Tahoma"/>
              </a:rPr>
              <a:t>on</a:t>
            </a:r>
            <a:r>
              <a:rPr sz="1800" spc="-80" dirty="0">
                <a:latin typeface="Tahoma"/>
                <a:cs typeface="Tahoma"/>
              </a:rPr>
              <a:t>te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5" dirty="0">
                <a:latin typeface="Tahoma"/>
                <a:cs typeface="Tahoma"/>
              </a:rPr>
              <a:t>o</a:t>
            </a:r>
            <a:r>
              <a:rPr sz="1800" spc="-10" dirty="0">
                <a:latin typeface="Tahoma"/>
                <a:cs typeface="Tahoma"/>
              </a:rPr>
              <a:t>li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or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comp</a:t>
            </a:r>
            <a:r>
              <a:rPr sz="1800" spc="-35" dirty="0">
                <a:latin typeface="Tahoma"/>
                <a:cs typeface="Tahoma"/>
              </a:rPr>
              <a:t>on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  </a:t>
            </a:r>
            <a:r>
              <a:rPr sz="1800" spc="-50" dirty="0">
                <a:latin typeface="Tahoma"/>
                <a:cs typeface="Tahoma"/>
              </a:rPr>
              <a:t>con</a:t>
            </a:r>
            <a:r>
              <a:rPr sz="1800" spc="-85" dirty="0">
                <a:latin typeface="Tahoma"/>
                <a:cs typeface="Tahoma"/>
              </a:rPr>
              <a:t>f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35" dirty="0">
                <a:latin typeface="Tahoma"/>
                <a:cs typeface="Tahoma"/>
              </a:rPr>
              <a:t>on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0" dirty="0">
                <a:latin typeface="Tahoma"/>
                <a:cs typeface="Tahoma"/>
              </a:rPr>
              <a:t>h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300" dirty="0">
                <a:latin typeface="Tahoma"/>
                <a:cs typeface="Tahoma"/>
              </a:rPr>
              <a:t>T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5" dirty="0">
                <a:latin typeface="Tahoma"/>
                <a:cs typeface="Tahoma"/>
              </a:rPr>
              <a:t>m</a:t>
            </a:r>
            <a:r>
              <a:rPr sz="1800" spc="-50" dirty="0">
                <a:latin typeface="Tahoma"/>
                <a:cs typeface="Tahoma"/>
              </a:rPr>
              <a:t>p</a:t>
            </a:r>
            <a:r>
              <a:rPr sz="1800" spc="20" dirty="0">
                <a:latin typeface="Tahoma"/>
                <a:cs typeface="Tahoma"/>
              </a:rPr>
              <a:t>l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te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d</a:t>
            </a:r>
            <a:r>
              <a:rPr sz="1800" spc="5" dirty="0">
                <a:latin typeface="Tahoma"/>
                <a:cs typeface="Tahoma"/>
              </a:rPr>
              <a:t>i</a:t>
            </a:r>
            <a:r>
              <a:rPr sz="1800" spc="-60" dirty="0">
                <a:latin typeface="Tahoma"/>
                <a:cs typeface="Tahoma"/>
              </a:rPr>
              <a:t>tor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5749" y="4255211"/>
            <a:ext cx="3491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00" dirty="0">
                <a:latin typeface="Tahoma"/>
                <a:cs typeface="Tahoma"/>
              </a:rPr>
              <a:t>a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f</a:t>
            </a:r>
            <a:r>
              <a:rPr sz="1800" spc="-55" dirty="0">
                <a:latin typeface="Tahoma"/>
                <a:cs typeface="Tahoma"/>
              </a:rPr>
              <a:t>or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con</a:t>
            </a:r>
            <a:r>
              <a:rPr sz="1800" spc="-85" dirty="0">
                <a:latin typeface="Tahoma"/>
                <a:cs typeface="Tahoma"/>
              </a:rPr>
              <a:t>f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0" dirty="0">
                <a:latin typeface="Tahoma"/>
                <a:cs typeface="Tahoma"/>
              </a:rPr>
              <a:t>h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com</a:t>
            </a:r>
            <a:r>
              <a:rPr sz="1800" spc="-35" dirty="0">
                <a:latin typeface="Tahoma"/>
                <a:cs typeface="Tahoma"/>
              </a:rPr>
              <a:t>pon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  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35" dirty="0">
                <a:latin typeface="Tahoma"/>
                <a:cs typeface="Tahoma"/>
              </a:rPr>
              <a:t>n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a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p</a:t>
            </a:r>
            <a:r>
              <a:rPr sz="1800" spc="-140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8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95749" y="5177383"/>
            <a:ext cx="38627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Tahoma"/>
                <a:cs typeface="Tahoma"/>
              </a:rPr>
              <a:t>Feature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for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authoring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actions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that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happed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40" dirty="0">
                <a:latin typeface="Tahoma"/>
                <a:cs typeface="Tahoma"/>
              </a:rPr>
              <a:t>u</a:t>
            </a:r>
            <a:r>
              <a:rPr sz="1800" spc="-30" dirty="0">
                <a:latin typeface="Tahoma"/>
                <a:cs typeface="Tahoma"/>
              </a:rPr>
              <a:t>t</a:t>
            </a:r>
            <a:r>
              <a:rPr sz="1800" spc="-95" dirty="0">
                <a:latin typeface="Tahoma"/>
                <a:cs typeface="Tahoma"/>
              </a:rPr>
              <a:t>s</a:t>
            </a:r>
            <a:r>
              <a:rPr sz="1800" spc="-45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a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d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35" dirty="0">
                <a:latin typeface="Tahoma"/>
                <a:cs typeface="Tahoma"/>
              </a:rPr>
              <a:t>al</a:t>
            </a:r>
            <a:r>
              <a:rPr sz="1800" spc="-60" dirty="0">
                <a:latin typeface="Tahoma"/>
                <a:cs typeface="Tahoma"/>
              </a:rPr>
              <a:t>o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b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125" dirty="0">
                <a:latin typeface="Tahoma"/>
                <a:cs typeface="Tahoma"/>
              </a:rPr>
              <a:t>x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823" y="3936313"/>
            <a:ext cx="220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Tahoma"/>
                <a:cs typeface="Tahoma"/>
              </a:rPr>
              <a:t>H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L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75" dirty="0">
                <a:latin typeface="Tahoma"/>
                <a:cs typeface="Tahoma"/>
              </a:rPr>
              <a:t>cr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en</a:t>
            </a:r>
            <a:r>
              <a:rPr sz="1800" spc="-60" dirty="0">
                <a:latin typeface="Tahoma"/>
                <a:cs typeface="Tahoma"/>
              </a:rPr>
              <a:t>d</a:t>
            </a:r>
            <a:r>
              <a:rPr sz="1800" spc="-80" dirty="0">
                <a:latin typeface="Tahoma"/>
                <a:cs typeface="Tahoma"/>
              </a:rPr>
              <a:t>er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he  component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823" y="4830826"/>
            <a:ext cx="2470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Tahoma"/>
                <a:cs typeface="Tahoma"/>
              </a:rPr>
              <a:t>R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105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d</a:t>
            </a:r>
            <a:r>
              <a:rPr sz="1800" spc="-50" dirty="0">
                <a:latin typeface="Tahoma"/>
                <a:cs typeface="Tahoma"/>
              </a:rPr>
              <a:t>me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h</a:t>
            </a:r>
            <a:r>
              <a:rPr sz="1800" spc="-8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u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he  </a:t>
            </a: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25" dirty="0">
                <a:latin typeface="Tahoma"/>
                <a:cs typeface="Tahoma"/>
              </a:rPr>
              <a:t>om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35" dirty="0">
                <a:latin typeface="Tahoma"/>
                <a:cs typeface="Tahoma"/>
              </a:rPr>
              <a:t>on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30" dirty="0">
                <a:latin typeface="Tahoma"/>
                <a:cs typeface="Tahoma"/>
              </a:rPr>
              <a:t>t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n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5" dirty="0">
                <a:latin typeface="Tahoma"/>
                <a:cs typeface="Tahoma"/>
              </a:rPr>
              <a:t>o</a:t>
            </a:r>
            <a:r>
              <a:rPr sz="1800" spc="-10" dirty="0">
                <a:latin typeface="Tahoma"/>
                <a:cs typeface="Tahoma"/>
              </a:rPr>
              <a:t>l</a:t>
            </a:r>
            <a:r>
              <a:rPr sz="1800" spc="-8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749296" y="3694938"/>
            <a:ext cx="5153025" cy="2768600"/>
            <a:chOff x="2749296" y="3694938"/>
            <a:chExt cx="5153025" cy="276860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1320" y="3694938"/>
              <a:ext cx="1150618" cy="6667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5123" y="4359401"/>
              <a:ext cx="1950719" cy="49606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7835" y="4812792"/>
              <a:ext cx="1594103" cy="8084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9296" y="4191762"/>
              <a:ext cx="2215895" cy="189966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1582" y="5084063"/>
              <a:ext cx="2213609" cy="1379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9009" y="6574091"/>
            <a:ext cx="9144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85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4536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nen</a:t>
            </a:r>
            <a:r>
              <a:rPr sz="2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095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779" y="1158874"/>
            <a:ext cx="10260330" cy="45713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90" dirty="0">
                <a:latin typeface="Tahoma"/>
                <a:cs typeface="Tahoma"/>
              </a:rPr>
              <a:t>As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Developer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it’s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important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understand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capabilities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Core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Components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906780" algn="l"/>
                <a:tab pos="907415" algn="l"/>
              </a:tabLst>
            </a:pPr>
            <a:r>
              <a:rPr sz="2400" spc="-195" dirty="0">
                <a:latin typeface="Tahoma"/>
                <a:cs typeface="Tahoma"/>
              </a:rPr>
              <a:t>W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ll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4" dirty="0">
                <a:latin typeface="Tahoma"/>
                <a:cs typeface="Tahoma"/>
              </a:rPr>
              <a:t>e</a:t>
            </a:r>
            <a:r>
              <a:rPr sz="2400" spc="-195" dirty="0">
                <a:latin typeface="Tahoma"/>
                <a:cs typeface="Tahoma"/>
              </a:rPr>
              <a:t>g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65" dirty="0">
                <a:latin typeface="Tahoma"/>
                <a:cs typeface="Tahoma"/>
              </a:rPr>
              <a:t>e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w</a:t>
            </a:r>
            <a:r>
              <a:rPr sz="2400" spc="-55" dirty="0">
                <a:latin typeface="Tahoma"/>
                <a:cs typeface="Tahoma"/>
              </a:rPr>
              <a:t>i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90" dirty="0">
                <a:latin typeface="Tahoma"/>
                <a:cs typeface="Tahoma"/>
              </a:rPr>
              <a:t>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130" dirty="0">
                <a:latin typeface="Tahoma"/>
                <a:cs typeface="Tahoma"/>
              </a:rPr>
              <a:t>h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P</a:t>
            </a:r>
            <a:r>
              <a:rPr sz="2400" spc="-229" dirty="0">
                <a:latin typeface="Tahoma"/>
                <a:cs typeface="Tahoma"/>
              </a:rPr>
              <a:t>a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215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d</a:t>
            </a:r>
            <a:r>
              <a:rPr sz="2400" spc="-45" dirty="0">
                <a:latin typeface="Tahoma"/>
                <a:cs typeface="Tahoma"/>
              </a:rPr>
              <a:t>i</a:t>
            </a:r>
            <a:r>
              <a:rPr sz="2400" spc="-140" dirty="0">
                <a:latin typeface="Tahoma"/>
                <a:cs typeface="Tahoma"/>
              </a:rPr>
              <a:t>tor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906780" algn="l"/>
                <a:tab pos="907415" algn="l"/>
              </a:tabLst>
            </a:pPr>
            <a:r>
              <a:rPr sz="2400" spc="-140" dirty="0">
                <a:latin typeface="Tahoma"/>
                <a:cs typeface="Tahoma"/>
              </a:rPr>
              <a:t>Feature-rich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capabilities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to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accommodate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many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use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cases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906780" algn="l"/>
                <a:tab pos="907415" algn="l"/>
              </a:tabLst>
            </a:pPr>
            <a:r>
              <a:rPr sz="2400" spc="-130" dirty="0">
                <a:latin typeface="Tahoma"/>
                <a:cs typeface="Tahoma"/>
              </a:rPr>
              <a:t>Pre-configurable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(with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Content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Policies)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906780" algn="l"/>
                <a:tab pos="907415" algn="l"/>
              </a:tabLst>
            </a:pPr>
            <a:r>
              <a:rPr sz="2400" spc="-155" dirty="0">
                <a:latin typeface="Tahoma"/>
                <a:cs typeface="Tahoma"/>
              </a:rPr>
              <a:t>B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45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p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10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204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90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45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v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22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y</a:t>
            </a:r>
            <a:r>
              <a:rPr sz="2400" spc="-100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55" dirty="0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90" dirty="0">
                <a:latin typeface="Tahoma"/>
                <a:cs typeface="Tahoma"/>
              </a:rPr>
              <a:t>Developers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can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immediately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start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exploring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core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components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with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175" dirty="0">
                <a:latin typeface="Tahoma"/>
                <a:cs typeface="Tahoma"/>
              </a:rPr>
              <a:t>u</a:t>
            </a:r>
            <a:r>
              <a:rPr sz="2400" spc="-10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100" dirty="0">
                <a:latin typeface="Tahoma"/>
                <a:cs typeface="Tahoma"/>
              </a:rPr>
              <a:t>m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L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b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60" dirty="0">
                <a:latin typeface="Tahoma"/>
                <a:cs typeface="Tahoma"/>
              </a:rPr>
              <a:t>r</a:t>
            </a:r>
            <a:r>
              <a:rPr sz="2400" spc="-140" dirty="0"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400" spc="-150" dirty="0">
                <a:latin typeface="Tahoma"/>
                <a:cs typeface="Tahoma"/>
              </a:rPr>
              <a:t>W</a:t>
            </a:r>
            <a:r>
              <a:rPr sz="2400" spc="-105" dirty="0">
                <a:latin typeface="Tahoma"/>
                <a:cs typeface="Tahoma"/>
              </a:rPr>
              <a:t>K</a:t>
            </a:r>
            <a:r>
              <a:rPr sz="2400" spc="-15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55" dirty="0">
                <a:latin typeface="Tahoma"/>
                <a:cs typeface="Tahoma"/>
              </a:rPr>
              <a:t>i</a:t>
            </a:r>
            <a:r>
              <a:rPr sz="2400" spc="-160" dirty="0">
                <a:latin typeface="Tahoma"/>
                <a:cs typeface="Tahoma"/>
              </a:rPr>
              <a:t>t</a:t>
            </a:r>
            <a:r>
              <a:rPr sz="2400" spc="-155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400" spc="-6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130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p</a:t>
            </a:r>
            <a:r>
              <a:rPr sz="2400" spc="-105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85" dirty="0">
                <a:latin typeface="Tahoma"/>
                <a:cs typeface="Tahoma"/>
              </a:rPr>
              <a:t>j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c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bu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04" dirty="0">
                <a:latin typeface="Tahoma"/>
                <a:cs typeface="Tahoma"/>
              </a:rPr>
              <a:t>f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5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130" dirty="0">
                <a:latin typeface="Tahoma"/>
                <a:cs typeface="Tahoma"/>
              </a:rPr>
              <a:t>h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A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c</a:t>
            </a:r>
            <a:r>
              <a:rPr sz="2400" spc="-130" dirty="0">
                <a:latin typeface="Tahoma"/>
                <a:cs typeface="Tahoma"/>
              </a:rPr>
              <a:t>h</a:t>
            </a:r>
            <a:r>
              <a:rPr sz="2400" spc="-95" dirty="0">
                <a:latin typeface="Tahoma"/>
                <a:cs typeface="Tahoma"/>
              </a:rPr>
              <a:t>e</a:t>
            </a:r>
            <a:r>
              <a:rPr sz="2400" spc="-100" dirty="0">
                <a:latin typeface="Tahoma"/>
                <a:cs typeface="Tahoma"/>
              </a:rPr>
              <a:t>t</a:t>
            </a:r>
            <a:r>
              <a:rPr sz="2400" spc="-140" dirty="0">
                <a:latin typeface="Tahoma"/>
                <a:cs typeface="Tahoma"/>
              </a:rPr>
              <a:t>y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55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1390" y="6574091"/>
            <a:ext cx="1066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2922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37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nen</a:t>
            </a:r>
            <a:r>
              <a:rPr sz="2800" b="1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pc="-110" dirty="0"/>
              <a:t>Core</a:t>
            </a:r>
            <a:r>
              <a:rPr spc="-185" dirty="0"/>
              <a:t> </a:t>
            </a:r>
            <a:r>
              <a:rPr spc="-90" dirty="0"/>
              <a:t>Components</a:t>
            </a:r>
            <a:r>
              <a:rPr spc="-190" dirty="0"/>
              <a:t> </a:t>
            </a:r>
            <a:r>
              <a:rPr spc="-100" dirty="0"/>
              <a:t>must</a:t>
            </a:r>
            <a:r>
              <a:rPr spc="-180" dirty="0"/>
              <a:t> </a:t>
            </a:r>
            <a:r>
              <a:rPr spc="-85" dirty="0"/>
              <a:t>not</a:t>
            </a:r>
            <a:r>
              <a:rPr spc="-195" dirty="0"/>
              <a:t> </a:t>
            </a:r>
            <a:r>
              <a:rPr spc="-95" dirty="0"/>
              <a:t>be</a:t>
            </a:r>
            <a:r>
              <a:rPr spc="-195" dirty="0"/>
              <a:t> </a:t>
            </a:r>
            <a:r>
              <a:rPr spc="-80" dirty="0"/>
              <a:t>directly</a:t>
            </a:r>
            <a:r>
              <a:rPr spc="-180" dirty="0"/>
              <a:t> </a:t>
            </a:r>
            <a:r>
              <a:rPr spc="-114" dirty="0"/>
              <a:t>referenced </a:t>
            </a:r>
            <a:r>
              <a:rPr spc="-735" dirty="0"/>
              <a:t> </a:t>
            </a:r>
            <a:r>
              <a:rPr spc="-170" dirty="0"/>
              <a:t>f</a:t>
            </a:r>
            <a:r>
              <a:rPr spc="-120" dirty="0"/>
              <a:t>r</a:t>
            </a:r>
            <a:r>
              <a:rPr spc="-45" dirty="0"/>
              <a:t>om</a:t>
            </a:r>
            <a:r>
              <a:rPr spc="-180" dirty="0"/>
              <a:t> </a:t>
            </a:r>
            <a:r>
              <a:rPr spc="-110" dirty="0"/>
              <a:t>t</a:t>
            </a:r>
            <a:r>
              <a:rPr spc="-70" dirty="0"/>
              <a:t>h</a:t>
            </a:r>
            <a:r>
              <a:rPr spc="-130" dirty="0"/>
              <a:t>e</a:t>
            </a:r>
            <a:r>
              <a:rPr spc="-190" dirty="0"/>
              <a:t> </a:t>
            </a:r>
            <a:r>
              <a:rPr spc="-80" dirty="0"/>
              <a:t>co</a:t>
            </a:r>
            <a:r>
              <a:rPr spc="-90" dirty="0"/>
              <a:t>n</a:t>
            </a:r>
            <a:r>
              <a:rPr spc="-130" dirty="0"/>
              <a:t>te</a:t>
            </a:r>
            <a:r>
              <a:rPr spc="-80" dirty="0"/>
              <a:t>n</a:t>
            </a:r>
            <a:r>
              <a:rPr spc="-125" dirty="0"/>
              <a:t>t</a:t>
            </a:r>
            <a:r>
              <a:rPr spc="-195" dirty="0"/>
              <a:t> </a:t>
            </a:r>
            <a:r>
              <a:rPr spc="-160" dirty="0"/>
              <a:t>(</a:t>
            </a:r>
            <a:r>
              <a:rPr spc="-70" dirty="0"/>
              <a:t>p</a:t>
            </a:r>
            <a:r>
              <a:rPr spc="-204" dirty="0"/>
              <a:t>a</a:t>
            </a:r>
            <a:r>
              <a:rPr spc="-155" dirty="0"/>
              <a:t>g</a:t>
            </a:r>
            <a:r>
              <a:rPr spc="-170" dirty="0"/>
              <a:t>e</a:t>
            </a:r>
            <a:r>
              <a:rPr spc="-155" dirty="0"/>
              <a:t>)</a:t>
            </a:r>
          </a:p>
          <a:p>
            <a:pPr marL="563245" indent="-27559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pc="-170" dirty="0"/>
              <a:t>Increased</a:t>
            </a:r>
            <a:r>
              <a:rPr spc="-180" dirty="0"/>
              <a:t> </a:t>
            </a:r>
            <a:r>
              <a:rPr spc="-100" dirty="0"/>
              <a:t>flexibility</a:t>
            </a:r>
            <a:r>
              <a:rPr spc="-170" dirty="0"/>
              <a:t> </a:t>
            </a:r>
            <a:r>
              <a:rPr spc="-80" dirty="0"/>
              <a:t>in</a:t>
            </a:r>
            <a:r>
              <a:rPr spc="-185" dirty="0"/>
              <a:t> </a:t>
            </a:r>
            <a:r>
              <a:rPr spc="-145" dirty="0"/>
              <a:t>releasing</a:t>
            </a:r>
            <a:r>
              <a:rPr spc="-160" dirty="0"/>
              <a:t> </a:t>
            </a:r>
            <a:r>
              <a:rPr spc="-110" dirty="0"/>
              <a:t>new</a:t>
            </a:r>
            <a:r>
              <a:rPr spc="-185" dirty="0"/>
              <a:t> </a:t>
            </a:r>
            <a:r>
              <a:rPr spc="-135" dirty="0"/>
              <a:t>versions</a:t>
            </a:r>
          </a:p>
          <a:p>
            <a:pPr marL="563245" marR="398145" indent="-274955">
              <a:lnSpc>
                <a:spcPts val="2590"/>
              </a:lnSpc>
              <a:spcBef>
                <a:spcPts val="73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pc="-190" dirty="0"/>
              <a:t>C</a:t>
            </a:r>
            <a:r>
              <a:rPr spc="-80" dirty="0"/>
              <a:t>u</a:t>
            </a:r>
            <a:r>
              <a:rPr spc="-200" dirty="0"/>
              <a:t>s</a:t>
            </a:r>
            <a:r>
              <a:rPr spc="-80" dirty="0"/>
              <a:t>to</a:t>
            </a:r>
            <a:r>
              <a:rPr spc="-140" dirty="0"/>
              <a:t>m</a:t>
            </a:r>
            <a:r>
              <a:rPr spc="-150" dirty="0"/>
              <a:t>e</a:t>
            </a:r>
            <a:r>
              <a:rPr spc="-175" dirty="0"/>
              <a:t>r</a:t>
            </a:r>
            <a:r>
              <a:rPr spc="-195" dirty="0"/>
              <a:t> </a:t>
            </a:r>
            <a:r>
              <a:rPr spc="-110" dirty="0"/>
              <a:t>c</a:t>
            </a:r>
            <a:r>
              <a:rPr spc="-90" dirty="0"/>
              <a:t>h</a:t>
            </a:r>
            <a:r>
              <a:rPr spc="-65" dirty="0"/>
              <a:t>o</a:t>
            </a:r>
            <a:r>
              <a:rPr spc="-35" dirty="0"/>
              <a:t>o</a:t>
            </a:r>
            <a:r>
              <a:rPr spc="-200" dirty="0"/>
              <a:t>s</a:t>
            </a:r>
            <a:r>
              <a:rPr spc="-100" dirty="0"/>
              <a:t>e</a:t>
            </a:r>
            <a:r>
              <a:rPr spc="-215" dirty="0"/>
              <a:t>s</a:t>
            </a:r>
            <a:r>
              <a:rPr spc="-180" dirty="0"/>
              <a:t> </a:t>
            </a:r>
            <a:r>
              <a:rPr spc="-90" dirty="0"/>
              <a:t>h</a:t>
            </a:r>
            <a:r>
              <a:rPr spc="-55" dirty="0"/>
              <a:t>o</a:t>
            </a:r>
            <a:r>
              <a:rPr spc="-125" dirty="0"/>
              <a:t>w</a:t>
            </a:r>
            <a:r>
              <a:rPr spc="-185" dirty="0"/>
              <a:t> </a:t>
            </a:r>
            <a:r>
              <a:rPr spc="-195" dirty="0"/>
              <a:t>o</a:t>
            </a:r>
            <a:r>
              <a:rPr spc="-85" dirty="0"/>
              <a:t>f</a:t>
            </a:r>
            <a:r>
              <a:rPr spc="-125" dirty="0"/>
              <a:t>t</a:t>
            </a:r>
            <a:r>
              <a:rPr spc="-185" dirty="0"/>
              <a:t>e</a:t>
            </a:r>
            <a:r>
              <a:rPr spc="-95" dirty="0"/>
              <a:t>n</a:t>
            </a:r>
            <a:r>
              <a:rPr spc="-175" dirty="0"/>
              <a:t> </a:t>
            </a:r>
            <a:r>
              <a:rPr spc="-95" dirty="0"/>
              <a:t>t</a:t>
            </a:r>
            <a:r>
              <a:rPr spc="-145" dirty="0"/>
              <a:t>o</a:t>
            </a:r>
            <a:r>
              <a:rPr spc="-190" dirty="0"/>
              <a:t> </a:t>
            </a:r>
            <a:r>
              <a:rPr spc="-110" dirty="0"/>
              <a:t>u</a:t>
            </a:r>
            <a:r>
              <a:rPr spc="-95" dirty="0"/>
              <a:t>p</a:t>
            </a:r>
            <a:r>
              <a:rPr spc="-110" dirty="0"/>
              <a:t>d</a:t>
            </a:r>
            <a:r>
              <a:rPr spc="-200" dirty="0"/>
              <a:t>a</a:t>
            </a:r>
            <a:r>
              <a:rPr spc="-125" dirty="0"/>
              <a:t>t</a:t>
            </a:r>
            <a:r>
              <a:rPr spc="-190" dirty="0"/>
              <a:t>e</a:t>
            </a:r>
            <a:r>
              <a:rPr spc="-185" dirty="0"/>
              <a:t> </a:t>
            </a:r>
            <a:r>
              <a:rPr spc="-140" dirty="0"/>
              <a:t>t</a:t>
            </a:r>
            <a:r>
              <a:rPr spc="-105" dirty="0"/>
              <a:t>he  </a:t>
            </a:r>
            <a:r>
              <a:rPr spc="-170" dirty="0"/>
              <a:t>r</a:t>
            </a:r>
            <a:r>
              <a:rPr spc="-125" dirty="0"/>
              <a:t>e</a:t>
            </a:r>
            <a:r>
              <a:rPr spc="-185" dirty="0"/>
              <a:t>f</a:t>
            </a:r>
            <a:r>
              <a:rPr spc="-150" dirty="0"/>
              <a:t>e</a:t>
            </a:r>
            <a:r>
              <a:rPr spc="-165" dirty="0"/>
              <a:t>r</a:t>
            </a:r>
            <a:r>
              <a:rPr spc="-150" dirty="0"/>
              <a:t>e</a:t>
            </a:r>
            <a:r>
              <a:rPr spc="-95" dirty="0"/>
              <a:t>n</a:t>
            </a:r>
            <a:r>
              <a:rPr spc="-125" dirty="0"/>
              <a:t>c</a:t>
            </a:r>
            <a:r>
              <a:rPr spc="-130" dirty="0"/>
              <a:t>e</a:t>
            </a:r>
            <a:r>
              <a:rPr spc="-114" dirty="0"/>
              <a:t>d</a:t>
            </a:r>
            <a:r>
              <a:rPr spc="-185" dirty="0"/>
              <a:t> </a:t>
            </a:r>
            <a:r>
              <a:rPr spc="-125" dirty="0"/>
              <a:t>c</a:t>
            </a:r>
            <a:r>
              <a:rPr spc="-160" dirty="0"/>
              <a:t>o</a:t>
            </a:r>
            <a:r>
              <a:rPr spc="-90" dirty="0"/>
              <a:t>r</a:t>
            </a:r>
            <a:r>
              <a:rPr spc="-155" dirty="0"/>
              <a:t>e</a:t>
            </a:r>
            <a:r>
              <a:rPr spc="-195" dirty="0"/>
              <a:t> </a:t>
            </a:r>
            <a:r>
              <a:rPr spc="-125" dirty="0"/>
              <a:t>c</a:t>
            </a:r>
            <a:r>
              <a:rPr spc="-55" dirty="0"/>
              <a:t>o</a:t>
            </a:r>
            <a:r>
              <a:rPr spc="-80" dirty="0"/>
              <a:t>m</a:t>
            </a:r>
            <a:r>
              <a:rPr spc="-95" dirty="0"/>
              <a:t>p</a:t>
            </a:r>
            <a:r>
              <a:rPr spc="-90" dirty="0"/>
              <a:t>o</a:t>
            </a:r>
            <a:r>
              <a:rPr spc="-85" dirty="0"/>
              <a:t>n</a:t>
            </a:r>
            <a:r>
              <a:rPr spc="-150" dirty="0"/>
              <a:t>e</a:t>
            </a:r>
            <a:r>
              <a:rPr spc="-95" dirty="0"/>
              <a:t>n</a:t>
            </a:r>
            <a:r>
              <a:rPr spc="-155" dirty="0"/>
              <a:t>t</a:t>
            </a:r>
            <a:r>
              <a:rPr spc="-190" dirty="0"/>
              <a:t> </a:t>
            </a:r>
            <a:r>
              <a:rPr spc="-130" dirty="0"/>
              <a:t>v</a:t>
            </a:r>
            <a:r>
              <a:rPr spc="-150" dirty="0"/>
              <a:t>e</a:t>
            </a:r>
            <a:r>
              <a:rPr spc="-120" dirty="0"/>
              <a:t>r</a:t>
            </a:r>
            <a:r>
              <a:rPr spc="-210" dirty="0"/>
              <a:t>s</a:t>
            </a:r>
            <a:r>
              <a:rPr spc="-85" dirty="0"/>
              <a:t>ion</a:t>
            </a:r>
          </a:p>
          <a:p>
            <a:pPr marL="12700" marR="220345" indent="-635">
              <a:lnSpc>
                <a:spcPts val="2590"/>
              </a:lnSpc>
              <a:spcBef>
                <a:spcPts val="705"/>
              </a:spcBef>
            </a:pPr>
            <a:r>
              <a:rPr spc="-105" dirty="0"/>
              <a:t>Site-specific </a:t>
            </a:r>
            <a:r>
              <a:rPr spc="-110" dirty="0"/>
              <a:t>components, </a:t>
            </a:r>
            <a:r>
              <a:rPr spc="-75" dirty="0"/>
              <a:t>known </a:t>
            </a:r>
            <a:r>
              <a:rPr spc="-170" dirty="0"/>
              <a:t>as </a:t>
            </a:r>
            <a:r>
              <a:rPr spc="-120" dirty="0"/>
              <a:t>‘proxy </a:t>
            </a:r>
            <a:r>
              <a:rPr spc="-114" dirty="0"/>
              <a:t> </a:t>
            </a:r>
            <a:r>
              <a:rPr spc="-55" dirty="0"/>
              <a:t>co</a:t>
            </a:r>
            <a:r>
              <a:rPr spc="-100" dirty="0"/>
              <a:t>m</a:t>
            </a:r>
            <a:r>
              <a:rPr spc="-70" dirty="0"/>
              <a:t>p</a:t>
            </a:r>
            <a:r>
              <a:rPr spc="-65" dirty="0"/>
              <a:t>o</a:t>
            </a:r>
            <a:r>
              <a:rPr spc="-70" dirty="0"/>
              <a:t>n</a:t>
            </a:r>
            <a:r>
              <a:rPr spc="-130" dirty="0"/>
              <a:t>e</a:t>
            </a:r>
            <a:r>
              <a:rPr spc="-80" dirty="0"/>
              <a:t>n</a:t>
            </a:r>
            <a:r>
              <a:rPr spc="-65" dirty="0"/>
              <a:t>t</a:t>
            </a:r>
            <a:r>
              <a:rPr spc="-150" dirty="0"/>
              <a:t>s</a:t>
            </a:r>
            <a:r>
              <a:rPr spc="-145" dirty="0"/>
              <a:t>’</a:t>
            </a:r>
            <a:r>
              <a:rPr spc="-180" dirty="0"/>
              <a:t> </a:t>
            </a:r>
            <a:r>
              <a:rPr spc="-40" dirty="0"/>
              <a:t>m</a:t>
            </a:r>
            <a:r>
              <a:rPr spc="-65" dirty="0"/>
              <a:t>u</a:t>
            </a:r>
            <a:r>
              <a:rPr spc="-170" dirty="0"/>
              <a:t>s</a:t>
            </a:r>
            <a:r>
              <a:rPr spc="-125" dirty="0"/>
              <a:t>t</a:t>
            </a:r>
            <a:r>
              <a:rPr spc="-185" dirty="0"/>
              <a:t> </a:t>
            </a:r>
            <a:r>
              <a:rPr spc="-65" dirty="0"/>
              <a:t>b</a:t>
            </a:r>
            <a:r>
              <a:rPr spc="-130" dirty="0"/>
              <a:t>e</a:t>
            </a:r>
            <a:r>
              <a:rPr spc="-195" dirty="0"/>
              <a:t> </a:t>
            </a:r>
            <a:r>
              <a:rPr spc="-95" dirty="0"/>
              <a:t>d</a:t>
            </a:r>
            <a:r>
              <a:rPr spc="-105" dirty="0"/>
              <a:t>e</a:t>
            </a:r>
            <a:r>
              <a:rPr spc="-140" dirty="0"/>
              <a:t>f</a:t>
            </a:r>
            <a:r>
              <a:rPr spc="-35" dirty="0"/>
              <a:t>i</a:t>
            </a:r>
            <a:r>
              <a:rPr spc="-80" dirty="0"/>
              <a:t>n</a:t>
            </a:r>
            <a:r>
              <a:rPr spc="-110" dirty="0"/>
              <a:t>e</a:t>
            </a:r>
            <a:r>
              <a:rPr spc="-90" dirty="0"/>
              <a:t>d</a:t>
            </a:r>
            <a:r>
              <a:rPr spc="-190" dirty="0"/>
              <a:t> </a:t>
            </a:r>
            <a:r>
              <a:rPr spc="-150" dirty="0"/>
              <a:t>a</a:t>
            </a:r>
            <a:r>
              <a:rPr spc="-80" dirty="0"/>
              <a:t>n</a:t>
            </a:r>
            <a:r>
              <a:rPr spc="-90" dirty="0"/>
              <a:t>d</a:t>
            </a:r>
            <a:r>
              <a:rPr spc="-195" dirty="0"/>
              <a:t> </a:t>
            </a:r>
            <a:r>
              <a:rPr spc="-15" dirty="0"/>
              <a:t>i</a:t>
            </a:r>
            <a:r>
              <a:rPr spc="-60" dirty="0"/>
              <a:t>m</a:t>
            </a:r>
            <a:r>
              <a:rPr spc="-95" dirty="0"/>
              <a:t>p</a:t>
            </a:r>
            <a:r>
              <a:rPr dirty="0"/>
              <a:t>l</a:t>
            </a:r>
            <a:r>
              <a:rPr spc="-130" dirty="0"/>
              <a:t>e</a:t>
            </a:r>
            <a:r>
              <a:rPr spc="-40" dirty="0"/>
              <a:t>m</a:t>
            </a:r>
            <a:r>
              <a:rPr spc="-130" dirty="0"/>
              <a:t>e</a:t>
            </a:r>
            <a:r>
              <a:rPr spc="-80" dirty="0"/>
              <a:t>n</a:t>
            </a:r>
            <a:r>
              <a:rPr spc="-130" dirty="0"/>
              <a:t>t</a:t>
            </a:r>
            <a:r>
              <a:rPr spc="-110" dirty="0"/>
              <a:t>e</a:t>
            </a:r>
            <a:r>
              <a:rPr spc="-90" dirty="0"/>
              <a:t>d</a:t>
            </a:r>
          </a:p>
          <a:p>
            <a:pPr marL="563245" marR="265430" indent="-274955">
              <a:lnSpc>
                <a:spcPct val="90000"/>
              </a:lnSpc>
              <a:spcBef>
                <a:spcPts val="66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pc="-50" dirty="0"/>
              <a:t>O</a:t>
            </a:r>
            <a:r>
              <a:rPr spc="-195" dirty="0"/>
              <a:t>f</a:t>
            </a:r>
            <a:r>
              <a:rPr spc="-125" dirty="0"/>
              <a:t>t</a:t>
            </a:r>
            <a:r>
              <a:rPr spc="-185" dirty="0"/>
              <a:t>e</a:t>
            </a:r>
            <a:r>
              <a:rPr spc="-95" dirty="0"/>
              <a:t>n</a:t>
            </a:r>
            <a:r>
              <a:rPr spc="-180" dirty="0"/>
              <a:t> p</a:t>
            </a:r>
            <a:r>
              <a:rPr spc="-105" dirty="0"/>
              <a:t>r</a:t>
            </a:r>
            <a:r>
              <a:rPr spc="-55" dirty="0"/>
              <a:t>o</a:t>
            </a:r>
            <a:r>
              <a:rPr spc="-190" dirty="0"/>
              <a:t>x</a:t>
            </a:r>
            <a:r>
              <a:rPr spc="-140" dirty="0"/>
              <a:t>y</a:t>
            </a:r>
            <a:r>
              <a:rPr spc="-185" dirty="0"/>
              <a:t> </a:t>
            </a:r>
            <a:r>
              <a:rPr spc="-125" dirty="0"/>
              <a:t>c</a:t>
            </a:r>
            <a:r>
              <a:rPr spc="-55" dirty="0"/>
              <a:t>o</a:t>
            </a:r>
            <a:r>
              <a:rPr spc="-80" dirty="0"/>
              <a:t>m</a:t>
            </a:r>
            <a:r>
              <a:rPr spc="-95" dirty="0"/>
              <a:t>p</a:t>
            </a:r>
            <a:r>
              <a:rPr spc="-90" dirty="0"/>
              <a:t>o</a:t>
            </a:r>
            <a:r>
              <a:rPr spc="-85" dirty="0"/>
              <a:t>n</a:t>
            </a:r>
            <a:r>
              <a:rPr spc="-150" dirty="0"/>
              <a:t>e</a:t>
            </a:r>
            <a:r>
              <a:rPr spc="-95" dirty="0"/>
              <a:t>n</a:t>
            </a:r>
            <a:r>
              <a:rPr spc="-90" dirty="0"/>
              <a:t>t</a:t>
            </a:r>
            <a:r>
              <a:rPr spc="-215" dirty="0"/>
              <a:t>s</a:t>
            </a:r>
            <a:r>
              <a:rPr spc="-180" dirty="0"/>
              <a:t> </a:t>
            </a:r>
            <a:r>
              <a:rPr spc="-125" dirty="0"/>
              <a:t>c</a:t>
            </a:r>
            <a:r>
              <a:rPr spc="-90" dirty="0"/>
              <a:t>o</a:t>
            </a:r>
            <a:r>
              <a:rPr spc="-85" dirty="0"/>
              <a:t>n</a:t>
            </a:r>
            <a:r>
              <a:rPr spc="-110" dirty="0"/>
              <a:t>t</a:t>
            </a:r>
            <a:r>
              <a:rPr spc="-175" dirty="0"/>
              <a:t>a</a:t>
            </a:r>
            <a:r>
              <a:rPr spc="-50" dirty="0"/>
              <a:t>i</a:t>
            </a:r>
            <a:r>
              <a:rPr spc="-110" dirty="0"/>
              <a:t>n</a:t>
            </a:r>
            <a:r>
              <a:rPr spc="-195" dirty="0"/>
              <a:t> </a:t>
            </a:r>
            <a:r>
              <a:rPr spc="-95" dirty="0"/>
              <a:t>n</a:t>
            </a:r>
            <a:r>
              <a:rPr spc="-80" dirty="0"/>
              <a:t>o</a:t>
            </a:r>
            <a:r>
              <a:rPr spc="-185" dirty="0"/>
              <a:t> </a:t>
            </a:r>
            <a:r>
              <a:rPr spc="-140" dirty="0"/>
              <a:t>c</a:t>
            </a:r>
            <a:r>
              <a:rPr spc="-80" dirty="0"/>
              <a:t>u</a:t>
            </a:r>
            <a:r>
              <a:rPr spc="-200" dirty="0"/>
              <a:t>s</a:t>
            </a:r>
            <a:r>
              <a:rPr spc="-85" dirty="0"/>
              <a:t>tom  </a:t>
            </a:r>
            <a:r>
              <a:rPr spc="-125" dirty="0"/>
              <a:t>c</a:t>
            </a:r>
            <a:r>
              <a:rPr spc="-60" dirty="0"/>
              <a:t>o</a:t>
            </a:r>
            <a:r>
              <a:rPr spc="-145" dirty="0"/>
              <a:t>d</a:t>
            </a:r>
            <a:r>
              <a:rPr spc="-135" dirty="0"/>
              <a:t>e</a:t>
            </a:r>
            <a:r>
              <a:rPr spc="-195" dirty="0"/>
              <a:t> </a:t>
            </a:r>
            <a:r>
              <a:rPr spc="-175" dirty="0"/>
              <a:t>a</a:t>
            </a:r>
            <a:r>
              <a:rPr spc="-95" dirty="0"/>
              <a:t>n</a:t>
            </a:r>
            <a:r>
              <a:rPr spc="-114" dirty="0"/>
              <a:t>d</a:t>
            </a:r>
            <a:r>
              <a:rPr spc="-185" dirty="0"/>
              <a:t> </a:t>
            </a:r>
            <a:r>
              <a:rPr spc="-210" dirty="0"/>
              <a:t>s</a:t>
            </a:r>
            <a:r>
              <a:rPr spc="-30" dirty="0"/>
              <a:t>i</a:t>
            </a:r>
            <a:r>
              <a:rPr spc="-90" dirty="0"/>
              <a:t>m</a:t>
            </a:r>
            <a:r>
              <a:rPr spc="-105" dirty="0"/>
              <a:t>p</a:t>
            </a:r>
            <a:r>
              <a:rPr spc="-35" dirty="0"/>
              <a:t>l</a:t>
            </a:r>
            <a:r>
              <a:rPr spc="-140" dirty="0"/>
              <a:t>y</a:t>
            </a:r>
            <a:r>
              <a:rPr spc="-185" dirty="0"/>
              <a:t> </a:t>
            </a:r>
            <a:r>
              <a:rPr spc="-145" dirty="0"/>
              <a:t>d</a:t>
            </a:r>
            <a:r>
              <a:rPr spc="-110" dirty="0"/>
              <a:t>ec</a:t>
            </a:r>
            <a:r>
              <a:rPr spc="-20" dirty="0"/>
              <a:t>l</a:t>
            </a:r>
            <a:r>
              <a:rPr spc="-175" dirty="0"/>
              <a:t>a</a:t>
            </a:r>
            <a:r>
              <a:rPr spc="-165" dirty="0"/>
              <a:t>r</a:t>
            </a:r>
            <a:r>
              <a:rPr spc="-155" dirty="0"/>
              <a:t>e</a:t>
            </a:r>
            <a:r>
              <a:rPr spc="-185" dirty="0"/>
              <a:t> </a:t>
            </a:r>
            <a:r>
              <a:rPr spc="-140" dirty="0"/>
              <a:t>t</a:t>
            </a:r>
            <a:r>
              <a:rPr spc="-130" dirty="0"/>
              <a:t>h</a:t>
            </a:r>
            <a:r>
              <a:rPr spc="-120" dirty="0"/>
              <a:t>e</a:t>
            </a:r>
            <a:r>
              <a:rPr spc="-180" dirty="0"/>
              <a:t> </a:t>
            </a:r>
            <a:r>
              <a:rPr spc="-165" dirty="0"/>
              <a:t>r</a:t>
            </a:r>
            <a:r>
              <a:rPr spc="-155" dirty="0"/>
              <a:t>e</a:t>
            </a:r>
            <a:r>
              <a:rPr spc="-60" dirty="0"/>
              <a:t>l</a:t>
            </a:r>
            <a:r>
              <a:rPr spc="-95" dirty="0"/>
              <a:t>e</a:t>
            </a:r>
            <a:r>
              <a:rPr spc="-165" dirty="0"/>
              <a:t>v</a:t>
            </a:r>
            <a:r>
              <a:rPr spc="-170" dirty="0"/>
              <a:t>a</a:t>
            </a:r>
            <a:r>
              <a:rPr spc="-95" dirty="0"/>
              <a:t>n</a:t>
            </a:r>
            <a:r>
              <a:rPr spc="-155" dirty="0"/>
              <a:t>t</a:t>
            </a:r>
            <a:r>
              <a:rPr spc="-175" dirty="0"/>
              <a:t> </a:t>
            </a:r>
            <a:r>
              <a:rPr spc="-125" dirty="0"/>
              <a:t>c</a:t>
            </a:r>
            <a:r>
              <a:rPr spc="-160" dirty="0"/>
              <a:t>o</a:t>
            </a:r>
            <a:r>
              <a:rPr spc="-90" dirty="0"/>
              <a:t>r</a:t>
            </a:r>
            <a:r>
              <a:rPr spc="-114" dirty="0"/>
              <a:t>e  </a:t>
            </a:r>
            <a:r>
              <a:rPr spc="-125" dirty="0"/>
              <a:t>c</a:t>
            </a:r>
            <a:r>
              <a:rPr spc="-85" dirty="0"/>
              <a:t>o</a:t>
            </a:r>
            <a:r>
              <a:rPr spc="-100" dirty="0"/>
              <a:t>m</a:t>
            </a:r>
            <a:r>
              <a:rPr spc="-45" dirty="0"/>
              <a:t>p</a:t>
            </a:r>
            <a:r>
              <a:rPr spc="-85" dirty="0"/>
              <a:t>o</a:t>
            </a:r>
            <a:r>
              <a:rPr spc="-95" dirty="0"/>
              <a:t>n</a:t>
            </a:r>
            <a:r>
              <a:rPr spc="-150" dirty="0"/>
              <a:t>e</a:t>
            </a:r>
            <a:r>
              <a:rPr spc="-95" dirty="0"/>
              <a:t>n</a:t>
            </a:r>
            <a:r>
              <a:rPr spc="-155" dirty="0"/>
              <a:t>t</a:t>
            </a:r>
            <a:r>
              <a:rPr spc="-190" dirty="0"/>
              <a:t> </a:t>
            </a:r>
            <a:r>
              <a:rPr spc="-175" dirty="0"/>
              <a:t>a</a:t>
            </a:r>
            <a:r>
              <a:rPr spc="-215" dirty="0"/>
              <a:t>s</a:t>
            </a:r>
            <a:r>
              <a:rPr spc="-185" dirty="0"/>
              <a:t> </a:t>
            </a:r>
            <a:r>
              <a:rPr spc="-175" dirty="0"/>
              <a:t>a</a:t>
            </a:r>
            <a:r>
              <a:rPr spc="-185" dirty="0"/>
              <a:t> </a:t>
            </a:r>
            <a:r>
              <a:rPr spc="-215" dirty="0"/>
              <a:t>s</a:t>
            </a:r>
            <a:r>
              <a:rPr spc="-110" dirty="0"/>
              <a:t>u</a:t>
            </a:r>
            <a:r>
              <a:rPr spc="-95" dirty="0"/>
              <a:t>p</a:t>
            </a:r>
            <a:r>
              <a:rPr spc="-150" dirty="0"/>
              <a:t>e</a:t>
            </a:r>
            <a:r>
              <a:rPr spc="-65" dirty="0"/>
              <a:t>r</a:t>
            </a:r>
            <a:r>
              <a:rPr spc="-100" dirty="0"/>
              <a:t>t</a:t>
            </a:r>
            <a:r>
              <a:rPr spc="-120" dirty="0"/>
              <a:t>y</a:t>
            </a:r>
            <a:r>
              <a:rPr spc="-114" dirty="0"/>
              <a:t>p</a:t>
            </a:r>
            <a:r>
              <a:rPr spc="-155" dirty="0"/>
              <a:t>e</a:t>
            </a:r>
          </a:p>
          <a:p>
            <a:pPr marL="563245" marR="283845" indent="-274955">
              <a:lnSpc>
                <a:spcPct val="899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pc="-150" dirty="0"/>
              <a:t>Use </a:t>
            </a:r>
            <a:r>
              <a:rPr spc="-155" dirty="0"/>
              <a:t>of </a:t>
            </a:r>
            <a:r>
              <a:rPr spc="-135" dirty="0"/>
              <a:t>proxy </a:t>
            </a:r>
            <a:r>
              <a:rPr spc="-110" dirty="0"/>
              <a:t>components </a:t>
            </a:r>
            <a:r>
              <a:rPr spc="-125" dirty="0"/>
              <a:t>supports </a:t>
            </a:r>
            <a:r>
              <a:rPr spc="-145" dirty="0"/>
              <a:t>future </a:t>
            </a:r>
            <a:r>
              <a:rPr spc="-140" dirty="0"/>
              <a:t> </a:t>
            </a:r>
            <a:r>
              <a:rPr spc="-125" dirty="0"/>
              <a:t>c</a:t>
            </a:r>
            <a:r>
              <a:rPr spc="-55" dirty="0"/>
              <a:t>o</a:t>
            </a:r>
            <a:r>
              <a:rPr spc="-80" dirty="0"/>
              <a:t>m</a:t>
            </a:r>
            <a:r>
              <a:rPr spc="-95" dirty="0"/>
              <a:t>p</a:t>
            </a:r>
            <a:r>
              <a:rPr spc="-90" dirty="0"/>
              <a:t>o</a:t>
            </a:r>
            <a:r>
              <a:rPr spc="-85" dirty="0"/>
              <a:t>n</a:t>
            </a:r>
            <a:r>
              <a:rPr spc="-150" dirty="0"/>
              <a:t>e</a:t>
            </a:r>
            <a:r>
              <a:rPr spc="-95" dirty="0"/>
              <a:t>n</a:t>
            </a:r>
            <a:r>
              <a:rPr spc="-155" dirty="0"/>
              <a:t>t</a:t>
            </a:r>
            <a:r>
              <a:rPr spc="-190" dirty="0"/>
              <a:t> </a:t>
            </a:r>
            <a:r>
              <a:rPr spc="-140" dirty="0"/>
              <a:t>c</a:t>
            </a:r>
            <a:r>
              <a:rPr spc="-80" dirty="0"/>
              <a:t>u</a:t>
            </a:r>
            <a:r>
              <a:rPr spc="-200" dirty="0"/>
              <a:t>s</a:t>
            </a:r>
            <a:r>
              <a:rPr spc="-80" dirty="0"/>
              <a:t>to</a:t>
            </a:r>
            <a:r>
              <a:rPr spc="-140" dirty="0"/>
              <a:t>m</a:t>
            </a:r>
            <a:r>
              <a:rPr spc="-25" dirty="0"/>
              <a:t>i</a:t>
            </a:r>
            <a:r>
              <a:rPr spc="-135" dirty="0"/>
              <a:t>z</a:t>
            </a:r>
            <a:r>
              <a:rPr spc="-200" dirty="0"/>
              <a:t>a</a:t>
            </a:r>
            <a:r>
              <a:rPr spc="-135" dirty="0"/>
              <a:t>t</a:t>
            </a:r>
            <a:r>
              <a:rPr spc="-75" dirty="0"/>
              <a:t>io</a:t>
            </a:r>
            <a:r>
              <a:rPr spc="-100" dirty="0"/>
              <a:t>n</a:t>
            </a:r>
            <a:r>
              <a:rPr spc="-195" dirty="0"/>
              <a:t> </a:t>
            </a:r>
            <a:r>
              <a:rPr spc="-90" dirty="0"/>
              <a:t>w</a:t>
            </a:r>
            <a:r>
              <a:rPr spc="-55" dirty="0"/>
              <a:t>i</a:t>
            </a:r>
            <a:r>
              <a:rPr spc="-140" dirty="0"/>
              <a:t>t</a:t>
            </a:r>
            <a:r>
              <a:rPr spc="-100" dirty="0"/>
              <a:t>ho</a:t>
            </a:r>
            <a:r>
              <a:rPr spc="-70" dirty="0"/>
              <a:t>u</a:t>
            </a:r>
            <a:r>
              <a:rPr spc="-155" dirty="0"/>
              <a:t>t</a:t>
            </a:r>
            <a:r>
              <a:rPr spc="-190" dirty="0"/>
              <a:t> </a:t>
            </a:r>
            <a:r>
              <a:rPr spc="-110" dirty="0"/>
              <a:t>c</a:t>
            </a:r>
            <a:r>
              <a:rPr spc="-145" dirty="0"/>
              <a:t>h</a:t>
            </a:r>
            <a:r>
              <a:rPr spc="-130" dirty="0"/>
              <a:t>a</a:t>
            </a:r>
            <a:r>
              <a:rPr spc="-150" dirty="0"/>
              <a:t>n</a:t>
            </a:r>
            <a:r>
              <a:rPr spc="-110" dirty="0"/>
              <a:t>gi</a:t>
            </a:r>
            <a:r>
              <a:rPr spc="-204" dirty="0"/>
              <a:t>n</a:t>
            </a:r>
            <a:r>
              <a:rPr spc="-145" dirty="0"/>
              <a:t>g  </a:t>
            </a:r>
            <a:r>
              <a:rPr spc="-125" dirty="0"/>
              <a:t>c</a:t>
            </a:r>
            <a:r>
              <a:rPr spc="-55" dirty="0"/>
              <a:t>o</a:t>
            </a:r>
            <a:r>
              <a:rPr spc="-80" dirty="0"/>
              <a:t>m</a:t>
            </a:r>
            <a:r>
              <a:rPr spc="-95" dirty="0"/>
              <a:t>p</a:t>
            </a:r>
            <a:r>
              <a:rPr spc="-90" dirty="0"/>
              <a:t>o</a:t>
            </a:r>
            <a:r>
              <a:rPr spc="-85" dirty="0"/>
              <a:t>n</a:t>
            </a:r>
            <a:r>
              <a:rPr spc="-150" dirty="0"/>
              <a:t>e</a:t>
            </a:r>
            <a:r>
              <a:rPr spc="-95" dirty="0"/>
              <a:t>n</a:t>
            </a:r>
            <a:r>
              <a:rPr spc="-155" dirty="0"/>
              <a:t>t</a:t>
            </a:r>
            <a:r>
              <a:rPr spc="-190" dirty="0"/>
              <a:t> </a:t>
            </a:r>
            <a:r>
              <a:rPr spc="-165" dirty="0"/>
              <a:t>r</a:t>
            </a:r>
            <a:r>
              <a:rPr spc="-125" dirty="0"/>
              <a:t>e</a:t>
            </a:r>
            <a:r>
              <a:rPr spc="-185" dirty="0"/>
              <a:t>f</a:t>
            </a:r>
            <a:r>
              <a:rPr spc="-150" dirty="0"/>
              <a:t>e</a:t>
            </a:r>
            <a:r>
              <a:rPr spc="-165" dirty="0"/>
              <a:t>r</a:t>
            </a:r>
            <a:r>
              <a:rPr spc="-150" dirty="0"/>
              <a:t>e</a:t>
            </a:r>
            <a:r>
              <a:rPr spc="-95" dirty="0"/>
              <a:t>n</a:t>
            </a:r>
            <a:r>
              <a:rPr spc="-125" dirty="0"/>
              <a:t>c</a:t>
            </a:r>
            <a:r>
              <a:rPr spc="-100" dirty="0"/>
              <a:t>e</a:t>
            </a:r>
            <a:r>
              <a:rPr spc="-215" dirty="0"/>
              <a:t>s</a:t>
            </a:r>
            <a:r>
              <a:rPr spc="-180" dirty="0"/>
              <a:t> </a:t>
            </a:r>
            <a:r>
              <a:rPr spc="-90" dirty="0"/>
              <a:t>o</a:t>
            </a:r>
            <a:r>
              <a:rPr spc="-85" dirty="0"/>
              <a:t>n</a:t>
            </a:r>
            <a:r>
              <a:rPr spc="-190" dirty="0"/>
              <a:t> </a:t>
            </a:r>
            <a:r>
              <a:rPr spc="-140" dirty="0"/>
              <a:t>t</a:t>
            </a:r>
            <a:r>
              <a:rPr spc="-130" dirty="0"/>
              <a:t>h</a:t>
            </a:r>
            <a:r>
              <a:rPr spc="-120" dirty="0"/>
              <a:t>e</a:t>
            </a:r>
            <a:r>
              <a:rPr spc="-180" dirty="0"/>
              <a:t> </a:t>
            </a:r>
            <a:r>
              <a:rPr spc="-85" dirty="0"/>
              <a:t>p</a:t>
            </a:r>
            <a:r>
              <a:rPr spc="-229" dirty="0"/>
              <a:t>a</a:t>
            </a:r>
            <a:r>
              <a:rPr spc="-204" dirty="0"/>
              <a:t>g</a:t>
            </a:r>
            <a:r>
              <a:rPr spc="-155" dirty="0"/>
              <a:t>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640068" y="2529840"/>
            <a:ext cx="5549265" cy="3051175"/>
            <a:chOff x="6640068" y="2529840"/>
            <a:chExt cx="5549265" cy="30511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068" y="2529840"/>
              <a:ext cx="5548870" cy="30510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4378" y="2724150"/>
              <a:ext cx="5034533" cy="24643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87764" y="4999863"/>
              <a:ext cx="3081655" cy="189230"/>
            </a:xfrm>
            <a:custGeom>
              <a:avLst/>
              <a:gdLst/>
              <a:ahLst/>
              <a:cxnLst/>
              <a:rect l="l" t="t" r="r" b="b"/>
              <a:pathLst>
                <a:path w="3081654" h="189229">
                  <a:moveTo>
                    <a:pt x="0" y="0"/>
                  </a:moveTo>
                  <a:lnTo>
                    <a:pt x="3081528" y="0"/>
                  </a:lnTo>
                  <a:lnTo>
                    <a:pt x="3081528" y="188975"/>
                  </a:lnTo>
                  <a:lnTo>
                    <a:pt x="0" y="1889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0659" y="6574091"/>
            <a:ext cx="1079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2235" marR="973455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Exercise</a:t>
            </a:r>
            <a:r>
              <a:rPr spc="-190" dirty="0"/>
              <a:t> </a:t>
            </a:r>
            <a:r>
              <a:rPr spc="-240" dirty="0"/>
              <a:t>3:</a:t>
            </a:r>
            <a:r>
              <a:rPr spc="-165" dirty="0"/>
              <a:t> </a:t>
            </a:r>
            <a:r>
              <a:rPr spc="-180" dirty="0"/>
              <a:t>Explore </a:t>
            </a:r>
            <a:r>
              <a:rPr spc="-190" dirty="0"/>
              <a:t>core</a:t>
            </a:r>
            <a:r>
              <a:rPr spc="-175" dirty="0"/>
              <a:t> </a:t>
            </a:r>
            <a:r>
              <a:rPr spc="-204" dirty="0"/>
              <a:t>component</a:t>
            </a:r>
            <a:r>
              <a:rPr spc="-180" dirty="0"/>
              <a:t> </a:t>
            </a:r>
            <a:r>
              <a:rPr spc="-200" dirty="0"/>
              <a:t>authoring </a:t>
            </a:r>
            <a:r>
              <a:rPr spc="-720" dirty="0"/>
              <a:t> </a:t>
            </a:r>
            <a:r>
              <a:rPr spc="-195" dirty="0"/>
              <a:t>(Optional)</a:t>
            </a:r>
          </a:p>
          <a:p>
            <a:pPr marL="3912235" marR="5080">
              <a:lnSpc>
                <a:spcPct val="100000"/>
              </a:lnSpc>
              <a:spcBef>
                <a:spcPts val="730"/>
              </a:spcBef>
            </a:pPr>
            <a:r>
              <a:rPr sz="2400" b="0" spc="-17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05" dirty="0">
                <a:solidFill>
                  <a:srgbClr val="000000"/>
                </a:solidFill>
                <a:latin typeface="Tahoma"/>
                <a:cs typeface="Tahoma"/>
              </a:rPr>
              <a:t>v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75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f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400" b="0" spc="-1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s </a:t>
            </a:r>
            <a:r>
              <a:rPr sz="2400" b="0" spc="-10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85" dirty="0">
                <a:solidFill>
                  <a:srgbClr val="000000"/>
                </a:solidFill>
                <a:latin typeface="Tahoma"/>
                <a:cs typeface="Tahoma"/>
              </a:rPr>
              <a:t>x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100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-1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s </a:t>
            </a:r>
            <a:r>
              <a:rPr sz="2400" b="0" spc="-8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400" b="0" spc="-5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400" b="0" spc="-12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55" dirty="0">
                <a:solidFill>
                  <a:srgbClr val="000000"/>
                </a:solidFill>
                <a:latin typeface="Tahoma"/>
                <a:cs typeface="Tahoma"/>
              </a:rPr>
              <a:t>co</a:t>
            </a:r>
            <a:r>
              <a:rPr sz="2400" b="0" spc="-100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p</a:t>
            </a:r>
            <a:r>
              <a:rPr sz="2400" b="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te</a:t>
            </a:r>
            <a:r>
              <a:rPr sz="2400" b="0" spc="-1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400" b="0" spc="-12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3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400" b="0" spc="-125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400" b="0" spc="-175" dirty="0">
                <a:solidFill>
                  <a:srgbClr val="000000"/>
                </a:solidFill>
                <a:latin typeface="Tahoma"/>
                <a:cs typeface="Tahoma"/>
              </a:rPr>
              <a:t>g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0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1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as</a:t>
            </a:r>
            <a:r>
              <a:rPr sz="2400" b="0" spc="-135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355" dirty="0">
                <a:solidFill>
                  <a:srgbClr val="000000"/>
                </a:solidFill>
                <a:latin typeface="Tahoma"/>
                <a:cs typeface="Tahoma"/>
              </a:rPr>
              <a:t>,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400" b="0" spc="-1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s </a:t>
            </a:r>
            <a:r>
              <a:rPr sz="2400" b="0" spc="-1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18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a  </a:t>
            </a:r>
            <a:r>
              <a:rPr sz="2400" b="0" spc="-85" dirty="0">
                <a:solidFill>
                  <a:srgbClr val="000000"/>
                </a:solidFill>
                <a:latin typeface="Tahoma"/>
                <a:cs typeface="Tahoma"/>
              </a:rPr>
              <a:t>good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exercise</a:t>
            </a:r>
            <a:r>
              <a:rPr sz="2400" b="0" spc="-1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to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85" dirty="0">
                <a:solidFill>
                  <a:srgbClr val="000000"/>
                </a:solidFill>
                <a:latin typeface="Tahoma"/>
                <a:cs typeface="Tahoma"/>
              </a:rPr>
              <a:t>come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back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to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45" dirty="0">
                <a:solidFill>
                  <a:srgbClr val="000000"/>
                </a:solidFill>
                <a:latin typeface="Tahoma"/>
                <a:cs typeface="Tahoma"/>
              </a:rPr>
              <a:t>after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class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05" dirty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learn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different </a:t>
            </a:r>
            <a:r>
              <a:rPr sz="2400" b="0" spc="-7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w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60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s 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6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65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8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co</a:t>
            </a:r>
            <a:r>
              <a:rPr sz="2400" b="0" spc="-6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55" dirty="0">
                <a:solidFill>
                  <a:srgbClr val="000000"/>
                </a:solidFill>
                <a:latin typeface="Tahoma"/>
                <a:cs typeface="Tahoma"/>
              </a:rPr>
              <a:t>co</a:t>
            </a:r>
            <a:r>
              <a:rPr sz="2400" b="0" spc="-100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p</a:t>
            </a:r>
            <a:r>
              <a:rPr sz="2400" b="0" spc="-65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8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400" b="0" spc="-6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4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355" dirty="0">
                <a:solidFill>
                  <a:srgbClr val="000000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" y="0"/>
              <a:ext cx="4296929" cy="65349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39865" y="6574091"/>
            <a:ext cx="1098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14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72062" y="4989829"/>
            <a:ext cx="17538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200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98340" y="481837"/>
            <a:ext cx="24504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S</a:t>
            </a:r>
            <a:r>
              <a:rPr spc="-45" dirty="0"/>
              <a:t>i</a:t>
            </a:r>
            <a:r>
              <a:rPr spc="-145" dirty="0"/>
              <a:t>t</a:t>
            </a:r>
            <a:r>
              <a:rPr spc="-95" dirty="0"/>
              <a:t>e</a:t>
            </a:r>
            <a:r>
              <a:rPr spc="-200" dirty="0"/>
              <a:t>s</a:t>
            </a:r>
            <a:r>
              <a:rPr spc="-175" dirty="0"/>
              <a:t> </a:t>
            </a:r>
            <a:r>
              <a:rPr spc="-100" dirty="0"/>
              <a:t>A</a:t>
            </a:r>
            <a:r>
              <a:rPr spc="-80" dirty="0"/>
              <a:t>u</a:t>
            </a:r>
            <a:r>
              <a:rPr spc="-125" dirty="0"/>
              <a:t>t</a:t>
            </a:r>
            <a:r>
              <a:rPr spc="-85" dirty="0"/>
              <a:t>h</a:t>
            </a:r>
            <a:r>
              <a:rPr spc="-140" dirty="0"/>
              <a:t>o</a:t>
            </a:r>
            <a:r>
              <a:rPr spc="-85" dirty="0"/>
              <a:t>r</a:t>
            </a:r>
            <a:r>
              <a:rPr spc="-40" dirty="0"/>
              <a:t>i</a:t>
            </a:r>
            <a:r>
              <a:rPr spc="-150" dirty="0"/>
              <a:t>n</a:t>
            </a:r>
            <a:r>
              <a:rPr spc="-190" dirty="0"/>
              <a:t>g</a:t>
            </a:r>
            <a:r>
              <a:rPr spc="-175" dirty="0"/>
              <a:t> </a:t>
            </a:r>
            <a:r>
              <a:rPr spc="-95" dirty="0"/>
              <a:t>B</a:t>
            </a:r>
            <a:r>
              <a:rPr spc="-160" dirty="0"/>
              <a:t>a</a:t>
            </a:r>
            <a:r>
              <a:rPr spc="-195" dirty="0"/>
              <a:t>s</a:t>
            </a:r>
            <a:r>
              <a:rPr spc="-60" dirty="0"/>
              <a:t>i</a:t>
            </a:r>
            <a:r>
              <a:rPr spc="-50" dirty="0"/>
              <a:t>c</a:t>
            </a:r>
            <a:r>
              <a:rPr spc="-160" dirty="0"/>
              <a:t>s</a:t>
            </a:r>
            <a:r>
              <a:rPr spc="-380" dirty="0"/>
              <a:t>: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74184" y="907033"/>
            <a:ext cx="6602095" cy="3823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655" marR="108585" indent="-27559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u="heavy" spc="-114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https://docs.adobe.com/content/help/en/experience-manager- </a:t>
            </a:r>
            <a:r>
              <a:rPr sz="2000" spc="-610" dirty="0">
                <a:latin typeface="Tahoma"/>
                <a:cs typeface="Tahoma"/>
                <a:hlinkClick r:id="rId4"/>
              </a:rPr>
              <a:t> 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cloud-service/sites/authoring/getting-started/quick-start.html</a:t>
            </a:r>
            <a:endParaRPr sz="2000">
              <a:latin typeface="Tahoma"/>
              <a:cs typeface="Tahoma"/>
            </a:endParaRPr>
          </a:p>
          <a:p>
            <a:pPr marL="287655" marR="16700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spc="-125" dirty="0">
                <a:latin typeface="Tahoma"/>
                <a:cs typeface="Tahoma"/>
                <a:hlinkClick r:id="rId5"/>
              </a:rPr>
              <a:t>W</a:t>
            </a:r>
            <a:r>
              <a:rPr sz="2000" spc="-90" dirty="0">
                <a:latin typeface="Tahoma"/>
                <a:cs typeface="Tahoma"/>
                <a:hlinkClick r:id="rId5"/>
              </a:rPr>
              <a:t>K</a:t>
            </a:r>
            <a:r>
              <a:rPr sz="2000" spc="-15" dirty="0">
                <a:latin typeface="Tahoma"/>
                <a:cs typeface="Tahoma"/>
                <a:hlinkClick r:id="rId5"/>
              </a:rPr>
              <a:t>N</a:t>
            </a:r>
            <a:r>
              <a:rPr sz="2000" spc="-80" dirty="0">
                <a:latin typeface="Tahoma"/>
                <a:cs typeface="Tahoma"/>
                <a:hlinkClick r:id="rId5"/>
              </a:rPr>
              <a:t>D</a:t>
            </a:r>
            <a:r>
              <a:rPr sz="2000" spc="-350" dirty="0">
                <a:latin typeface="Tahoma"/>
                <a:cs typeface="Tahoma"/>
                <a:hlinkClick r:id="rId5"/>
              </a:rPr>
              <a:t>:</a:t>
            </a:r>
            <a:r>
              <a:rPr sz="2000" spc="-165" dirty="0">
                <a:latin typeface="Tahoma"/>
                <a:cs typeface="Tahoma"/>
                <a:hlinkClick r:id="rId5"/>
              </a:rPr>
              <a:t> 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h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tt</a:t>
            </a:r>
            <a:r>
              <a:rPr sz="2000" u="heavy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p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s</a:t>
            </a:r>
            <a:r>
              <a:rPr sz="2000" u="heavy" spc="-3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:</a:t>
            </a:r>
            <a:r>
              <a:rPr sz="2000" u="heavy" spc="-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//e</a:t>
            </a:r>
            <a:r>
              <a:rPr sz="2000" u="heavy" spc="-1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x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p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e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r</a:t>
            </a:r>
            <a:r>
              <a:rPr sz="2000" u="heavy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i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e</a:t>
            </a:r>
            <a:r>
              <a:rPr sz="2000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n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c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el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e</a:t>
            </a:r>
            <a:r>
              <a:rPr sz="2000" u="heavy" spc="-1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a</a:t>
            </a:r>
            <a:r>
              <a:rPr sz="2000" u="heavy" spc="-2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g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u</a:t>
            </a:r>
            <a:r>
              <a:rPr sz="2000" u="heavy" spc="-2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e</a:t>
            </a:r>
            <a:r>
              <a:rPr sz="20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.</a:t>
            </a:r>
            <a:r>
              <a:rPr sz="20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a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d</a:t>
            </a:r>
            <a:r>
              <a:rPr sz="2000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o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b</a:t>
            </a:r>
            <a:r>
              <a:rPr sz="2000" u="heavy" spc="-2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e</a:t>
            </a:r>
            <a:r>
              <a:rPr sz="2000" u="heavy" spc="-204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.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c</a:t>
            </a:r>
            <a:r>
              <a:rPr sz="2000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o</a:t>
            </a:r>
            <a:r>
              <a:rPr sz="20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m</a:t>
            </a:r>
            <a:r>
              <a:rPr sz="2000" u="heavy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/</a:t>
            </a:r>
            <a:r>
              <a:rPr sz="2000" u="heavy" spc="-114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d</a:t>
            </a:r>
            <a:r>
              <a:rPr sz="2000" u="heavy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o</a:t>
            </a:r>
            <a:r>
              <a:rPr sz="2000" u="heavy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c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s/e</a:t>
            </a:r>
            <a:r>
              <a:rPr sz="2000" u="heavy" spc="-1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x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p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e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r</a:t>
            </a:r>
            <a:r>
              <a:rPr sz="2000" u="heavy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i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e</a:t>
            </a:r>
            <a:r>
              <a:rPr sz="2000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n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c</a:t>
            </a:r>
            <a:r>
              <a:rPr sz="2000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e</a:t>
            </a:r>
            <a:r>
              <a:rPr sz="2000" u="heavy" spc="-1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- </a:t>
            </a:r>
            <a:r>
              <a:rPr sz="2000" spc="-120" dirty="0">
                <a:latin typeface="Tahoma"/>
                <a:cs typeface="Tahoma"/>
                <a:hlinkClick r:id="rId5"/>
              </a:rPr>
              <a:t> </a:t>
            </a:r>
            <a:r>
              <a:rPr sz="2000" u="heavy" spc="-114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manager-learn/getting-started-wknd-tutorial- </a:t>
            </a:r>
            <a:r>
              <a:rPr sz="2000" spc="-110" dirty="0">
                <a:latin typeface="Tahoma"/>
                <a:cs typeface="Tahoma"/>
                <a:hlinkClick r:id="rId5"/>
              </a:rPr>
              <a:t> 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5"/>
              </a:rPr>
              <a:t>develop/overview.html</a:t>
            </a:r>
            <a:endParaRPr sz="2000">
              <a:latin typeface="Tahoma"/>
              <a:cs typeface="Tahoma"/>
            </a:endParaRPr>
          </a:p>
          <a:p>
            <a:pPr marL="287655" marR="5080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https://experienceleague.adobe.com/docs/experience-manager- </a:t>
            </a:r>
            <a:r>
              <a:rPr sz="2000" spc="-610" dirty="0">
                <a:latin typeface="Tahoma"/>
                <a:cs typeface="Tahoma"/>
                <a:hlinkClick r:id="rId6"/>
              </a:rPr>
              <a:t> 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core-components/using/introduction.html</a:t>
            </a:r>
            <a:endParaRPr sz="2000">
              <a:latin typeface="Tahoma"/>
              <a:cs typeface="Tahoma"/>
            </a:endParaRPr>
          </a:p>
          <a:p>
            <a:pPr marL="287655" marR="1187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spc="-120" dirty="0">
                <a:latin typeface="Tahoma"/>
                <a:cs typeface="Tahoma"/>
                <a:hlinkClick r:id="rId7"/>
              </a:rPr>
              <a:t>C</a:t>
            </a:r>
            <a:r>
              <a:rPr sz="2000" spc="-70" dirty="0">
                <a:latin typeface="Tahoma"/>
                <a:cs typeface="Tahoma"/>
                <a:hlinkClick r:id="rId7"/>
              </a:rPr>
              <a:t>o</a:t>
            </a:r>
            <a:r>
              <a:rPr sz="2000" spc="-140" dirty="0">
                <a:latin typeface="Tahoma"/>
                <a:cs typeface="Tahoma"/>
                <a:hlinkClick r:id="rId7"/>
              </a:rPr>
              <a:t>r</a:t>
            </a:r>
            <a:r>
              <a:rPr sz="2000" spc="-130" dirty="0">
                <a:latin typeface="Tahoma"/>
                <a:cs typeface="Tahoma"/>
                <a:hlinkClick r:id="rId7"/>
              </a:rPr>
              <a:t>e</a:t>
            </a:r>
            <a:r>
              <a:rPr sz="2000" spc="-155" dirty="0">
                <a:latin typeface="Tahoma"/>
                <a:cs typeface="Tahoma"/>
                <a:hlinkClick r:id="rId7"/>
              </a:rPr>
              <a:t> </a:t>
            </a:r>
            <a:r>
              <a:rPr sz="2000" spc="-105" dirty="0">
                <a:latin typeface="Tahoma"/>
                <a:cs typeface="Tahoma"/>
                <a:hlinkClick r:id="rId7"/>
              </a:rPr>
              <a:t>c</a:t>
            </a:r>
            <a:r>
              <a:rPr sz="2000" spc="-70" dirty="0">
                <a:latin typeface="Tahoma"/>
                <a:cs typeface="Tahoma"/>
                <a:hlinkClick r:id="rId7"/>
              </a:rPr>
              <a:t>o</a:t>
            </a:r>
            <a:r>
              <a:rPr sz="2000" spc="-45" dirty="0">
                <a:latin typeface="Tahoma"/>
                <a:cs typeface="Tahoma"/>
                <a:hlinkClick r:id="rId7"/>
              </a:rPr>
              <a:t>m</a:t>
            </a:r>
            <a:r>
              <a:rPr sz="2000" spc="-80" dirty="0">
                <a:latin typeface="Tahoma"/>
                <a:cs typeface="Tahoma"/>
                <a:hlinkClick r:id="rId7"/>
              </a:rPr>
              <a:t>p</a:t>
            </a:r>
            <a:r>
              <a:rPr sz="2000" spc="-70" dirty="0">
                <a:latin typeface="Tahoma"/>
                <a:cs typeface="Tahoma"/>
                <a:hlinkClick r:id="rId7"/>
              </a:rPr>
              <a:t>o</a:t>
            </a:r>
            <a:r>
              <a:rPr sz="2000" spc="-85" dirty="0">
                <a:latin typeface="Tahoma"/>
                <a:cs typeface="Tahoma"/>
                <a:hlinkClick r:id="rId7"/>
              </a:rPr>
              <a:t>n</a:t>
            </a:r>
            <a:r>
              <a:rPr sz="2000" spc="-125" dirty="0">
                <a:latin typeface="Tahoma"/>
                <a:cs typeface="Tahoma"/>
                <a:hlinkClick r:id="rId7"/>
              </a:rPr>
              <a:t>e</a:t>
            </a:r>
            <a:r>
              <a:rPr sz="2000" spc="-85" dirty="0">
                <a:latin typeface="Tahoma"/>
                <a:cs typeface="Tahoma"/>
                <a:hlinkClick r:id="rId7"/>
              </a:rPr>
              <a:t>n</a:t>
            </a:r>
            <a:r>
              <a:rPr sz="2000" spc="-130" dirty="0">
                <a:latin typeface="Tahoma"/>
                <a:cs typeface="Tahoma"/>
                <a:hlinkClick r:id="rId7"/>
              </a:rPr>
              <a:t>t</a:t>
            </a:r>
            <a:r>
              <a:rPr sz="2000" spc="-155" dirty="0">
                <a:latin typeface="Tahoma"/>
                <a:cs typeface="Tahoma"/>
                <a:hlinkClick r:id="rId7"/>
              </a:rPr>
              <a:t> </a:t>
            </a:r>
            <a:r>
              <a:rPr sz="2000" spc="-25" dirty="0">
                <a:latin typeface="Tahoma"/>
                <a:cs typeface="Tahoma"/>
                <a:hlinkClick r:id="rId7"/>
              </a:rPr>
              <a:t>l</a:t>
            </a:r>
            <a:r>
              <a:rPr sz="2000" spc="-50" dirty="0">
                <a:latin typeface="Tahoma"/>
                <a:cs typeface="Tahoma"/>
                <a:hlinkClick r:id="rId7"/>
              </a:rPr>
              <a:t>i</a:t>
            </a:r>
            <a:r>
              <a:rPr sz="2000" spc="-145" dirty="0">
                <a:latin typeface="Tahoma"/>
                <a:cs typeface="Tahoma"/>
                <a:hlinkClick r:id="rId7"/>
              </a:rPr>
              <a:t>b</a:t>
            </a:r>
            <a:r>
              <a:rPr sz="2000" spc="-85" dirty="0">
                <a:latin typeface="Tahoma"/>
                <a:cs typeface="Tahoma"/>
                <a:hlinkClick r:id="rId7"/>
              </a:rPr>
              <a:t>r</a:t>
            </a:r>
            <a:r>
              <a:rPr sz="2000" spc="-150" dirty="0">
                <a:latin typeface="Tahoma"/>
                <a:cs typeface="Tahoma"/>
                <a:hlinkClick r:id="rId7"/>
              </a:rPr>
              <a:t>a</a:t>
            </a:r>
            <a:r>
              <a:rPr sz="2000" spc="-50" dirty="0">
                <a:latin typeface="Tahoma"/>
                <a:cs typeface="Tahoma"/>
                <a:hlinkClick r:id="rId7"/>
              </a:rPr>
              <a:t>r</a:t>
            </a:r>
            <a:r>
              <a:rPr sz="2000" spc="-114" dirty="0">
                <a:latin typeface="Tahoma"/>
                <a:cs typeface="Tahoma"/>
                <a:hlinkClick r:id="rId7"/>
              </a:rPr>
              <a:t>y</a:t>
            </a:r>
            <a:r>
              <a:rPr sz="2000" spc="-175" dirty="0">
                <a:latin typeface="Tahoma"/>
                <a:cs typeface="Tahoma"/>
                <a:hlinkClick r:id="rId7"/>
              </a:rPr>
              <a:t> </a:t>
            </a:r>
            <a:r>
              <a:rPr sz="2000" spc="-140" dirty="0">
                <a:latin typeface="Tahoma"/>
                <a:cs typeface="Tahoma"/>
                <a:hlinkClick r:id="rId7"/>
              </a:rPr>
              <a:t>-</a:t>
            </a:r>
            <a:r>
              <a:rPr sz="2000" spc="-165" dirty="0">
                <a:latin typeface="Tahoma"/>
                <a:cs typeface="Tahoma"/>
                <a:hlinkClick r:id="rId7"/>
              </a:rPr>
              <a:t> 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h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tt</a:t>
            </a:r>
            <a:r>
              <a:rPr sz="2000" u="heavy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p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s</a:t>
            </a:r>
            <a:r>
              <a:rPr sz="2000" u="heavy" spc="-2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:</a:t>
            </a:r>
            <a:r>
              <a:rPr sz="2000" u="heavy" spc="-2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/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/</a:t>
            </a:r>
            <a:r>
              <a:rPr sz="2000" u="heavy" spc="-1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g</a:t>
            </a:r>
            <a:r>
              <a:rPr sz="20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i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t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h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u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b</a:t>
            </a:r>
            <a:r>
              <a:rPr sz="2000" u="heavy" spc="-3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.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c</a:t>
            </a:r>
            <a:r>
              <a:rPr sz="2000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o</a:t>
            </a:r>
            <a:r>
              <a:rPr sz="20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m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/</a:t>
            </a:r>
            <a:r>
              <a:rPr sz="20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a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d</a:t>
            </a:r>
            <a:r>
              <a:rPr sz="2000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o</a:t>
            </a:r>
            <a:r>
              <a:rPr sz="2000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b</a:t>
            </a:r>
            <a:r>
              <a:rPr sz="2000" u="heavy" spc="-1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e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/</a:t>
            </a:r>
            <a:r>
              <a:rPr sz="20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a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e</a:t>
            </a:r>
            <a:r>
              <a:rPr sz="2000" u="heavy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m</a:t>
            </a:r>
            <a:r>
              <a:rPr sz="20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-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c</a:t>
            </a:r>
            <a:r>
              <a:rPr sz="2000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o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r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e</a:t>
            </a:r>
            <a:r>
              <a:rPr sz="2000" u="heavy" spc="-1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- </a:t>
            </a:r>
            <a:r>
              <a:rPr sz="2000" spc="-120" dirty="0">
                <a:latin typeface="Tahoma"/>
                <a:cs typeface="Tahoma"/>
                <a:hlinkClick r:id="rId7"/>
              </a:rPr>
              <a:t> 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wcm-components</a:t>
            </a:r>
            <a:endParaRPr sz="20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spc="-75" dirty="0">
                <a:latin typeface="Tahoma"/>
                <a:cs typeface="Tahoma"/>
              </a:rPr>
              <a:t>W</a:t>
            </a:r>
            <a:r>
              <a:rPr sz="2000" spc="-50" dirty="0">
                <a:latin typeface="Tahoma"/>
                <a:cs typeface="Tahoma"/>
              </a:rPr>
              <a:t>N</a:t>
            </a:r>
            <a:r>
              <a:rPr sz="2000" spc="-95" dirty="0">
                <a:latin typeface="Tahoma"/>
                <a:cs typeface="Tahoma"/>
              </a:rPr>
              <a:t>KD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-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h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tt</a:t>
            </a:r>
            <a:r>
              <a:rPr sz="2000" u="heavy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p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s</a:t>
            </a:r>
            <a:r>
              <a:rPr sz="2000" u="heavy" spc="-2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:</a:t>
            </a:r>
            <a:r>
              <a:rPr sz="2000" u="heavy" spc="-2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/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/</a:t>
            </a:r>
            <a:r>
              <a:rPr sz="2000" u="heavy" spc="-1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g</a:t>
            </a:r>
            <a:r>
              <a:rPr sz="20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i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t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h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u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b</a:t>
            </a:r>
            <a:r>
              <a:rPr sz="2000" u="heavy" spc="-3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.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c</a:t>
            </a:r>
            <a:r>
              <a:rPr sz="2000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o</a:t>
            </a:r>
            <a:r>
              <a:rPr sz="20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m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/</a:t>
            </a:r>
            <a:r>
              <a:rPr sz="20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a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d</a:t>
            </a:r>
            <a:r>
              <a:rPr sz="2000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o</a:t>
            </a:r>
            <a:r>
              <a:rPr sz="2000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b</a:t>
            </a:r>
            <a:r>
              <a:rPr sz="2000" u="heavy" spc="-1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e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/</a:t>
            </a:r>
            <a:r>
              <a:rPr sz="20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a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e</a:t>
            </a:r>
            <a:r>
              <a:rPr sz="2000" u="heavy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m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-</a:t>
            </a:r>
            <a:r>
              <a:rPr sz="2000" u="heavy" spc="-2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g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u</a:t>
            </a:r>
            <a:r>
              <a:rPr sz="2000" u="heavy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i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d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e</a:t>
            </a:r>
            <a:r>
              <a:rPr sz="20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s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-</a:t>
            </a:r>
            <a:r>
              <a:rPr sz="20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w</a:t>
            </a:r>
            <a:r>
              <a:rPr sz="2000" u="heavy" spc="-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k</a:t>
            </a:r>
            <a:r>
              <a:rPr sz="2000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n</a:t>
            </a:r>
            <a:r>
              <a:rPr sz="2000" u="heavy" spc="-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8"/>
              </a:rPr>
              <a:t>d</a:t>
            </a:r>
            <a:endParaRPr sz="20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r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80" dirty="0">
                <a:latin typeface="Tahoma"/>
                <a:cs typeface="Tahoma"/>
              </a:rPr>
              <a:t>h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85" dirty="0">
                <a:latin typeface="Tahoma"/>
                <a:cs typeface="Tahoma"/>
              </a:rPr>
              <a:t>t</a:t>
            </a:r>
            <a:r>
              <a:rPr sz="2000" spc="-110" dirty="0">
                <a:latin typeface="Tahoma"/>
                <a:cs typeface="Tahoma"/>
              </a:rPr>
              <a:t>y</a:t>
            </a:r>
            <a:r>
              <a:rPr sz="2000" spc="-100" dirty="0">
                <a:latin typeface="Tahoma"/>
                <a:cs typeface="Tahoma"/>
              </a:rPr>
              <a:t>p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-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h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tt</a:t>
            </a:r>
            <a:r>
              <a:rPr sz="2000" u="heavy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p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s</a:t>
            </a:r>
            <a:r>
              <a:rPr sz="2000" u="heavy" spc="-2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:</a:t>
            </a:r>
            <a:r>
              <a:rPr sz="2000" u="heavy" spc="-2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/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/</a:t>
            </a:r>
            <a:r>
              <a:rPr sz="2000" u="heavy" spc="-1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g</a:t>
            </a:r>
            <a:r>
              <a:rPr sz="20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i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t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h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u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b</a:t>
            </a:r>
            <a:r>
              <a:rPr sz="2000" u="heavy" spc="-3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.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c</a:t>
            </a:r>
            <a:r>
              <a:rPr sz="2000" u="heavy" spc="-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o</a:t>
            </a:r>
            <a:r>
              <a:rPr sz="20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m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/</a:t>
            </a:r>
            <a:r>
              <a:rPr sz="20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a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d</a:t>
            </a:r>
            <a:r>
              <a:rPr sz="2000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o</a:t>
            </a:r>
            <a:r>
              <a:rPr sz="2000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b</a:t>
            </a:r>
            <a:r>
              <a:rPr sz="2000" u="heavy" spc="-1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e</a:t>
            </a:r>
            <a:r>
              <a:rPr sz="2000" u="heavy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/</a:t>
            </a:r>
            <a:r>
              <a:rPr sz="20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a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e</a:t>
            </a:r>
            <a:r>
              <a:rPr sz="2000" u="heavy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m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-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p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r</a:t>
            </a:r>
            <a:r>
              <a:rPr sz="2000" u="heavy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o</a:t>
            </a:r>
            <a:r>
              <a:rPr sz="20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j</a:t>
            </a:r>
            <a:r>
              <a:rPr sz="2000" u="heavy" spc="-1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e</a:t>
            </a:r>
            <a:r>
              <a:rPr sz="2000" u="heavy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c</a:t>
            </a:r>
            <a:r>
              <a:rPr sz="2000" u="heavy" spc="-1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t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-</a:t>
            </a:r>
            <a:r>
              <a:rPr sz="2000" u="heavy" spc="-1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a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r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c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h</a:t>
            </a:r>
            <a:r>
              <a:rPr sz="2000" u="heavy" spc="-114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e</a:t>
            </a:r>
            <a:r>
              <a:rPr sz="2000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t</a:t>
            </a:r>
            <a:r>
              <a:rPr sz="20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y</a:t>
            </a:r>
            <a:r>
              <a:rPr sz="20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p</a:t>
            </a:r>
            <a:r>
              <a:rPr sz="2000" u="heavy" spc="-1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9"/>
              </a:rPr>
              <a:t>e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2722" y="869109"/>
            <a:ext cx="3568065" cy="985519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1180"/>
              </a:spcBef>
            </a:pPr>
            <a:r>
              <a:rPr sz="3600" b="1" spc="-3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1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3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6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3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600" b="1" spc="-2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600" b="1" spc="-3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600" b="1" spc="-310" dirty="0">
                <a:solidFill>
                  <a:srgbClr val="FFFFFF"/>
                </a:solidFill>
                <a:latin typeface="Tahoma"/>
                <a:cs typeface="Tahoma"/>
              </a:rPr>
              <a:t>ck</a:t>
            </a:r>
            <a:r>
              <a:rPr sz="3600" b="1" spc="-2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600" b="1" spc="-2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2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600" b="1" spc="-190" dirty="0">
                <a:solidFill>
                  <a:srgbClr val="FFFFFF"/>
                </a:solidFill>
                <a:latin typeface="Tahoma"/>
                <a:cs typeface="Tahoma"/>
              </a:rPr>
              <a:t>or  </a:t>
            </a:r>
            <a:r>
              <a:rPr sz="3600" b="1" spc="-285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77667"/>
            <a:ext cx="9626600" cy="1659255"/>
          </a:xfrm>
          <a:custGeom>
            <a:avLst/>
            <a:gdLst/>
            <a:ahLst/>
            <a:cxnLst/>
            <a:rect l="l" t="t" r="r" b="b"/>
            <a:pathLst>
              <a:path w="9626600" h="1659254">
                <a:moveTo>
                  <a:pt x="9626346" y="0"/>
                </a:moveTo>
                <a:lnTo>
                  <a:pt x="0" y="0"/>
                </a:lnTo>
                <a:lnTo>
                  <a:pt x="0" y="1658873"/>
                </a:lnTo>
                <a:lnTo>
                  <a:pt x="9626346" y="1658873"/>
                </a:lnTo>
                <a:lnTo>
                  <a:pt x="9626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7495" y="2614814"/>
            <a:ext cx="4866640" cy="14789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85" dirty="0"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x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114" dirty="0">
                <a:latin typeface="Tahoma"/>
                <a:cs typeface="Tahoma"/>
              </a:rPr>
              <a:t>a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f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t</a:t>
            </a:r>
            <a:r>
              <a:rPr sz="1800" spc="-105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of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B</a:t>
            </a:r>
            <a:r>
              <a:rPr sz="1800" spc="-95" dirty="0">
                <a:latin typeface="Tahoma"/>
                <a:cs typeface="Tahoma"/>
              </a:rPr>
              <a:t>r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c</a:t>
            </a:r>
            <a:r>
              <a:rPr sz="1800" spc="-85" dirty="0">
                <a:latin typeface="Tahoma"/>
                <a:cs typeface="Tahoma"/>
              </a:rPr>
              <a:t>ke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6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al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B</a:t>
            </a:r>
            <a:r>
              <a:rPr sz="1800" spc="-95" dirty="0">
                <a:latin typeface="Tahoma"/>
                <a:cs typeface="Tahoma"/>
              </a:rPr>
              <a:t>r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c</a:t>
            </a:r>
            <a:r>
              <a:rPr sz="1800" spc="-85" dirty="0">
                <a:latin typeface="Tahoma"/>
                <a:cs typeface="Tahoma"/>
              </a:rPr>
              <a:t>ke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an</a:t>
            </a:r>
            <a:r>
              <a:rPr sz="1800" spc="-8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10" dirty="0">
                <a:latin typeface="Tahoma"/>
                <a:cs typeface="Tahoma"/>
              </a:rPr>
              <a:t>E</a:t>
            </a:r>
            <a:r>
              <a:rPr sz="1800" spc="-5" dirty="0">
                <a:latin typeface="Tahoma"/>
                <a:cs typeface="Tahoma"/>
              </a:rPr>
              <a:t>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B</a:t>
            </a:r>
            <a:r>
              <a:rPr sz="1800" spc="-95" dirty="0">
                <a:latin typeface="Tahoma"/>
                <a:cs typeface="Tahoma"/>
              </a:rPr>
              <a:t>r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c</a:t>
            </a:r>
            <a:r>
              <a:rPr sz="1800" spc="-85" dirty="0">
                <a:latin typeface="Tahoma"/>
                <a:cs typeface="Tahoma"/>
              </a:rPr>
              <a:t>ke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x</a:t>
            </a:r>
            <a:r>
              <a:rPr sz="1800" spc="-95" dirty="0">
                <a:latin typeface="Tahoma"/>
                <a:cs typeface="Tahoma"/>
              </a:rPr>
              <a:t>te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0" dirty="0">
                <a:latin typeface="Tahoma"/>
                <a:cs typeface="Tahoma"/>
              </a:rPr>
              <a:t>Make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changes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to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the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repository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by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using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Brackets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ransition spd="med"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13398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9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1236446"/>
            <a:ext cx="10368280" cy="4751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spc="-125" dirty="0">
                <a:latin typeface="Tahoma"/>
                <a:cs typeface="Tahoma"/>
              </a:rPr>
              <a:t>Brackets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is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developed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by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Adobe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and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is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an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open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source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code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editor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for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HTML,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HTL,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90" dirty="0">
                <a:latin typeface="Tahoma"/>
                <a:cs typeface="Tahoma"/>
              </a:rPr>
              <a:t>CSS,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and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55" dirty="0">
                <a:latin typeface="Tahoma"/>
                <a:cs typeface="Tahoma"/>
              </a:rPr>
              <a:t>JavaScript.</a:t>
            </a:r>
            <a:endParaRPr sz="20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spc="-135" dirty="0">
                <a:latin typeface="Tahoma"/>
                <a:cs typeface="Tahoma"/>
              </a:rPr>
              <a:t>F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165" dirty="0">
                <a:latin typeface="Tahoma"/>
                <a:cs typeface="Tahoma"/>
              </a:rPr>
              <a:t>a</a:t>
            </a:r>
            <a:r>
              <a:rPr sz="2000" spc="-114" dirty="0">
                <a:latin typeface="Tahoma"/>
                <a:cs typeface="Tahoma"/>
              </a:rPr>
              <a:t>tu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180" dirty="0">
                <a:latin typeface="Tahoma"/>
                <a:cs typeface="Tahoma"/>
              </a:rPr>
              <a:t>s</a:t>
            </a:r>
            <a:r>
              <a:rPr sz="2000" spc="-165" dirty="0">
                <a:latin typeface="Tahoma"/>
                <a:cs typeface="Tahoma"/>
              </a:rPr>
              <a:t> o</a:t>
            </a:r>
            <a:r>
              <a:rPr sz="2000" spc="-95" dirty="0">
                <a:latin typeface="Tahoma"/>
                <a:cs typeface="Tahoma"/>
              </a:rPr>
              <a:t>f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B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135" dirty="0">
                <a:latin typeface="Tahoma"/>
                <a:cs typeface="Tahoma"/>
              </a:rPr>
              <a:t>k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t</a:t>
            </a:r>
            <a:r>
              <a:rPr sz="2000" spc="-18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L="487045" lvl="1" indent="-274955">
              <a:lnSpc>
                <a:spcPct val="100000"/>
              </a:lnSpc>
              <a:spcBef>
                <a:spcPts val="1450"/>
              </a:spcBef>
              <a:buFont typeface="Courier New"/>
              <a:buChar char="o"/>
              <a:tabLst>
                <a:tab pos="487680" algn="l"/>
              </a:tabLst>
            </a:pPr>
            <a:r>
              <a:rPr sz="2000" spc="-10" dirty="0">
                <a:latin typeface="Tahoma"/>
                <a:cs typeface="Tahoma"/>
              </a:rPr>
              <a:t>L</a:t>
            </a:r>
            <a:r>
              <a:rPr sz="2000" spc="-35" dirty="0">
                <a:latin typeface="Tahoma"/>
                <a:cs typeface="Tahoma"/>
              </a:rPr>
              <a:t>i</a:t>
            </a:r>
            <a:r>
              <a:rPr sz="2000" spc="-105" dirty="0">
                <a:latin typeface="Tahoma"/>
                <a:cs typeface="Tahoma"/>
              </a:rPr>
              <a:t>v</a:t>
            </a:r>
            <a:r>
              <a:rPr sz="2000" spc="-13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p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114" dirty="0">
                <a:latin typeface="Tahoma"/>
                <a:cs typeface="Tahoma"/>
              </a:rPr>
              <a:t>v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95" dirty="0">
                <a:latin typeface="Tahoma"/>
                <a:cs typeface="Tahoma"/>
              </a:rPr>
              <a:t>e</a:t>
            </a:r>
            <a:r>
              <a:rPr sz="2000" spc="-105" dirty="0">
                <a:latin typeface="Tahoma"/>
                <a:cs typeface="Tahoma"/>
              </a:rPr>
              <a:t>w</a:t>
            </a:r>
            <a:endParaRPr sz="2000">
              <a:latin typeface="Tahoma"/>
              <a:cs typeface="Tahoma"/>
            </a:endParaRPr>
          </a:p>
          <a:p>
            <a:pPr marL="487045" lvl="1" indent="-274955">
              <a:lnSpc>
                <a:spcPct val="100000"/>
              </a:lnSpc>
              <a:spcBef>
                <a:spcPts val="1445"/>
              </a:spcBef>
              <a:buFont typeface="Courier New"/>
              <a:buChar char="o"/>
              <a:tabLst>
                <a:tab pos="487680" algn="l"/>
              </a:tabLst>
            </a:pPr>
            <a:r>
              <a:rPr sz="2000" spc="-155" dirty="0">
                <a:latin typeface="Tahoma"/>
                <a:cs typeface="Tahoma"/>
              </a:rPr>
              <a:t>I</a:t>
            </a:r>
            <a:r>
              <a:rPr sz="2000" spc="-225" dirty="0">
                <a:latin typeface="Tahoma"/>
                <a:cs typeface="Tahoma"/>
              </a:rPr>
              <a:t>n</a:t>
            </a:r>
            <a:r>
              <a:rPr sz="2000" spc="-140" dirty="0">
                <a:latin typeface="Tahoma"/>
                <a:cs typeface="Tahoma"/>
              </a:rPr>
              <a:t>-</a:t>
            </a:r>
            <a:r>
              <a:rPr sz="2000" spc="-35" dirty="0">
                <a:latin typeface="Tahoma"/>
                <a:cs typeface="Tahoma"/>
              </a:rPr>
              <a:t>li</a:t>
            </a:r>
            <a:r>
              <a:rPr sz="2000" spc="-90" dirty="0">
                <a:latin typeface="Tahoma"/>
                <a:cs typeface="Tahoma"/>
              </a:rPr>
              <a:t>n</a:t>
            </a:r>
            <a:r>
              <a:rPr sz="2000" spc="-13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100" dirty="0">
                <a:latin typeface="Tahoma"/>
                <a:cs typeface="Tahoma"/>
              </a:rPr>
              <a:t>d</a:t>
            </a:r>
            <a:r>
              <a:rPr sz="2000" spc="-45" dirty="0">
                <a:latin typeface="Tahoma"/>
                <a:cs typeface="Tahoma"/>
              </a:rPr>
              <a:t>i</a:t>
            </a:r>
            <a:r>
              <a:rPr sz="2000" spc="-135" dirty="0">
                <a:latin typeface="Tahoma"/>
                <a:cs typeface="Tahoma"/>
              </a:rPr>
              <a:t>t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-18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L="487045" lvl="1" indent="-274955">
              <a:lnSpc>
                <a:spcPct val="100000"/>
              </a:lnSpc>
              <a:spcBef>
                <a:spcPts val="1445"/>
              </a:spcBef>
              <a:buFont typeface="Courier New"/>
              <a:buChar char="o"/>
              <a:tabLst>
                <a:tab pos="487680" algn="l"/>
              </a:tabLst>
            </a:pPr>
            <a:r>
              <a:rPr sz="2000" spc="-100" dirty="0">
                <a:latin typeface="Tahoma"/>
                <a:cs typeface="Tahoma"/>
              </a:rPr>
              <a:t>P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140" dirty="0">
                <a:latin typeface="Tahoma"/>
                <a:cs typeface="Tahoma"/>
              </a:rPr>
              <a:t>-</a:t>
            </a:r>
            <a:r>
              <a:rPr sz="2000" spc="-100" dirty="0">
                <a:latin typeface="Tahoma"/>
                <a:cs typeface="Tahoma"/>
              </a:rPr>
              <a:t>p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s</a:t>
            </a:r>
            <a:r>
              <a:rPr sz="2000" spc="-110" dirty="0">
                <a:latin typeface="Tahoma"/>
                <a:cs typeface="Tahoma"/>
              </a:rPr>
              <a:t>or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s</a:t>
            </a:r>
            <a:r>
              <a:rPr sz="2000" spc="-160" dirty="0">
                <a:latin typeface="Tahoma"/>
                <a:cs typeface="Tahoma"/>
              </a:rPr>
              <a:t>u</a:t>
            </a:r>
            <a:r>
              <a:rPr sz="2000" spc="-100" dirty="0">
                <a:latin typeface="Tahoma"/>
                <a:cs typeface="Tahoma"/>
              </a:rPr>
              <a:t>p</a:t>
            </a:r>
            <a:r>
              <a:rPr sz="2000" spc="-80" dirty="0">
                <a:latin typeface="Tahoma"/>
                <a:cs typeface="Tahoma"/>
              </a:rPr>
              <a:t>p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55" dirty="0">
                <a:latin typeface="Tahoma"/>
                <a:cs typeface="Tahoma"/>
              </a:rPr>
              <a:t>r</a:t>
            </a:r>
            <a:r>
              <a:rPr sz="2000" spc="-130" dirty="0"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  <a:p>
            <a:pPr marL="486409" lvl="1" indent="-274955">
              <a:lnSpc>
                <a:spcPct val="100000"/>
              </a:lnSpc>
              <a:spcBef>
                <a:spcPts val="1455"/>
              </a:spcBef>
              <a:buFont typeface="Courier New"/>
              <a:buChar char="o"/>
              <a:tabLst>
                <a:tab pos="487045" algn="l"/>
              </a:tabLst>
            </a:pPr>
            <a:r>
              <a:rPr sz="2000" spc="-70" dirty="0">
                <a:latin typeface="Tahoma"/>
                <a:cs typeface="Tahoma"/>
              </a:rPr>
              <a:t>A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20" dirty="0">
                <a:latin typeface="Tahoma"/>
                <a:cs typeface="Tahoma"/>
              </a:rPr>
              <a:t>l</a:t>
            </a:r>
            <a:r>
              <a:rPr sz="2000" spc="-25" dirty="0">
                <a:latin typeface="Tahoma"/>
                <a:cs typeface="Tahoma"/>
              </a:rPr>
              <a:t>l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55" dirty="0">
                <a:latin typeface="Tahoma"/>
                <a:cs typeface="Tahoma"/>
              </a:rPr>
              <a:t>c</a:t>
            </a:r>
            <a:r>
              <a:rPr sz="2000" spc="-114" dirty="0">
                <a:latin typeface="Tahoma"/>
                <a:cs typeface="Tahoma"/>
              </a:rPr>
              <a:t>t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80" dirty="0">
                <a:latin typeface="Tahoma"/>
                <a:cs typeface="Tahoma"/>
              </a:rPr>
              <a:t>n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185" dirty="0">
                <a:latin typeface="Tahoma"/>
                <a:cs typeface="Tahoma"/>
              </a:rPr>
              <a:t>f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dd</a:t>
            </a:r>
            <a:r>
              <a:rPr sz="2000" spc="-105" dirty="0">
                <a:latin typeface="Tahoma"/>
                <a:cs typeface="Tahoma"/>
              </a:rPr>
              <a:t>-</a:t>
            </a:r>
            <a:r>
              <a:rPr sz="2000" spc="-75" dirty="0">
                <a:latin typeface="Tahoma"/>
                <a:cs typeface="Tahoma"/>
              </a:rPr>
              <a:t>on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125" dirty="0">
                <a:latin typeface="Tahoma"/>
                <a:cs typeface="Tahoma"/>
              </a:rPr>
              <a:t>x</a:t>
            </a:r>
            <a:r>
              <a:rPr sz="2000" spc="-135" dirty="0">
                <a:latin typeface="Tahoma"/>
                <a:cs typeface="Tahoma"/>
              </a:rPr>
              <a:t>t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70" dirty="0">
                <a:latin typeface="Tahoma"/>
                <a:cs typeface="Tahoma"/>
              </a:rPr>
              <a:t>n</a:t>
            </a:r>
            <a:r>
              <a:rPr sz="2000" spc="-175" dirty="0">
                <a:latin typeface="Tahoma"/>
                <a:cs typeface="Tahoma"/>
              </a:rPr>
              <a:t>s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70" dirty="0">
                <a:latin typeface="Tahoma"/>
                <a:cs typeface="Tahoma"/>
              </a:rPr>
              <a:t>on</a:t>
            </a:r>
            <a:r>
              <a:rPr sz="2000" spc="-18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spc="-130" dirty="0">
                <a:latin typeface="Tahoma"/>
                <a:cs typeface="Tahoma"/>
              </a:rPr>
              <a:t>Av</a:t>
            </a:r>
            <a:r>
              <a:rPr sz="2000" spc="-140" dirty="0">
                <a:latin typeface="Tahoma"/>
                <a:cs typeface="Tahoma"/>
              </a:rPr>
              <a:t>a</a:t>
            </a:r>
            <a:r>
              <a:rPr sz="2000" spc="-60" dirty="0">
                <a:latin typeface="Tahoma"/>
                <a:cs typeface="Tahoma"/>
              </a:rPr>
              <a:t>i</a:t>
            </a:r>
            <a:r>
              <a:rPr sz="2000" spc="-15" dirty="0">
                <a:latin typeface="Tahoma"/>
                <a:cs typeface="Tahoma"/>
              </a:rPr>
              <a:t>l</a:t>
            </a:r>
            <a:r>
              <a:rPr sz="2000" spc="-120" dirty="0">
                <a:latin typeface="Tahoma"/>
                <a:cs typeface="Tahoma"/>
              </a:rPr>
              <a:t>ab</a:t>
            </a:r>
            <a:r>
              <a:rPr sz="2000" spc="-80" dirty="0">
                <a:latin typeface="Tahoma"/>
                <a:cs typeface="Tahoma"/>
              </a:rPr>
              <a:t>le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P</a:t>
            </a:r>
            <a:r>
              <a:rPr sz="2000" spc="-35" dirty="0">
                <a:latin typeface="Tahoma"/>
                <a:cs typeface="Tahoma"/>
              </a:rPr>
              <a:t>l</a:t>
            </a:r>
            <a:r>
              <a:rPr sz="2000" spc="-120" dirty="0">
                <a:latin typeface="Tahoma"/>
                <a:cs typeface="Tahoma"/>
              </a:rPr>
              <a:t>u</a:t>
            </a:r>
            <a:r>
              <a:rPr sz="2000" spc="-175" dirty="0">
                <a:latin typeface="Tahoma"/>
                <a:cs typeface="Tahoma"/>
              </a:rPr>
              <a:t>g</a:t>
            </a:r>
            <a:r>
              <a:rPr sz="2000" spc="-40" dirty="0">
                <a:latin typeface="Tahoma"/>
                <a:cs typeface="Tahoma"/>
              </a:rPr>
              <a:t>i</a:t>
            </a:r>
            <a:r>
              <a:rPr sz="2000" spc="-85" dirty="0">
                <a:latin typeface="Tahoma"/>
                <a:cs typeface="Tahoma"/>
              </a:rPr>
              <a:t>n</a:t>
            </a:r>
            <a:r>
              <a:rPr sz="2000" spc="-180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55" dirty="0">
                <a:latin typeface="Tahoma"/>
                <a:cs typeface="Tahoma"/>
              </a:rPr>
              <a:t>f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A</a:t>
            </a:r>
            <a:r>
              <a:rPr sz="2000" spc="-150" dirty="0">
                <a:latin typeface="Tahoma"/>
                <a:cs typeface="Tahoma"/>
              </a:rPr>
              <a:t>E</a:t>
            </a:r>
            <a:r>
              <a:rPr sz="2000" spc="105" dirty="0">
                <a:latin typeface="Tahoma"/>
                <a:cs typeface="Tahoma"/>
              </a:rPr>
              <a:t>M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D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105" dirty="0">
                <a:latin typeface="Tahoma"/>
                <a:cs typeface="Tahoma"/>
              </a:rPr>
              <a:t>v</a:t>
            </a:r>
            <a:r>
              <a:rPr sz="2000" spc="-130" dirty="0">
                <a:latin typeface="Tahoma"/>
                <a:cs typeface="Tahoma"/>
              </a:rPr>
              <a:t>e</a:t>
            </a:r>
            <a:r>
              <a:rPr sz="2000" spc="-30" dirty="0">
                <a:latin typeface="Tahoma"/>
                <a:cs typeface="Tahoma"/>
              </a:rPr>
              <a:t>l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80" dirty="0">
                <a:latin typeface="Tahoma"/>
                <a:cs typeface="Tahoma"/>
              </a:rPr>
              <a:t>p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-140" dirty="0">
                <a:latin typeface="Tahoma"/>
                <a:cs typeface="Tahoma"/>
              </a:rPr>
              <a:t>s</a:t>
            </a:r>
            <a:r>
              <a:rPr sz="2000" spc="-350" dirty="0">
                <a:latin typeface="Tahoma"/>
                <a:cs typeface="Tahoma"/>
              </a:rPr>
              <a:t>:</a:t>
            </a:r>
            <a:endParaRPr sz="2000">
              <a:latin typeface="Tahoma"/>
              <a:cs typeface="Tahoma"/>
            </a:endParaRPr>
          </a:p>
          <a:p>
            <a:pPr marL="487680" lvl="1" indent="-274320">
              <a:lnSpc>
                <a:spcPct val="100000"/>
              </a:lnSpc>
              <a:spcBef>
                <a:spcPts val="1445"/>
              </a:spcBef>
              <a:buFont typeface="Courier New"/>
              <a:buChar char="o"/>
              <a:tabLst>
                <a:tab pos="487680" algn="l"/>
              </a:tabLst>
            </a:pPr>
            <a:r>
              <a:rPr sz="2000" spc="-75" dirty="0">
                <a:latin typeface="Tahoma"/>
                <a:cs typeface="Tahoma"/>
              </a:rPr>
              <a:t>A</a:t>
            </a:r>
            <a:r>
              <a:rPr sz="2000" spc="-150" dirty="0">
                <a:latin typeface="Tahoma"/>
                <a:cs typeface="Tahoma"/>
              </a:rPr>
              <a:t>E</a:t>
            </a:r>
            <a:r>
              <a:rPr sz="2000" spc="105" dirty="0">
                <a:latin typeface="Tahoma"/>
                <a:cs typeface="Tahoma"/>
              </a:rPr>
              <a:t>M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B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135" dirty="0">
                <a:latin typeface="Tahoma"/>
                <a:cs typeface="Tahoma"/>
              </a:rPr>
              <a:t>k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t</a:t>
            </a:r>
            <a:r>
              <a:rPr sz="2000" spc="-180" dirty="0">
                <a:latin typeface="Tahoma"/>
                <a:cs typeface="Tahoma"/>
              </a:rPr>
              <a:t>s </a:t>
            </a:r>
            <a:r>
              <a:rPr sz="2000" spc="-60" dirty="0">
                <a:latin typeface="Tahoma"/>
                <a:cs typeface="Tahoma"/>
              </a:rPr>
              <a:t>H</a:t>
            </a:r>
            <a:r>
              <a:rPr sz="2000" spc="-130" dirty="0">
                <a:latin typeface="Tahoma"/>
                <a:cs typeface="Tahoma"/>
              </a:rPr>
              <a:t>TL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E</a:t>
            </a:r>
            <a:r>
              <a:rPr sz="2000" spc="-125" dirty="0">
                <a:latin typeface="Tahoma"/>
                <a:cs typeface="Tahoma"/>
              </a:rPr>
              <a:t>x</a:t>
            </a:r>
            <a:r>
              <a:rPr sz="2000" spc="-135" dirty="0">
                <a:latin typeface="Tahoma"/>
                <a:cs typeface="Tahoma"/>
              </a:rPr>
              <a:t>t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70" dirty="0">
                <a:latin typeface="Tahoma"/>
                <a:cs typeface="Tahoma"/>
              </a:rPr>
              <a:t>n</a:t>
            </a:r>
            <a:r>
              <a:rPr sz="2000" spc="-175" dirty="0">
                <a:latin typeface="Tahoma"/>
                <a:cs typeface="Tahoma"/>
              </a:rPr>
              <a:t>s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80" dirty="0"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487680" lvl="1" indent="-274320">
              <a:lnSpc>
                <a:spcPct val="100000"/>
              </a:lnSpc>
              <a:spcBef>
                <a:spcPts val="1455"/>
              </a:spcBef>
              <a:buFont typeface="Courier New"/>
              <a:buChar char="o"/>
              <a:tabLst>
                <a:tab pos="487680" algn="l"/>
              </a:tabLst>
            </a:pPr>
            <a:r>
              <a:rPr sz="2000" spc="-295" dirty="0">
                <a:latin typeface="Tahoma"/>
                <a:cs typeface="Tahoma"/>
              </a:rPr>
              <a:t>J</a:t>
            </a:r>
            <a:r>
              <a:rPr sz="2000" spc="-185" dirty="0">
                <a:latin typeface="Tahoma"/>
                <a:cs typeface="Tahoma"/>
              </a:rPr>
              <a:t>S</a:t>
            </a:r>
            <a:r>
              <a:rPr sz="2000" spc="-335" dirty="0">
                <a:latin typeface="Tahoma"/>
                <a:cs typeface="Tahoma"/>
              </a:rPr>
              <a:t>,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C</a:t>
            </a:r>
            <a:r>
              <a:rPr sz="2000" spc="-170" dirty="0">
                <a:latin typeface="Tahoma"/>
                <a:cs typeface="Tahoma"/>
              </a:rPr>
              <a:t>S</a:t>
            </a:r>
            <a:r>
              <a:rPr sz="2000" spc="-180" dirty="0">
                <a:latin typeface="Tahoma"/>
                <a:cs typeface="Tahoma"/>
              </a:rPr>
              <a:t>S</a:t>
            </a:r>
            <a:r>
              <a:rPr sz="2000" spc="-335" dirty="0">
                <a:latin typeface="Tahoma"/>
                <a:cs typeface="Tahoma"/>
              </a:rPr>
              <a:t>,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L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S</a:t>
            </a:r>
            <a:r>
              <a:rPr sz="2000" spc="-180" dirty="0">
                <a:latin typeface="Tahoma"/>
                <a:cs typeface="Tahoma"/>
              </a:rPr>
              <a:t>S</a:t>
            </a:r>
            <a:r>
              <a:rPr sz="2000" spc="-335" dirty="0">
                <a:latin typeface="Tahoma"/>
                <a:cs typeface="Tahoma"/>
              </a:rPr>
              <a:t>,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G</a:t>
            </a:r>
            <a:r>
              <a:rPr sz="2000" spc="-310" dirty="0">
                <a:latin typeface="Tahoma"/>
                <a:cs typeface="Tahoma"/>
              </a:rPr>
              <a:t>I</a:t>
            </a:r>
            <a:r>
              <a:rPr sz="2000" spc="-175" dirty="0">
                <a:latin typeface="Tahoma"/>
                <a:cs typeface="Tahoma"/>
              </a:rPr>
              <a:t>T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&amp;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20" dirty="0">
                <a:latin typeface="Tahoma"/>
                <a:cs typeface="Tahoma"/>
              </a:rPr>
              <a:t>t</a:t>
            </a:r>
            <a:r>
              <a:rPr sz="2000" spc="-80" dirty="0">
                <a:latin typeface="Tahoma"/>
                <a:cs typeface="Tahoma"/>
              </a:rPr>
              <a:t>h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150" dirty="0">
                <a:latin typeface="Tahoma"/>
                <a:cs typeface="Tahoma"/>
              </a:rPr>
              <a:t>r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95" dirty="0">
                <a:latin typeface="Tahoma"/>
                <a:cs typeface="Tahoma"/>
              </a:rPr>
              <a:t>(</a:t>
            </a:r>
            <a:r>
              <a:rPr sz="2000" spc="-105" dirty="0">
                <a:latin typeface="Tahoma"/>
                <a:cs typeface="Tahoma"/>
              </a:rPr>
              <a:t>c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70" dirty="0">
                <a:latin typeface="Tahoma"/>
                <a:cs typeface="Tahoma"/>
              </a:rPr>
              <a:t>m</a:t>
            </a:r>
            <a:r>
              <a:rPr sz="2000" spc="-45" dirty="0">
                <a:latin typeface="Tahoma"/>
                <a:cs typeface="Tahoma"/>
              </a:rPr>
              <a:t>m</a:t>
            </a:r>
            <a:r>
              <a:rPr sz="2000" spc="-100" dirty="0">
                <a:latin typeface="Tahoma"/>
                <a:cs typeface="Tahoma"/>
              </a:rPr>
              <a:t>un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85" dirty="0">
                <a:latin typeface="Tahoma"/>
                <a:cs typeface="Tahoma"/>
              </a:rPr>
              <a:t>t</a:t>
            </a:r>
            <a:r>
              <a:rPr sz="2000" spc="-114" dirty="0">
                <a:latin typeface="Tahoma"/>
                <a:cs typeface="Tahoma"/>
              </a:rPr>
              <a:t>y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p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v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100" dirty="0">
                <a:latin typeface="Tahoma"/>
                <a:cs typeface="Tahoma"/>
              </a:rPr>
              <a:t>d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55" dirty="0">
                <a:latin typeface="Tahoma"/>
                <a:cs typeface="Tahoma"/>
              </a:rPr>
              <a:t>)</a:t>
            </a:r>
            <a:endParaRPr sz="20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162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000" spc="-50" dirty="0">
                <a:latin typeface="Tahoma"/>
                <a:cs typeface="Tahoma"/>
              </a:rPr>
              <a:t>D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105" dirty="0">
                <a:latin typeface="Tahoma"/>
                <a:cs typeface="Tahoma"/>
              </a:rPr>
              <a:t>w</a:t>
            </a:r>
            <a:r>
              <a:rPr sz="2000" spc="-75" dirty="0">
                <a:latin typeface="Tahoma"/>
                <a:cs typeface="Tahoma"/>
              </a:rPr>
              <a:t>n</a:t>
            </a:r>
            <a:r>
              <a:rPr sz="2000" spc="-30" dirty="0">
                <a:latin typeface="Tahoma"/>
                <a:cs typeface="Tahoma"/>
              </a:rPr>
              <a:t>l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60" dirty="0">
                <a:latin typeface="Tahoma"/>
                <a:cs typeface="Tahoma"/>
              </a:rPr>
              <a:t>B</a:t>
            </a:r>
            <a:r>
              <a:rPr sz="2000" spc="-90" dirty="0">
                <a:latin typeface="Tahoma"/>
                <a:cs typeface="Tahoma"/>
              </a:rPr>
              <a:t>r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135" dirty="0">
                <a:latin typeface="Tahoma"/>
                <a:cs typeface="Tahoma"/>
              </a:rPr>
              <a:t>k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t</a:t>
            </a:r>
            <a:r>
              <a:rPr sz="2000" spc="-180" dirty="0">
                <a:latin typeface="Tahoma"/>
                <a:cs typeface="Tahoma"/>
              </a:rPr>
              <a:t>s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155" dirty="0">
                <a:latin typeface="Tahoma"/>
                <a:cs typeface="Tahoma"/>
              </a:rPr>
              <a:t>f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r</a:t>
            </a:r>
            <a:r>
              <a:rPr sz="2000" spc="-165" dirty="0">
                <a:latin typeface="Tahoma"/>
                <a:cs typeface="Tahoma"/>
              </a:rPr>
              <a:t> f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130" dirty="0">
                <a:latin typeface="Tahoma"/>
                <a:cs typeface="Tahoma"/>
              </a:rPr>
              <a:t>e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65" dirty="0">
                <a:latin typeface="Tahoma"/>
                <a:cs typeface="Tahoma"/>
              </a:rPr>
              <a:t>a</a:t>
            </a:r>
            <a:r>
              <a:rPr sz="2000" spc="-130" dirty="0">
                <a:latin typeface="Tahoma"/>
                <a:cs typeface="Tahoma"/>
              </a:rPr>
              <a:t>t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u="heavy" spc="-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b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r</a:t>
            </a:r>
            <a:r>
              <a:rPr sz="20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a</a:t>
            </a:r>
            <a:r>
              <a:rPr sz="20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c</a:t>
            </a:r>
            <a:r>
              <a:rPr sz="2000" u="heavy" spc="-1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k</a:t>
            </a:r>
            <a:r>
              <a:rPr sz="2000" u="heavy" spc="-114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2000" u="heavy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20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s</a:t>
            </a:r>
            <a:r>
              <a:rPr sz="2000" u="heavy" spc="-2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.</a:t>
            </a:r>
            <a:r>
              <a:rPr sz="2000" u="heavy" spc="-1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i</a:t>
            </a:r>
            <a:r>
              <a:rPr sz="2000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o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7571" y="3014472"/>
            <a:ext cx="2894825" cy="28955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176</a:t>
            </a:fld>
            <a:endParaRPr spc="-20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42049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6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her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409" dirty="0">
                <a:solidFill>
                  <a:srgbClr val="FF0000"/>
                </a:solidFill>
                <a:latin typeface="Tahoma"/>
                <a:cs typeface="Tahoma"/>
              </a:rPr>
              <a:t>ID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4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1087577"/>
            <a:ext cx="2750820" cy="354393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165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80" dirty="0">
                <a:latin typeface="Tahoma"/>
                <a:cs typeface="Tahoma"/>
              </a:rPr>
              <a:t>Maven</a:t>
            </a:r>
            <a:endParaRPr sz="2200">
              <a:latin typeface="Tahoma"/>
              <a:cs typeface="Tahoma"/>
            </a:endParaRPr>
          </a:p>
          <a:p>
            <a:pPr marL="563245" lvl="1" indent="-275590">
              <a:lnSpc>
                <a:spcPct val="100000"/>
              </a:lnSpc>
              <a:spcBef>
                <a:spcPts val="1689"/>
              </a:spcBef>
              <a:buFont typeface="Courier New"/>
              <a:buChar char="o"/>
              <a:tabLst>
                <a:tab pos="563880" algn="l"/>
              </a:tabLst>
            </a:pPr>
            <a:r>
              <a:rPr sz="2400" spc="-75" dirty="0">
                <a:latin typeface="Tahoma"/>
                <a:cs typeface="Tahoma"/>
              </a:rPr>
              <a:t>E</a:t>
            </a:r>
            <a:r>
              <a:rPr sz="2400" spc="-215" dirty="0">
                <a:latin typeface="Tahoma"/>
                <a:cs typeface="Tahoma"/>
              </a:rPr>
              <a:t>x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10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45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130" dirty="0"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  <a:p>
            <a:pPr marL="563245" lvl="1" indent="-275590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563880" algn="l"/>
              </a:tabLst>
            </a:pPr>
            <a:r>
              <a:rPr sz="2400" spc="-200" dirty="0">
                <a:latin typeface="Tahoma"/>
                <a:cs typeface="Tahoma"/>
              </a:rPr>
              <a:t>$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155" dirty="0">
                <a:latin typeface="Tahoma"/>
                <a:cs typeface="Tahoma"/>
              </a:rPr>
              <a:t>v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85" dirty="0">
                <a:latin typeface="Tahoma"/>
                <a:cs typeface="Tahoma"/>
              </a:rPr>
              <a:t>n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05" dirty="0">
                <a:latin typeface="Tahoma"/>
                <a:cs typeface="Tahoma"/>
              </a:rPr>
              <a:t>al</a:t>
            </a:r>
            <a:r>
              <a:rPr sz="2400" spc="-30" dirty="0">
                <a:latin typeface="Tahoma"/>
                <a:cs typeface="Tahoma"/>
              </a:rPr>
              <a:t>l</a:t>
            </a:r>
            <a:endParaRPr sz="24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99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145" dirty="0">
                <a:latin typeface="Tahoma"/>
                <a:cs typeface="Tahoma"/>
              </a:rPr>
              <a:t>V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(</a:t>
            </a:r>
            <a:r>
              <a:rPr sz="2200" spc="-30" dirty="0">
                <a:latin typeface="Tahoma"/>
                <a:cs typeface="Tahoma"/>
              </a:rPr>
              <a:t>V</a:t>
            </a:r>
            <a:r>
              <a:rPr sz="2200" spc="-31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63245" lvl="1" indent="-275590">
              <a:lnSpc>
                <a:spcPct val="100000"/>
              </a:lnSpc>
              <a:spcBef>
                <a:spcPts val="1695"/>
              </a:spcBef>
              <a:buFont typeface="Courier New"/>
              <a:buChar char="o"/>
              <a:tabLst>
                <a:tab pos="563880" algn="l"/>
              </a:tabLst>
            </a:pPr>
            <a:r>
              <a:rPr sz="2400" spc="-370" dirty="0">
                <a:latin typeface="Tahoma"/>
                <a:cs typeface="Tahoma"/>
              </a:rPr>
              <a:t>I</a:t>
            </a:r>
            <a:r>
              <a:rPr sz="2400" spc="-50" dirty="0">
                <a:latin typeface="Tahoma"/>
                <a:cs typeface="Tahoma"/>
              </a:rPr>
              <a:t>m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10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204" dirty="0">
                <a:latin typeface="Tahoma"/>
                <a:cs typeface="Tahoma"/>
              </a:rPr>
              <a:t> f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5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130" dirty="0"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  <a:p>
            <a:pPr marL="563245" lvl="1" indent="-275590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563880" algn="l"/>
              </a:tabLst>
            </a:pPr>
            <a:r>
              <a:rPr sz="2400" spc="-105" dirty="0">
                <a:latin typeface="Tahoma"/>
                <a:cs typeface="Tahoma"/>
              </a:rPr>
              <a:t>B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f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e</a:t>
            </a:r>
            <a:r>
              <a:rPr sz="2400" spc="-270" dirty="0">
                <a:latin typeface="Tahoma"/>
                <a:cs typeface="Tahoma"/>
              </a:rPr>
              <a:t>r</a:t>
            </a:r>
            <a:r>
              <a:rPr sz="2400" spc="-300" dirty="0">
                <a:latin typeface="Tahoma"/>
                <a:cs typeface="Tahoma"/>
              </a:rPr>
              <a:t>.</a:t>
            </a:r>
            <a:r>
              <a:rPr sz="2400" spc="-215" dirty="0">
                <a:latin typeface="Tahoma"/>
                <a:cs typeface="Tahoma"/>
              </a:rPr>
              <a:t>x</a:t>
            </a:r>
            <a:r>
              <a:rPr sz="2400" spc="-50" dirty="0">
                <a:latin typeface="Tahoma"/>
                <a:cs typeface="Tahoma"/>
              </a:rPr>
              <a:t>m</a:t>
            </a:r>
            <a:r>
              <a:rPr sz="2400" spc="-30" dirty="0">
                <a:latin typeface="Tahoma"/>
                <a:cs typeface="Tahoma"/>
              </a:rPr>
              <a:t>l</a:t>
            </a:r>
            <a:endParaRPr sz="2400">
              <a:latin typeface="Tahoma"/>
              <a:cs typeface="Tahoma"/>
            </a:endParaRPr>
          </a:p>
          <a:p>
            <a:pPr marL="563245" lvl="1" indent="-275590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563880" algn="l"/>
              </a:tabLst>
            </a:pPr>
            <a:r>
              <a:rPr sz="2400" spc="-200" dirty="0">
                <a:latin typeface="Tahoma"/>
                <a:cs typeface="Tahoma"/>
              </a:rPr>
              <a:t>$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v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114" dirty="0">
                <a:latin typeface="Tahoma"/>
                <a:cs typeface="Tahoma"/>
              </a:rPr>
              <a:t>p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9150" y="1354836"/>
            <a:ext cx="5905825" cy="464439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177</a:t>
            </a:fld>
            <a:endParaRPr spc="-20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57918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al</a:t>
            </a:r>
            <a:r>
              <a:rPr sz="2800" b="1" spc="-12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 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ck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si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75590">
              <a:lnSpc>
                <a:spcPts val="2590"/>
              </a:lnSpc>
              <a:spcBef>
                <a:spcPts val="10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pc="-360" dirty="0"/>
              <a:t>Y</a:t>
            </a:r>
            <a:r>
              <a:rPr spc="-100" dirty="0"/>
              <a:t>o</a:t>
            </a:r>
            <a:r>
              <a:rPr spc="-95" dirty="0"/>
              <a:t>u</a:t>
            </a:r>
            <a:r>
              <a:rPr spc="-200" dirty="0"/>
              <a:t> </a:t>
            </a:r>
            <a:r>
              <a:rPr spc="-80" dirty="0"/>
              <a:t>c</a:t>
            </a:r>
            <a:r>
              <a:rPr spc="-175" dirty="0"/>
              <a:t>a</a:t>
            </a:r>
            <a:r>
              <a:rPr spc="-95" dirty="0"/>
              <a:t>n</a:t>
            </a:r>
            <a:r>
              <a:rPr spc="-180" dirty="0"/>
              <a:t> </a:t>
            </a:r>
            <a:r>
              <a:rPr spc="-50" dirty="0"/>
              <a:t>i</a:t>
            </a:r>
            <a:r>
              <a:rPr spc="-100" dirty="0"/>
              <a:t>n</a:t>
            </a:r>
            <a:r>
              <a:rPr spc="-200" dirty="0"/>
              <a:t>s</a:t>
            </a:r>
            <a:r>
              <a:rPr spc="-110" dirty="0"/>
              <a:t>t</a:t>
            </a:r>
            <a:r>
              <a:rPr spc="-175" dirty="0"/>
              <a:t>a</a:t>
            </a:r>
            <a:r>
              <a:rPr spc="-30" dirty="0"/>
              <a:t>ll</a:t>
            </a:r>
            <a:r>
              <a:rPr spc="-180" dirty="0"/>
              <a:t> </a:t>
            </a:r>
            <a:r>
              <a:rPr spc="-140" dirty="0"/>
              <a:t>t</a:t>
            </a:r>
            <a:r>
              <a:rPr spc="-130" dirty="0"/>
              <a:t>h</a:t>
            </a:r>
            <a:r>
              <a:rPr spc="-120" dirty="0"/>
              <a:t>e</a:t>
            </a:r>
            <a:r>
              <a:rPr spc="-185" dirty="0"/>
              <a:t> </a:t>
            </a:r>
            <a:r>
              <a:rPr spc="-120" dirty="0"/>
              <a:t>e</a:t>
            </a:r>
            <a:r>
              <a:rPr spc="-150" dirty="0"/>
              <a:t>x</a:t>
            </a:r>
            <a:r>
              <a:rPr spc="-125" dirty="0"/>
              <a:t>t</a:t>
            </a:r>
            <a:r>
              <a:rPr spc="-185" dirty="0"/>
              <a:t>e</a:t>
            </a:r>
            <a:r>
              <a:rPr spc="-85" dirty="0"/>
              <a:t>n</a:t>
            </a:r>
            <a:r>
              <a:rPr spc="-210" dirty="0"/>
              <a:t>s</a:t>
            </a:r>
            <a:r>
              <a:rPr spc="-75" dirty="0"/>
              <a:t>io</a:t>
            </a:r>
            <a:r>
              <a:rPr spc="-100" dirty="0"/>
              <a:t>n</a:t>
            </a:r>
            <a:r>
              <a:rPr spc="-165" dirty="0"/>
              <a:t> </a:t>
            </a:r>
            <a:r>
              <a:rPr spc="-204" dirty="0"/>
              <a:t>f</a:t>
            </a:r>
            <a:r>
              <a:rPr spc="-165" dirty="0"/>
              <a:t>r</a:t>
            </a:r>
            <a:r>
              <a:rPr spc="-70" dirty="0"/>
              <a:t>om</a:t>
            </a:r>
          </a:p>
          <a:p>
            <a:pPr marL="287655">
              <a:lnSpc>
                <a:spcPts val="2590"/>
              </a:lnSpc>
            </a:pPr>
            <a:r>
              <a:rPr spc="-90" dirty="0"/>
              <a:t>within</a:t>
            </a:r>
            <a:r>
              <a:rPr spc="-175" dirty="0"/>
              <a:t> </a:t>
            </a:r>
            <a:r>
              <a:rPr spc="-170" dirty="0"/>
              <a:t>Brackets,</a:t>
            </a:r>
            <a:r>
              <a:rPr spc="-175" dirty="0"/>
              <a:t> </a:t>
            </a:r>
            <a:r>
              <a:rPr spc="-145" dirty="0"/>
              <a:t>using</a:t>
            </a:r>
            <a:r>
              <a:rPr spc="-185" dirty="0"/>
              <a:t> </a:t>
            </a:r>
            <a:r>
              <a:rPr spc="-130" dirty="0"/>
              <a:t>the</a:t>
            </a:r>
            <a:r>
              <a:rPr spc="-175" dirty="0"/>
              <a:t> </a:t>
            </a:r>
            <a:r>
              <a:rPr spc="-120" dirty="0"/>
              <a:t>Extension</a:t>
            </a:r>
            <a:r>
              <a:rPr spc="-165" dirty="0"/>
              <a:t> </a:t>
            </a:r>
            <a:r>
              <a:rPr spc="-175" dirty="0"/>
              <a:t>Manager.</a:t>
            </a:r>
          </a:p>
          <a:p>
            <a:pPr marL="287020" indent="-274955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87020" algn="l"/>
                <a:tab pos="287655" algn="l"/>
              </a:tabLst>
            </a:pPr>
            <a:r>
              <a:rPr spc="-160" dirty="0"/>
              <a:t>Features</a:t>
            </a:r>
            <a:r>
              <a:rPr spc="-175" dirty="0"/>
              <a:t> </a:t>
            </a:r>
            <a:r>
              <a:rPr spc="-155" dirty="0"/>
              <a:t>of</a:t>
            </a:r>
            <a:r>
              <a:rPr spc="-175" dirty="0"/>
              <a:t> </a:t>
            </a:r>
            <a:r>
              <a:rPr spc="-45" dirty="0"/>
              <a:t>AEM</a:t>
            </a:r>
            <a:r>
              <a:rPr spc="-180" dirty="0"/>
              <a:t> </a:t>
            </a:r>
            <a:r>
              <a:rPr spc="-150" dirty="0"/>
              <a:t>Brackets</a:t>
            </a:r>
            <a:r>
              <a:rPr spc="-170" dirty="0"/>
              <a:t> </a:t>
            </a:r>
            <a:r>
              <a:rPr spc="-150" dirty="0"/>
              <a:t>Extension:</a:t>
            </a:r>
          </a:p>
          <a:p>
            <a:pPr marL="488950" marR="1755139" indent="-200660">
              <a:lnSpc>
                <a:spcPct val="100000"/>
              </a:lnSpc>
              <a:spcBef>
                <a:spcPts val="1305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100" dirty="0"/>
              <a:t>A</a:t>
            </a:r>
            <a:r>
              <a:rPr sz="2200" spc="-80" dirty="0"/>
              <a:t>u</a:t>
            </a:r>
            <a:r>
              <a:rPr sz="2200" spc="-145" dirty="0"/>
              <a:t>t</a:t>
            </a:r>
            <a:r>
              <a:rPr sz="2200" spc="-100" dirty="0"/>
              <a:t>oma</a:t>
            </a:r>
            <a:r>
              <a:rPr sz="2200" spc="-125" dirty="0"/>
              <a:t>t</a:t>
            </a:r>
            <a:r>
              <a:rPr sz="2200" spc="-90" dirty="0"/>
              <a:t>ic</a:t>
            </a:r>
            <a:r>
              <a:rPr sz="2200" spc="-175" dirty="0"/>
              <a:t> </a:t>
            </a:r>
            <a:r>
              <a:rPr sz="2200" spc="-185" dirty="0"/>
              <a:t>s</a:t>
            </a:r>
            <a:r>
              <a:rPr sz="2200" spc="-120" dirty="0"/>
              <a:t>y</a:t>
            </a:r>
            <a:r>
              <a:rPr sz="2200" spc="-85" dirty="0"/>
              <a:t>n</a:t>
            </a:r>
            <a:r>
              <a:rPr sz="2200" spc="-100" dirty="0"/>
              <a:t>c</a:t>
            </a:r>
            <a:r>
              <a:rPr sz="2200" spc="-85" dirty="0"/>
              <a:t>h</a:t>
            </a:r>
            <a:r>
              <a:rPr sz="2200" spc="-150" dirty="0"/>
              <a:t>r</a:t>
            </a:r>
            <a:r>
              <a:rPr sz="2200" spc="-80" dirty="0"/>
              <a:t>on</a:t>
            </a:r>
            <a:r>
              <a:rPr sz="2200" spc="-25" dirty="0"/>
              <a:t>i</a:t>
            </a:r>
            <a:r>
              <a:rPr sz="2200" spc="-125" dirty="0"/>
              <a:t>z</a:t>
            </a:r>
            <a:r>
              <a:rPr sz="2200" spc="-180" dirty="0"/>
              <a:t>a</a:t>
            </a:r>
            <a:r>
              <a:rPr sz="2200" spc="-125" dirty="0"/>
              <a:t>t</a:t>
            </a:r>
            <a:r>
              <a:rPr sz="2200" spc="-70" dirty="0"/>
              <a:t>ion</a:t>
            </a:r>
            <a:r>
              <a:rPr sz="2200" spc="-185" dirty="0"/>
              <a:t> </a:t>
            </a:r>
            <a:r>
              <a:rPr sz="2200" spc="-75" dirty="0"/>
              <a:t>w</a:t>
            </a:r>
            <a:r>
              <a:rPr sz="2200" spc="-45" dirty="0"/>
              <a:t>i</a:t>
            </a:r>
            <a:r>
              <a:rPr sz="2200" spc="-125" dirty="0"/>
              <a:t>t</a:t>
            </a:r>
            <a:r>
              <a:rPr sz="2200" spc="-60" dirty="0"/>
              <a:t>h  </a:t>
            </a:r>
            <a:r>
              <a:rPr sz="2200" spc="-130" dirty="0"/>
              <a:t>t</a:t>
            </a:r>
            <a:r>
              <a:rPr sz="2200" spc="-120" dirty="0"/>
              <a:t>h</a:t>
            </a:r>
            <a:r>
              <a:rPr sz="2200" spc="-110" dirty="0"/>
              <a:t>e</a:t>
            </a:r>
            <a:r>
              <a:rPr sz="2200" spc="-175" dirty="0"/>
              <a:t> </a:t>
            </a:r>
            <a:r>
              <a:rPr sz="2200" spc="-110" dirty="0"/>
              <a:t>c</a:t>
            </a:r>
            <a:r>
              <a:rPr sz="2200" spc="-70" dirty="0"/>
              <a:t>o</a:t>
            </a:r>
            <a:r>
              <a:rPr sz="2200" spc="-85" dirty="0"/>
              <a:t>n</a:t>
            </a:r>
            <a:r>
              <a:rPr sz="2200" spc="-114" dirty="0"/>
              <a:t>t</a:t>
            </a:r>
            <a:r>
              <a:rPr sz="2200" spc="-170" dirty="0"/>
              <a:t>e</a:t>
            </a:r>
            <a:r>
              <a:rPr sz="2200" spc="-85" dirty="0"/>
              <a:t>n</a:t>
            </a:r>
            <a:r>
              <a:rPr sz="2200" spc="-140" dirty="0"/>
              <a:t>t</a:t>
            </a:r>
            <a:r>
              <a:rPr sz="2200" spc="-195" dirty="0"/>
              <a:t> </a:t>
            </a:r>
            <a:r>
              <a:rPr sz="2200" spc="-150" dirty="0"/>
              <a:t>r</a:t>
            </a:r>
            <a:r>
              <a:rPr sz="2200" spc="-140" dirty="0"/>
              <a:t>e</a:t>
            </a:r>
            <a:r>
              <a:rPr sz="2200" spc="-80" dirty="0"/>
              <a:t>p</a:t>
            </a:r>
            <a:r>
              <a:rPr sz="2200" spc="-30" dirty="0"/>
              <a:t>o</a:t>
            </a:r>
            <a:r>
              <a:rPr sz="2200" spc="-195" dirty="0"/>
              <a:t>s</a:t>
            </a:r>
            <a:r>
              <a:rPr sz="2200" spc="-45" dirty="0"/>
              <a:t>i</a:t>
            </a:r>
            <a:r>
              <a:rPr sz="2200" spc="-85" dirty="0"/>
              <a:t>t</a:t>
            </a:r>
            <a:r>
              <a:rPr sz="2200" spc="-130" dirty="0"/>
              <a:t>o</a:t>
            </a:r>
            <a:r>
              <a:rPr sz="2200" spc="-45" dirty="0"/>
              <a:t>r</a:t>
            </a:r>
            <a:r>
              <a:rPr sz="2200" spc="-125" dirty="0"/>
              <a:t>y</a:t>
            </a:r>
            <a:endParaRPr sz="2200">
              <a:latin typeface="Courier New"/>
              <a:cs typeface="Courier New"/>
            </a:endParaRPr>
          </a:p>
          <a:p>
            <a:pPr marL="488950" marR="1165225" indent="-200660">
              <a:lnSpc>
                <a:spcPct val="100000"/>
              </a:lnSpc>
              <a:spcBef>
                <a:spcPts val="700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85" dirty="0"/>
              <a:t>Full</a:t>
            </a:r>
            <a:r>
              <a:rPr sz="2200" spc="-175" dirty="0"/>
              <a:t> </a:t>
            </a:r>
            <a:r>
              <a:rPr sz="2200" spc="-130" dirty="0"/>
              <a:t>content-package</a:t>
            </a:r>
            <a:r>
              <a:rPr sz="2200" spc="-190" dirty="0"/>
              <a:t> </a:t>
            </a:r>
            <a:r>
              <a:rPr sz="2200" spc="-105" dirty="0"/>
              <a:t>synchronization </a:t>
            </a:r>
            <a:r>
              <a:rPr sz="2200" spc="-675" dirty="0"/>
              <a:t> </a:t>
            </a:r>
            <a:r>
              <a:rPr sz="2200" spc="-70" dirty="0"/>
              <a:t>o</a:t>
            </a:r>
            <a:r>
              <a:rPr sz="2200" spc="-204" dirty="0"/>
              <a:t>f</a:t>
            </a:r>
            <a:r>
              <a:rPr sz="2200" spc="-180" dirty="0"/>
              <a:t> </a:t>
            </a:r>
            <a:r>
              <a:rPr sz="2200" spc="-125" dirty="0"/>
              <a:t>t</a:t>
            </a:r>
            <a:r>
              <a:rPr sz="2200" spc="-120" dirty="0"/>
              <a:t>h</a:t>
            </a:r>
            <a:r>
              <a:rPr sz="2200" spc="-110" dirty="0"/>
              <a:t>e</a:t>
            </a:r>
            <a:r>
              <a:rPr sz="2200" spc="-170" dirty="0"/>
              <a:t> </a:t>
            </a:r>
            <a:r>
              <a:rPr sz="2200" spc="-105" dirty="0"/>
              <a:t>p</a:t>
            </a:r>
            <a:r>
              <a:rPr sz="2200" spc="-150" dirty="0"/>
              <a:t>r</a:t>
            </a:r>
            <a:r>
              <a:rPr sz="2200" spc="-60" dirty="0"/>
              <a:t>o</a:t>
            </a:r>
            <a:r>
              <a:rPr sz="2200" spc="-114" dirty="0"/>
              <a:t>j</a:t>
            </a:r>
            <a:r>
              <a:rPr sz="2200" spc="-180" dirty="0"/>
              <a:t>e</a:t>
            </a:r>
            <a:r>
              <a:rPr sz="2200" spc="-50" dirty="0"/>
              <a:t>c</a:t>
            </a:r>
            <a:r>
              <a:rPr sz="2200" spc="-140" dirty="0"/>
              <a:t>t</a:t>
            </a:r>
            <a:endParaRPr sz="2200">
              <a:latin typeface="Courier New"/>
              <a:cs typeface="Courier New"/>
            </a:endParaRPr>
          </a:p>
          <a:p>
            <a:pPr marL="288290">
              <a:lnSpc>
                <a:spcPct val="100000"/>
              </a:lnSpc>
              <a:spcBef>
                <a:spcPts val="695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110" dirty="0"/>
              <a:t>HTL</a:t>
            </a:r>
            <a:r>
              <a:rPr sz="2200" spc="-180" dirty="0"/>
              <a:t> </a:t>
            </a:r>
            <a:r>
              <a:rPr sz="2200" spc="-185" dirty="0"/>
              <a:t>s</a:t>
            </a:r>
            <a:r>
              <a:rPr sz="2200" spc="-120" dirty="0"/>
              <a:t>y</a:t>
            </a:r>
            <a:r>
              <a:rPr sz="2200" spc="-85" dirty="0"/>
              <a:t>n</a:t>
            </a:r>
            <a:r>
              <a:rPr sz="2200" spc="-105" dirty="0"/>
              <a:t>t</a:t>
            </a:r>
            <a:r>
              <a:rPr sz="2200" spc="-175" dirty="0"/>
              <a:t>a</a:t>
            </a:r>
            <a:r>
              <a:rPr sz="2200" spc="-210" dirty="0"/>
              <a:t>x</a:t>
            </a:r>
            <a:r>
              <a:rPr sz="2200" spc="-175" dirty="0"/>
              <a:t> </a:t>
            </a:r>
            <a:r>
              <a:rPr sz="2200" spc="-85" dirty="0"/>
              <a:t>hi</a:t>
            </a:r>
            <a:r>
              <a:rPr sz="2200" spc="-135" dirty="0"/>
              <a:t>g</a:t>
            </a:r>
            <a:r>
              <a:rPr sz="2200" spc="-140" dirty="0"/>
              <a:t>h</a:t>
            </a:r>
            <a:r>
              <a:rPr sz="2200" spc="-25" dirty="0"/>
              <a:t>l</a:t>
            </a:r>
            <a:r>
              <a:rPr sz="2200" spc="-85" dirty="0"/>
              <a:t>i</a:t>
            </a:r>
            <a:r>
              <a:rPr sz="2200" spc="-135" dirty="0"/>
              <a:t>g</a:t>
            </a:r>
            <a:r>
              <a:rPr sz="2200" spc="-140" dirty="0"/>
              <a:t>h</a:t>
            </a:r>
            <a:r>
              <a:rPr sz="2200" spc="-125" dirty="0"/>
              <a:t>t</a:t>
            </a:r>
            <a:r>
              <a:rPr sz="2200" spc="-40" dirty="0"/>
              <a:t>i</a:t>
            </a:r>
            <a:r>
              <a:rPr sz="2200" spc="-150" dirty="0"/>
              <a:t>n</a:t>
            </a:r>
            <a:r>
              <a:rPr sz="2200" spc="-190" dirty="0"/>
              <a:t>g</a:t>
            </a:r>
            <a:endParaRPr sz="2200">
              <a:latin typeface="Courier New"/>
              <a:cs typeface="Courier New"/>
            </a:endParaRPr>
          </a:p>
          <a:p>
            <a:pPr marL="288290">
              <a:lnSpc>
                <a:spcPct val="100000"/>
              </a:lnSpc>
              <a:spcBef>
                <a:spcPts val="700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110" dirty="0"/>
              <a:t>HTL</a:t>
            </a:r>
            <a:r>
              <a:rPr sz="2200" spc="-180" dirty="0"/>
              <a:t> </a:t>
            </a:r>
            <a:r>
              <a:rPr sz="2200" spc="-110" dirty="0"/>
              <a:t>c</a:t>
            </a:r>
            <a:r>
              <a:rPr sz="2200" spc="-45" dirty="0"/>
              <a:t>o</a:t>
            </a:r>
            <a:r>
              <a:rPr sz="2200" spc="-125" dirty="0"/>
              <a:t>de</a:t>
            </a:r>
            <a:r>
              <a:rPr sz="2200" spc="-190" dirty="0"/>
              <a:t> </a:t>
            </a:r>
            <a:r>
              <a:rPr sz="2200" spc="-110" dirty="0"/>
              <a:t>c</a:t>
            </a:r>
            <a:r>
              <a:rPr sz="2200" spc="-75" dirty="0"/>
              <a:t>omp</a:t>
            </a:r>
            <a:r>
              <a:rPr sz="2200" spc="-40" dirty="0"/>
              <a:t>l</a:t>
            </a:r>
            <a:r>
              <a:rPr sz="2200" spc="-125" dirty="0"/>
              <a:t>et</a:t>
            </a:r>
            <a:r>
              <a:rPr sz="2200" spc="-70" dirty="0"/>
              <a:t>ion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51142" y="1812798"/>
            <a:ext cx="4763135" cy="3835400"/>
            <a:chOff x="6351142" y="1812798"/>
            <a:chExt cx="4763135" cy="3835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4444" y="1812798"/>
              <a:ext cx="1769362" cy="22128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4317" y="4277867"/>
              <a:ext cx="4756403" cy="13670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52730" y="4276280"/>
              <a:ext cx="4759960" cy="1370330"/>
            </a:xfrm>
            <a:custGeom>
              <a:avLst/>
              <a:gdLst/>
              <a:ahLst/>
              <a:cxnLst/>
              <a:rect l="l" t="t" r="r" b="b"/>
              <a:pathLst>
                <a:path w="4759959" h="1370329">
                  <a:moveTo>
                    <a:pt x="0" y="0"/>
                  </a:moveTo>
                  <a:lnTo>
                    <a:pt x="4759578" y="0"/>
                  </a:lnTo>
                  <a:lnTo>
                    <a:pt x="4759578" y="1370202"/>
                  </a:lnTo>
                  <a:lnTo>
                    <a:pt x="0" y="137020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0026" y="3777233"/>
              <a:ext cx="794003" cy="6370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674226" y="3813429"/>
              <a:ext cx="504825" cy="359410"/>
            </a:xfrm>
            <a:custGeom>
              <a:avLst/>
              <a:gdLst/>
              <a:ahLst/>
              <a:cxnLst/>
              <a:rect l="l" t="t" r="r" b="b"/>
              <a:pathLst>
                <a:path w="504825" h="359410">
                  <a:moveTo>
                    <a:pt x="0" y="0"/>
                  </a:moveTo>
                  <a:lnTo>
                    <a:pt x="504355" y="359359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46133" y="4134383"/>
              <a:ext cx="84455" cy="75565"/>
            </a:xfrm>
            <a:custGeom>
              <a:avLst/>
              <a:gdLst/>
              <a:ahLst/>
              <a:cxnLst/>
              <a:rect l="l" t="t" r="r" b="b"/>
              <a:pathLst>
                <a:path w="84454" h="75564">
                  <a:moveTo>
                    <a:pt x="44221" y="0"/>
                  </a:moveTo>
                  <a:lnTo>
                    <a:pt x="0" y="62052"/>
                  </a:lnTo>
                  <a:lnTo>
                    <a:pt x="84162" y="75247"/>
                  </a:lnTo>
                  <a:lnTo>
                    <a:pt x="442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178</a:t>
            </a:fld>
            <a:endParaRPr spc="-20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37439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1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55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623" y="1174724"/>
            <a:ext cx="10403840" cy="11855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87020" marR="5080" indent="-274955">
              <a:lnSpc>
                <a:spcPts val="2300"/>
              </a:lnSpc>
              <a:spcBef>
                <a:spcPts val="660"/>
              </a:spcBef>
              <a:buFont typeface="Arial MT"/>
              <a:buChar char="•"/>
              <a:tabLst>
                <a:tab pos="287020" algn="l"/>
                <a:tab pos="287655" algn="l"/>
              </a:tabLst>
            </a:pPr>
            <a:r>
              <a:rPr sz="2400" spc="-120" dirty="0">
                <a:latin typeface="Tahoma"/>
                <a:cs typeface="Tahoma"/>
              </a:rPr>
              <a:t>When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you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save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your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changes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in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Brackets, </a:t>
            </a:r>
            <a:r>
              <a:rPr sz="2400" spc="-105" dirty="0">
                <a:latin typeface="Tahoma"/>
                <a:cs typeface="Tahoma"/>
              </a:rPr>
              <a:t>it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is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automatically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synchronized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to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AEM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content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repository.</a:t>
            </a:r>
            <a:endParaRPr sz="2400">
              <a:latin typeface="Tahoma"/>
              <a:cs typeface="Tahoma"/>
            </a:endParaRPr>
          </a:p>
          <a:p>
            <a:pPr marL="288290">
              <a:lnSpc>
                <a:spcPct val="100000"/>
              </a:lnSpc>
              <a:spcBef>
                <a:spcPts val="1335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135" dirty="0">
                <a:latin typeface="Tahoma"/>
                <a:cs typeface="Tahoma"/>
              </a:rPr>
              <a:t>Indicated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by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green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icon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in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the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toolbar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on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the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right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pane.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8492" y="2505075"/>
            <a:ext cx="8872220" cy="3599179"/>
            <a:chOff x="1658492" y="2505075"/>
            <a:chExt cx="8872220" cy="3599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8017" y="2514600"/>
              <a:ext cx="8852916" cy="35798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63255" y="2509837"/>
              <a:ext cx="8862695" cy="3589654"/>
            </a:xfrm>
            <a:custGeom>
              <a:avLst/>
              <a:gdLst/>
              <a:ahLst/>
              <a:cxnLst/>
              <a:rect l="l" t="t" r="r" b="b"/>
              <a:pathLst>
                <a:path w="8862695" h="3589654">
                  <a:moveTo>
                    <a:pt x="0" y="0"/>
                  </a:moveTo>
                  <a:lnTo>
                    <a:pt x="8862441" y="0"/>
                  </a:lnTo>
                  <a:lnTo>
                    <a:pt x="8862441" y="3589401"/>
                  </a:lnTo>
                  <a:lnTo>
                    <a:pt x="0" y="35894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179</a:t>
            </a:fld>
            <a:endParaRPr spc="-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74767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39135" y="6574091"/>
            <a:ext cx="11048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78630" cy="1371600"/>
          </a:xfrm>
          <a:custGeom>
            <a:avLst/>
            <a:gdLst/>
            <a:ahLst/>
            <a:cxnLst/>
            <a:rect l="l" t="t" r="r" b="b"/>
            <a:pathLst>
              <a:path w="4278630" h="1371600">
                <a:moveTo>
                  <a:pt x="4278630" y="0"/>
                </a:moveTo>
                <a:lnTo>
                  <a:pt x="0" y="0"/>
                </a:lnTo>
                <a:lnTo>
                  <a:pt x="0" y="1371600"/>
                </a:lnTo>
                <a:lnTo>
                  <a:pt x="4278630" y="1371600"/>
                </a:lnTo>
                <a:lnTo>
                  <a:pt x="427863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4474" y="4989829"/>
            <a:ext cx="28314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135" dirty="0">
                <a:solidFill>
                  <a:srgbClr val="FFFFFF"/>
                </a:solidFill>
                <a:latin typeface="Tahoma"/>
                <a:cs typeface="Tahoma"/>
              </a:rPr>
              <a:t>wl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spc="-2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2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06898" y="481076"/>
            <a:ext cx="6813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W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400" b="0" spc="-17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2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40" dirty="0">
                <a:solidFill>
                  <a:srgbClr val="000000"/>
                </a:solidFill>
                <a:latin typeface="Tahoma"/>
                <a:cs typeface="Tahoma"/>
              </a:rPr>
              <a:t>4</a:t>
            </a:r>
            <a:r>
              <a:rPr sz="2400" b="0" spc="-18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10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400" b="0" spc="-2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4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1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1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00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7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55" dirty="0">
                <a:solidFill>
                  <a:srgbClr val="000000"/>
                </a:solidFill>
                <a:latin typeface="Tahoma"/>
                <a:cs typeface="Tahoma"/>
              </a:rPr>
              <a:t>in</a:t>
            </a:r>
            <a:r>
              <a:rPr sz="24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75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400" b="0" spc="-2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5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105" dirty="0">
                <a:solidFill>
                  <a:srgbClr val="000000"/>
                </a:solidFill>
                <a:latin typeface="Tahoma"/>
                <a:cs typeface="Tahoma"/>
              </a:rPr>
              <a:t>M</a:t>
            </a:r>
            <a:r>
              <a:rPr sz="2400" b="0" spc="-204" dirty="0">
                <a:solidFill>
                  <a:srgbClr val="000000"/>
                </a:solidFill>
                <a:latin typeface="Tahoma"/>
                <a:cs typeface="Tahoma"/>
              </a:rPr>
              <a:t>?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13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4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-12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7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400" b="0" spc="-95" dirty="0">
                <a:solidFill>
                  <a:srgbClr val="000000"/>
                </a:solidFill>
                <a:latin typeface="Tahoma"/>
                <a:cs typeface="Tahoma"/>
              </a:rPr>
              <a:t>e  </a:t>
            </a:r>
            <a:r>
              <a:rPr sz="2400" b="0" spc="-114" dirty="0">
                <a:solidFill>
                  <a:srgbClr val="000000"/>
                </a:solidFill>
                <a:latin typeface="Tahoma"/>
                <a:cs typeface="Tahoma"/>
              </a:rPr>
              <a:t>co</a:t>
            </a:r>
            <a:r>
              <a:rPr sz="2400" b="0" spc="-6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12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11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4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2400" b="0" spc="-12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2400" b="0" spc="-1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400" b="0" spc="-15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2400" b="0" spc="-65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2400" b="0" spc="-18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2400" b="0" spc="-75" dirty="0">
                <a:solidFill>
                  <a:srgbClr val="000000"/>
                </a:solidFill>
                <a:latin typeface="Tahoma"/>
                <a:cs typeface="Tahoma"/>
              </a:rPr>
              <a:t>w</a:t>
            </a:r>
            <a:r>
              <a:rPr sz="2400" b="0" spc="-13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2400" b="0" spc="-22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2400" b="0" spc="-355" dirty="0">
                <a:solidFill>
                  <a:srgbClr val="000000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800"/>
              </a:spcBef>
              <a:buAutoNum type="alphaUcPeriod"/>
              <a:tabLst>
                <a:tab pos="469900" algn="l"/>
                <a:tab pos="470534" algn="l"/>
              </a:tabLst>
            </a:pPr>
            <a:r>
              <a:rPr spc="-70" dirty="0"/>
              <a:t>Cloud</a:t>
            </a:r>
            <a:r>
              <a:rPr spc="-160" dirty="0"/>
              <a:t> </a:t>
            </a:r>
            <a:r>
              <a:rPr spc="-135" dirty="0"/>
              <a:t>Manager,</a:t>
            </a:r>
            <a:r>
              <a:rPr spc="-170" dirty="0"/>
              <a:t> </a:t>
            </a:r>
            <a:r>
              <a:rPr spc="-195" dirty="0"/>
              <a:t>JCR,</a:t>
            </a:r>
            <a:r>
              <a:rPr spc="-175" dirty="0"/>
              <a:t> </a:t>
            </a:r>
            <a:r>
              <a:rPr spc="-110" dirty="0"/>
              <a:t>Sling,</a:t>
            </a:r>
            <a:r>
              <a:rPr spc="-170" dirty="0"/>
              <a:t> </a:t>
            </a:r>
            <a:r>
              <a:rPr spc="-95" dirty="0"/>
              <a:t>and</a:t>
            </a:r>
            <a:r>
              <a:rPr spc="-165" dirty="0"/>
              <a:t> </a:t>
            </a:r>
            <a:r>
              <a:rPr spc="-75" dirty="0"/>
              <a:t>Applications</a:t>
            </a:r>
          </a:p>
          <a:p>
            <a:pPr marL="469900" indent="-457834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pc="-45" dirty="0"/>
              <a:t>O</a:t>
            </a:r>
            <a:r>
              <a:rPr spc="-195" dirty="0"/>
              <a:t>S</a:t>
            </a:r>
            <a:r>
              <a:rPr spc="-50" dirty="0"/>
              <a:t>G</a:t>
            </a:r>
            <a:r>
              <a:rPr spc="15" dirty="0"/>
              <a:t>i</a:t>
            </a:r>
            <a:r>
              <a:rPr spc="-325" dirty="0"/>
              <a:t>,</a:t>
            </a:r>
            <a:r>
              <a:rPr spc="-175" dirty="0"/>
              <a:t> </a:t>
            </a:r>
            <a:r>
              <a:rPr spc="-295" dirty="0"/>
              <a:t>J</a:t>
            </a:r>
            <a:r>
              <a:rPr spc="-120" dirty="0"/>
              <a:t>C</a:t>
            </a:r>
            <a:r>
              <a:rPr spc="-45" dirty="0"/>
              <a:t>R</a:t>
            </a:r>
            <a:r>
              <a:rPr spc="-325" dirty="0"/>
              <a:t>,</a:t>
            </a:r>
            <a:r>
              <a:rPr spc="-175" dirty="0"/>
              <a:t> </a:t>
            </a:r>
            <a:r>
              <a:rPr spc="-210" dirty="0"/>
              <a:t>S</a:t>
            </a:r>
            <a:r>
              <a:rPr spc="-20" dirty="0"/>
              <a:t>li</a:t>
            </a:r>
            <a:r>
              <a:rPr spc="-100" dirty="0"/>
              <a:t>n</a:t>
            </a:r>
            <a:r>
              <a:rPr spc="25" dirty="0"/>
              <a:t>g</a:t>
            </a:r>
            <a:r>
              <a:rPr spc="-325" dirty="0"/>
              <a:t>,</a:t>
            </a:r>
            <a:r>
              <a:rPr spc="-175" dirty="0"/>
              <a:t> </a:t>
            </a:r>
            <a:r>
              <a:rPr spc="-105" dirty="0"/>
              <a:t>an</a:t>
            </a:r>
            <a:r>
              <a:rPr spc="-80" dirty="0"/>
              <a:t>d</a:t>
            </a:r>
            <a:r>
              <a:rPr spc="-170" dirty="0"/>
              <a:t> </a:t>
            </a:r>
            <a:r>
              <a:rPr spc="-50" dirty="0"/>
              <a:t>A</a:t>
            </a:r>
            <a:r>
              <a:rPr spc="-5" dirty="0"/>
              <a:t>EM</a:t>
            </a:r>
            <a:r>
              <a:rPr spc="-175" dirty="0"/>
              <a:t> </a:t>
            </a:r>
            <a:r>
              <a:rPr spc="-35" dirty="0"/>
              <a:t>A</a:t>
            </a:r>
            <a:r>
              <a:rPr spc="-85" dirty="0"/>
              <a:t>pp</a:t>
            </a:r>
            <a:r>
              <a:rPr spc="5" dirty="0"/>
              <a:t>l</a:t>
            </a:r>
            <a:r>
              <a:rPr spc="-45" dirty="0"/>
              <a:t>i</a:t>
            </a:r>
            <a:r>
              <a:rPr spc="-60" dirty="0"/>
              <a:t>c</a:t>
            </a:r>
            <a:r>
              <a:rPr spc="-155" dirty="0"/>
              <a:t>a</a:t>
            </a:r>
            <a:r>
              <a:rPr spc="-100" dirty="0"/>
              <a:t>t</a:t>
            </a:r>
            <a:r>
              <a:rPr spc="-45" dirty="0"/>
              <a:t>io</a:t>
            </a:r>
            <a:r>
              <a:rPr spc="-50" dirty="0"/>
              <a:t>n</a:t>
            </a:r>
            <a:r>
              <a:rPr spc="-170" dirty="0"/>
              <a:t>s</a:t>
            </a:r>
          </a:p>
          <a:p>
            <a:pPr marL="469900" indent="-457834">
              <a:lnSpc>
                <a:spcPct val="100000"/>
              </a:lnSpc>
              <a:spcBef>
                <a:spcPts val="695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pc="-45" dirty="0"/>
              <a:t>O</a:t>
            </a:r>
            <a:r>
              <a:rPr spc="-195" dirty="0"/>
              <a:t>S</a:t>
            </a:r>
            <a:r>
              <a:rPr spc="-50" dirty="0"/>
              <a:t>G</a:t>
            </a:r>
            <a:r>
              <a:rPr spc="15" dirty="0"/>
              <a:t>i</a:t>
            </a:r>
            <a:r>
              <a:rPr spc="-325" dirty="0"/>
              <a:t>,</a:t>
            </a:r>
            <a:r>
              <a:rPr spc="-175" dirty="0"/>
              <a:t> </a:t>
            </a:r>
            <a:r>
              <a:rPr spc="-295" dirty="0"/>
              <a:t>J</a:t>
            </a:r>
            <a:r>
              <a:rPr spc="-135" dirty="0"/>
              <a:t>C</a:t>
            </a:r>
            <a:r>
              <a:rPr spc="-30" dirty="0"/>
              <a:t>R</a:t>
            </a:r>
            <a:r>
              <a:rPr spc="-325" dirty="0"/>
              <a:t>,</a:t>
            </a:r>
            <a:r>
              <a:rPr spc="-175" dirty="0"/>
              <a:t> </a:t>
            </a:r>
            <a:r>
              <a:rPr spc="-120" dirty="0"/>
              <a:t>H</a:t>
            </a:r>
            <a:r>
              <a:rPr spc="-145" dirty="0"/>
              <a:t>T</a:t>
            </a:r>
            <a:r>
              <a:rPr spc="125" dirty="0"/>
              <a:t>M</a:t>
            </a:r>
            <a:r>
              <a:rPr spc="60" dirty="0"/>
              <a:t>L</a:t>
            </a:r>
            <a:r>
              <a:rPr spc="-325" dirty="0"/>
              <a:t>,</a:t>
            </a:r>
            <a:r>
              <a:rPr spc="-175" dirty="0"/>
              <a:t> </a:t>
            </a:r>
            <a:r>
              <a:rPr spc="-105" dirty="0"/>
              <a:t>an</a:t>
            </a:r>
            <a:r>
              <a:rPr spc="-80" dirty="0"/>
              <a:t>d</a:t>
            </a:r>
            <a:r>
              <a:rPr spc="-170" dirty="0"/>
              <a:t> </a:t>
            </a:r>
            <a:r>
              <a:rPr spc="-35" dirty="0"/>
              <a:t>A</a:t>
            </a:r>
            <a:r>
              <a:rPr spc="-85" dirty="0"/>
              <a:t>pp</a:t>
            </a:r>
            <a:r>
              <a:rPr spc="5" dirty="0"/>
              <a:t>l</a:t>
            </a:r>
            <a:r>
              <a:rPr spc="-45" dirty="0"/>
              <a:t>i</a:t>
            </a:r>
            <a:r>
              <a:rPr spc="-60" dirty="0"/>
              <a:t>c</a:t>
            </a:r>
            <a:r>
              <a:rPr spc="-155" dirty="0"/>
              <a:t>a</a:t>
            </a:r>
            <a:r>
              <a:rPr spc="-100" dirty="0"/>
              <a:t>t</a:t>
            </a:r>
            <a:r>
              <a:rPr spc="-45" dirty="0"/>
              <a:t>io</a:t>
            </a:r>
            <a:r>
              <a:rPr spc="-50" dirty="0"/>
              <a:t>n</a:t>
            </a:r>
            <a:r>
              <a:rPr spc="-170" dirty="0"/>
              <a:t>s</a:t>
            </a:r>
          </a:p>
          <a:p>
            <a:pPr marL="469900" indent="-457834">
              <a:lnSpc>
                <a:spcPct val="100000"/>
              </a:lnSpc>
              <a:spcBef>
                <a:spcPts val="700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pc="-45" dirty="0"/>
              <a:t>O</a:t>
            </a:r>
            <a:r>
              <a:rPr spc="-195" dirty="0"/>
              <a:t>S</a:t>
            </a:r>
            <a:r>
              <a:rPr spc="-50" dirty="0"/>
              <a:t>G</a:t>
            </a:r>
            <a:r>
              <a:rPr spc="15" dirty="0"/>
              <a:t>i</a:t>
            </a:r>
            <a:r>
              <a:rPr spc="-325" dirty="0"/>
              <a:t>,</a:t>
            </a:r>
            <a:r>
              <a:rPr spc="-175" dirty="0"/>
              <a:t> </a:t>
            </a:r>
            <a:r>
              <a:rPr spc="-295" dirty="0"/>
              <a:t>J</a:t>
            </a:r>
            <a:r>
              <a:rPr spc="-120" dirty="0"/>
              <a:t>C</a:t>
            </a:r>
            <a:r>
              <a:rPr spc="-45" dirty="0"/>
              <a:t>R</a:t>
            </a:r>
            <a:r>
              <a:rPr spc="-325" dirty="0"/>
              <a:t>,</a:t>
            </a:r>
            <a:r>
              <a:rPr spc="-175" dirty="0"/>
              <a:t> </a:t>
            </a:r>
            <a:r>
              <a:rPr spc="-180" dirty="0"/>
              <a:t>S</a:t>
            </a:r>
            <a:r>
              <a:rPr spc="-55" dirty="0"/>
              <a:t>i</a:t>
            </a:r>
            <a:r>
              <a:rPr spc="-130" dirty="0"/>
              <a:t>gh</a:t>
            </a:r>
            <a:r>
              <a:rPr spc="-65" dirty="0"/>
              <a:t>t</a:t>
            </a:r>
            <a:r>
              <a:rPr spc="15" dirty="0"/>
              <a:t>l</a:t>
            </a:r>
            <a:r>
              <a:rPr spc="-165" dirty="0"/>
              <a:t>y</a:t>
            </a:r>
            <a:r>
              <a:rPr spc="-325" dirty="0"/>
              <a:t>,</a:t>
            </a:r>
            <a:r>
              <a:rPr spc="-190" dirty="0"/>
              <a:t> </a:t>
            </a:r>
            <a:r>
              <a:rPr spc="-105" dirty="0"/>
              <a:t>an</a:t>
            </a:r>
            <a:r>
              <a:rPr spc="-80" dirty="0"/>
              <a:t>d</a:t>
            </a:r>
            <a:r>
              <a:rPr spc="-170" dirty="0"/>
              <a:t> </a:t>
            </a:r>
            <a:r>
              <a:rPr spc="-140" dirty="0"/>
              <a:t>C</a:t>
            </a:r>
            <a:r>
              <a:rPr spc="5" dirty="0"/>
              <a:t>l</a:t>
            </a:r>
            <a:r>
              <a:rPr spc="-50" dirty="0"/>
              <a:t>o</a:t>
            </a:r>
            <a:r>
              <a:rPr spc="-85" dirty="0"/>
              <a:t>u</a:t>
            </a:r>
            <a:r>
              <a:rPr spc="-80" dirty="0"/>
              <a:t>d</a:t>
            </a:r>
            <a:r>
              <a:rPr spc="-160" dirty="0"/>
              <a:t> </a:t>
            </a:r>
            <a:r>
              <a:rPr spc="140" dirty="0"/>
              <a:t>M</a:t>
            </a:r>
            <a:r>
              <a:rPr spc="-105" dirty="0"/>
              <a:t>an</a:t>
            </a:r>
            <a:r>
              <a:rPr spc="-185" dirty="0"/>
              <a:t>a</a:t>
            </a:r>
            <a:r>
              <a:rPr spc="-165" dirty="0"/>
              <a:t>g</a:t>
            </a:r>
            <a:r>
              <a:rPr spc="-114" dirty="0"/>
              <a:t>e</a:t>
            </a:r>
            <a:r>
              <a:rPr spc="-125" dirty="0"/>
              <a:t>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74090"/>
            <a:ext cx="2030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292" baseline="3968" dirty="0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r>
              <a:rPr sz="800" spc="-1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292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9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050" spc="-292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270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1050" spc="17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44" baseline="3968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1050" baseline="3968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95281" y="1847088"/>
            <a:ext cx="429004" cy="358901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27216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3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9027" y="1580007"/>
            <a:ext cx="1397635" cy="723900"/>
          </a:xfrm>
          <a:custGeom>
            <a:avLst/>
            <a:gdLst/>
            <a:ahLst/>
            <a:cxnLst/>
            <a:rect l="l" t="t" r="r" b="b"/>
            <a:pathLst>
              <a:path w="1397635" h="723900">
                <a:moveTo>
                  <a:pt x="0" y="0"/>
                </a:moveTo>
                <a:lnTo>
                  <a:pt x="1276858" y="0"/>
                </a:lnTo>
                <a:lnTo>
                  <a:pt x="1323822" y="9480"/>
                </a:lnTo>
                <a:lnTo>
                  <a:pt x="1362171" y="35336"/>
                </a:lnTo>
                <a:lnTo>
                  <a:pt x="1388027" y="73685"/>
                </a:lnTo>
                <a:lnTo>
                  <a:pt x="1397508" y="120650"/>
                </a:lnTo>
                <a:lnTo>
                  <a:pt x="1397508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35831" y="1784645"/>
            <a:ext cx="407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35" dirty="0">
                <a:latin typeface="Tahoma"/>
                <a:cs typeface="Tahoma"/>
              </a:rPr>
              <a:t>J</a:t>
            </a:r>
            <a:r>
              <a:rPr sz="1800" spc="-114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v</a:t>
            </a:r>
            <a:r>
              <a:rPr sz="1800" spc="-95" dirty="0"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9027" y="2557652"/>
            <a:ext cx="1397635" cy="723900"/>
          </a:xfrm>
          <a:custGeom>
            <a:avLst/>
            <a:gdLst/>
            <a:ahLst/>
            <a:cxnLst/>
            <a:rect l="l" t="t" r="r" b="b"/>
            <a:pathLst>
              <a:path w="1397635" h="723900">
                <a:moveTo>
                  <a:pt x="0" y="0"/>
                </a:moveTo>
                <a:lnTo>
                  <a:pt x="1276858" y="0"/>
                </a:lnTo>
                <a:lnTo>
                  <a:pt x="1323822" y="9480"/>
                </a:lnTo>
                <a:lnTo>
                  <a:pt x="1362171" y="35336"/>
                </a:lnTo>
                <a:lnTo>
                  <a:pt x="1388027" y="73685"/>
                </a:lnTo>
                <a:lnTo>
                  <a:pt x="1397508" y="120650"/>
                </a:lnTo>
                <a:lnTo>
                  <a:pt x="1397508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5227" y="2762545"/>
            <a:ext cx="9283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35" dirty="0">
                <a:latin typeface="Tahoma"/>
                <a:cs typeface="Tahoma"/>
              </a:rPr>
              <a:t>J</a:t>
            </a:r>
            <a:r>
              <a:rPr sz="1800" spc="-114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v</a:t>
            </a:r>
            <a:r>
              <a:rPr sz="1800" spc="-105" dirty="0">
                <a:latin typeface="Tahoma"/>
                <a:cs typeface="Tahoma"/>
              </a:rPr>
              <a:t>a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75" dirty="0">
                <a:latin typeface="Tahoma"/>
                <a:cs typeface="Tahoma"/>
              </a:rPr>
              <a:t>cr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7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9027" y="3497198"/>
            <a:ext cx="1397635" cy="723900"/>
          </a:xfrm>
          <a:custGeom>
            <a:avLst/>
            <a:gdLst/>
            <a:ahLst/>
            <a:cxnLst/>
            <a:rect l="l" t="t" r="r" b="b"/>
            <a:pathLst>
              <a:path w="1397635" h="723900">
                <a:moveTo>
                  <a:pt x="0" y="0"/>
                </a:moveTo>
                <a:lnTo>
                  <a:pt x="1276858" y="0"/>
                </a:lnTo>
                <a:lnTo>
                  <a:pt x="1323822" y="9480"/>
                </a:lnTo>
                <a:lnTo>
                  <a:pt x="1362171" y="35336"/>
                </a:lnTo>
                <a:lnTo>
                  <a:pt x="1388027" y="73685"/>
                </a:lnTo>
                <a:lnTo>
                  <a:pt x="1397508" y="120650"/>
                </a:lnTo>
                <a:lnTo>
                  <a:pt x="1397508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51865" y="3702346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125" dirty="0">
                <a:latin typeface="Tahoma"/>
                <a:cs typeface="Tahoma"/>
              </a:rPr>
              <a:t>SS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9027" y="4449698"/>
            <a:ext cx="1397635" cy="723900"/>
          </a:xfrm>
          <a:custGeom>
            <a:avLst/>
            <a:gdLst/>
            <a:ahLst/>
            <a:cxnLst/>
            <a:rect l="l" t="t" r="r" b="b"/>
            <a:pathLst>
              <a:path w="1397635" h="723900">
                <a:moveTo>
                  <a:pt x="0" y="0"/>
                </a:moveTo>
                <a:lnTo>
                  <a:pt x="1276858" y="0"/>
                </a:lnTo>
                <a:lnTo>
                  <a:pt x="1323822" y="9480"/>
                </a:lnTo>
                <a:lnTo>
                  <a:pt x="1362171" y="35336"/>
                </a:lnTo>
                <a:lnTo>
                  <a:pt x="1388027" y="73685"/>
                </a:lnTo>
                <a:lnTo>
                  <a:pt x="1397508" y="120650"/>
                </a:lnTo>
                <a:lnTo>
                  <a:pt x="1397508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7387" y="4654846"/>
            <a:ext cx="403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ahoma"/>
                <a:cs typeface="Tahoma"/>
              </a:rPr>
              <a:t>H</a:t>
            </a:r>
            <a:r>
              <a:rPr sz="1800" spc="-85" dirty="0">
                <a:latin typeface="Tahoma"/>
                <a:cs typeface="Tahoma"/>
              </a:rPr>
              <a:t>TL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0280" y="4487798"/>
            <a:ext cx="1397000" cy="723900"/>
          </a:xfrm>
          <a:custGeom>
            <a:avLst/>
            <a:gdLst/>
            <a:ahLst/>
            <a:cxnLst/>
            <a:rect l="l" t="t" r="r" b="b"/>
            <a:pathLst>
              <a:path w="1397000" h="723900">
                <a:moveTo>
                  <a:pt x="0" y="0"/>
                </a:moveTo>
                <a:lnTo>
                  <a:pt x="1276096" y="0"/>
                </a:lnTo>
                <a:lnTo>
                  <a:pt x="1323060" y="9480"/>
                </a:lnTo>
                <a:lnTo>
                  <a:pt x="1361409" y="35336"/>
                </a:lnTo>
                <a:lnTo>
                  <a:pt x="1387265" y="73685"/>
                </a:lnTo>
                <a:lnTo>
                  <a:pt x="1396746" y="120650"/>
                </a:lnTo>
                <a:lnTo>
                  <a:pt x="1396746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7249" y="4692946"/>
            <a:ext cx="32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latin typeface="Tahoma"/>
                <a:cs typeface="Tahoma"/>
              </a:rPr>
              <a:t>J</a:t>
            </a:r>
            <a:r>
              <a:rPr sz="1800" spc="-90" dirty="0">
                <a:latin typeface="Tahoma"/>
                <a:cs typeface="Tahoma"/>
              </a:rPr>
              <a:t>SP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10280" y="1554099"/>
            <a:ext cx="1397000" cy="723900"/>
          </a:xfrm>
          <a:custGeom>
            <a:avLst/>
            <a:gdLst/>
            <a:ahLst/>
            <a:cxnLst/>
            <a:rect l="l" t="t" r="r" b="b"/>
            <a:pathLst>
              <a:path w="1397000" h="723900">
                <a:moveTo>
                  <a:pt x="0" y="0"/>
                </a:moveTo>
                <a:lnTo>
                  <a:pt x="1276096" y="0"/>
                </a:lnTo>
                <a:lnTo>
                  <a:pt x="1323060" y="9480"/>
                </a:lnTo>
                <a:lnTo>
                  <a:pt x="1361409" y="35336"/>
                </a:lnTo>
                <a:lnTo>
                  <a:pt x="1387265" y="73685"/>
                </a:lnTo>
                <a:lnTo>
                  <a:pt x="1396746" y="120650"/>
                </a:lnTo>
                <a:lnTo>
                  <a:pt x="1396746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27199" y="1622085"/>
            <a:ext cx="1127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 marR="5080" indent="-508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25" dirty="0">
                <a:latin typeface="Tahoma"/>
                <a:cs typeface="Tahoma"/>
              </a:rPr>
              <a:t>om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35" dirty="0">
                <a:latin typeface="Tahoma"/>
                <a:cs typeface="Tahoma"/>
              </a:rPr>
              <a:t>on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  </a:t>
            </a:r>
            <a:r>
              <a:rPr sz="1800" spc="-50" dirty="0">
                <a:latin typeface="Tahoma"/>
                <a:cs typeface="Tahoma"/>
              </a:rPr>
              <a:t>Definitions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10280" y="2595752"/>
            <a:ext cx="1397000" cy="723900"/>
          </a:xfrm>
          <a:custGeom>
            <a:avLst/>
            <a:gdLst/>
            <a:ahLst/>
            <a:cxnLst/>
            <a:rect l="l" t="t" r="r" b="b"/>
            <a:pathLst>
              <a:path w="1397000" h="723900">
                <a:moveTo>
                  <a:pt x="0" y="0"/>
                </a:moveTo>
                <a:lnTo>
                  <a:pt x="1276096" y="0"/>
                </a:lnTo>
                <a:lnTo>
                  <a:pt x="1323060" y="9480"/>
                </a:lnTo>
                <a:lnTo>
                  <a:pt x="1361409" y="35336"/>
                </a:lnTo>
                <a:lnTo>
                  <a:pt x="1387265" y="73685"/>
                </a:lnTo>
                <a:lnTo>
                  <a:pt x="1396746" y="120650"/>
                </a:lnTo>
                <a:lnTo>
                  <a:pt x="1396746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77383" y="2663485"/>
            <a:ext cx="10267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ahoma"/>
                <a:cs typeface="Tahoma"/>
              </a:rPr>
              <a:t>Dialog 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D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f</a:t>
            </a:r>
            <a:r>
              <a:rPr sz="1800" spc="-30" dirty="0">
                <a:latin typeface="Tahoma"/>
                <a:cs typeface="Tahoma"/>
              </a:rPr>
              <a:t>in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t</a:t>
            </a:r>
            <a:r>
              <a:rPr sz="1800" spc="-25" dirty="0">
                <a:latin typeface="Tahoma"/>
                <a:cs typeface="Tahoma"/>
              </a:rPr>
              <a:t>io</a:t>
            </a:r>
            <a:r>
              <a:rPr sz="1800" spc="-40" dirty="0">
                <a:latin typeface="Tahoma"/>
                <a:cs typeface="Tahoma"/>
              </a:rPr>
              <a:t>n</a:t>
            </a:r>
            <a:r>
              <a:rPr sz="1800" spc="-125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0280" y="3548253"/>
            <a:ext cx="1397000" cy="723900"/>
          </a:xfrm>
          <a:custGeom>
            <a:avLst/>
            <a:gdLst/>
            <a:ahLst/>
            <a:cxnLst/>
            <a:rect l="l" t="t" r="r" b="b"/>
            <a:pathLst>
              <a:path w="1397000" h="723900">
                <a:moveTo>
                  <a:pt x="0" y="0"/>
                </a:moveTo>
                <a:lnTo>
                  <a:pt x="1276096" y="0"/>
                </a:lnTo>
                <a:lnTo>
                  <a:pt x="1323060" y="9480"/>
                </a:lnTo>
                <a:lnTo>
                  <a:pt x="1361409" y="35336"/>
                </a:lnTo>
                <a:lnTo>
                  <a:pt x="1387265" y="73685"/>
                </a:lnTo>
                <a:lnTo>
                  <a:pt x="1396746" y="120650"/>
                </a:lnTo>
                <a:lnTo>
                  <a:pt x="1396746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77536" y="3615985"/>
            <a:ext cx="10267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655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latin typeface="Tahoma"/>
                <a:cs typeface="Tahoma"/>
              </a:rPr>
              <a:t>M</a:t>
            </a:r>
            <a:r>
              <a:rPr sz="1800" spc="40" dirty="0">
                <a:latin typeface="Tahoma"/>
                <a:cs typeface="Tahoma"/>
              </a:rPr>
              <a:t>i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75" dirty="0">
                <a:latin typeface="Tahoma"/>
                <a:cs typeface="Tahoma"/>
              </a:rPr>
              <a:t>c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U</a:t>
            </a:r>
            <a:r>
              <a:rPr sz="1800" spc="-210" dirty="0">
                <a:latin typeface="Tahoma"/>
                <a:cs typeface="Tahoma"/>
              </a:rPr>
              <a:t>I  </a:t>
            </a:r>
            <a:r>
              <a:rPr sz="1800" spc="-40" dirty="0">
                <a:latin typeface="Tahoma"/>
                <a:cs typeface="Tahoma"/>
              </a:rPr>
              <a:t>D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f</a:t>
            </a:r>
            <a:r>
              <a:rPr sz="1800" spc="-30" dirty="0">
                <a:latin typeface="Tahoma"/>
                <a:cs typeface="Tahoma"/>
              </a:rPr>
              <a:t>in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t</a:t>
            </a:r>
            <a:r>
              <a:rPr sz="1800" spc="-25" dirty="0">
                <a:latin typeface="Tahoma"/>
                <a:cs typeface="Tahoma"/>
              </a:rPr>
              <a:t>io</a:t>
            </a:r>
            <a:r>
              <a:rPr sz="1800" spc="-40" dirty="0">
                <a:latin typeface="Tahoma"/>
                <a:cs typeface="Tahoma"/>
              </a:rPr>
              <a:t>n</a:t>
            </a:r>
            <a:r>
              <a:rPr sz="1800" spc="-125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0480" y="1541907"/>
            <a:ext cx="1028700" cy="3670300"/>
          </a:xfrm>
          <a:custGeom>
            <a:avLst/>
            <a:gdLst/>
            <a:ahLst/>
            <a:cxnLst/>
            <a:rect l="l" t="t" r="r" b="b"/>
            <a:pathLst>
              <a:path w="1028700" h="3670300">
                <a:moveTo>
                  <a:pt x="0" y="0"/>
                </a:moveTo>
                <a:lnTo>
                  <a:pt x="76008" y="929"/>
                </a:lnTo>
                <a:lnTo>
                  <a:pt x="148553" y="3629"/>
                </a:lnTo>
                <a:lnTo>
                  <a:pt x="216839" y="7967"/>
                </a:lnTo>
                <a:lnTo>
                  <a:pt x="280071" y="13810"/>
                </a:lnTo>
                <a:lnTo>
                  <a:pt x="337453" y="21026"/>
                </a:lnTo>
                <a:lnTo>
                  <a:pt x="388190" y="29482"/>
                </a:lnTo>
                <a:lnTo>
                  <a:pt x="431486" y="39046"/>
                </a:lnTo>
                <a:lnTo>
                  <a:pt x="492573" y="60966"/>
                </a:lnTo>
                <a:lnTo>
                  <a:pt x="514350" y="85725"/>
                </a:lnTo>
                <a:lnTo>
                  <a:pt x="514350" y="1749170"/>
                </a:lnTo>
                <a:lnTo>
                  <a:pt x="519926" y="1761839"/>
                </a:lnTo>
                <a:lnTo>
                  <a:pt x="562154" y="1785310"/>
                </a:lnTo>
                <a:lnTo>
                  <a:pt x="640509" y="1805413"/>
                </a:lnTo>
                <a:lnTo>
                  <a:pt x="691246" y="1813869"/>
                </a:lnTo>
                <a:lnTo>
                  <a:pt x="748628" y="1821085"/>
                </a:lnTo>
                <a:lnTo>
                  <a:pt x="811860" y="1826928"/>
                </a:lnTo>
                <a:lnTo>
                  <a:pt x="880146" y="1831266"/>
                </a:lnTo>
                <a:lnTo>
                  <a:pt x="952691" y="1833966"/>
                </a:lnTo>
                <a:lnTo>
                  <a:pt x="1028700" y="1834895"/>
                </a:lnTo>
                <a:lnTo>
                  <a:pt x="952691" y="1835825"/>
                </a:lnTo>
                <a:lnTo>
                  <a:pt x="880146" y="1838525"/>
                </a:lnTo>
                <a:lnTo>
                  <a:pt x="811860" y="1842863"/>
                </a:lnTo>
                <a:lnTo>
                  <a:pt x="748628" y="1848706"/>
                </a:lnTo>
                <a:lnTo>
                  <a:pt x="691246" y="1855922"/>
                </a:lnTo>
                <a:lnTo>
                  <a:pt x="640509" y="1864378"/>
                </a:lnTo>
                <a:lnTo>
                  <a:pt x="597213" y="1873942"/>
                </a:lnTo>
                <a:lnTo>
                  <a:pt x="536126" y="1895862"/>
                </a:lnTo>
                <a:lnTo>
                  <a:pt x="514350" y="1920620"/>
                </a:lnTo>
                <a:lnTo>
                  <a:pt x="514350" y="3584066"/>
                </a:lnTo>
                <a:lnTo>
                  <a:pt x="508773" y="3596735"/>
                </a:lnTo>
                <a:lnTo>
                  <a:pt x="466545" y="3620206"/>
                </a:lnTo>
                <a:lnTo>
                  <a:pt x="388190" y="3640309"/>
                </a:lnTo>
                <a:lnTo>
                  <a:pt x="337453" y="3648765"/>
                </a:lnTo>
                <a:lnTo>
                  <a:pt x="280071" y="3655981"/>
                </a:lnTo>
                <a:lnTo>
                  <a:pt x="216839" y="3661824"/>
                </a:lnTo>
                <a:lnTo>
                  <a:pt x="148553" y="3666162"/>
                </a:lnTo>
                <a:lnTo>
                  <a:pt x="76008" y="3668862"/>
                </a:lnTo>
                <a:lnTo>
                  <a:pt x="0" y="3669791"/>
                </a:lnTo>
              </a:path>
            </a:pathLst>
          </a:custGeom>
          <a:ln w="99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6727" y="3001898"/>
            <a:ext cx="1397635" cy="723900"/>
          </a:xfrm>
          <a:custGeom>
            <a:avLst/>
            <a:gdLst/>
            <a:ahLst/>
            <a:cxnLst/>
            <a:rect l="l" t="t" r="r" b="b"/>
            <a:pathLst>
              <a:path w="1397634" h="723900">
                <a:moveTo>
                  <a:pt x="0" y="0"/>
                </a:moveTo>
                <a:lnTo>
                  <a:pt x="1276858" y="0"/>
                </a:lnTo>
                <a:lnTo>
                  <a:pt x="1323822" y="9480"/>
                </a:lnTo>
                <a:lnTo>
                  <a:pt x="1362171" y="35336"/>
                </a:lnTo>
                <a:lnTo>
                  <a:pt x="1388027" y="73685"/>
                </a:lnTo>
                <a:lnTo>
                  <a:pt x="1397508" y="120650"/>
                </a:lnTo>
                <a:lnTo>
                  <a:pt x="1397508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04511" y="3069885"/>
            <a:ext cx="784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35" dirty="0">
                <a:latin typeface="Tahoma"/>
                <a:cs typeface="Tahoma"/>
              </a:rPr>
              <a:t>on</a:t>
            </a:r>
            <a:r>
              <a:rPr sz="1800" spc="-80" dirty="0">
                <a:latin typeface="Tahoma"/>
                <a:cs typeface="Tahoma"/>
              </a:rPr>
              <a:t>te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  </a:t>
            </a:r>
            <a:r>
              <a:rPr sz="1800" spc="-60" dirty="0">
                <a:latin typeface="Tahoma"/>
                <a:cs typeface="Tahoma"/>
              </a:rPr>
              <a:t>P</a:t>
            </a:r>
            <a:r>
              <a:rPr sz="1800" spc="-105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30" dirty="0">
                <a:latin typeface="Tahoma"/>
                <a:cs typeface="Tahoma"/>
              </a:rPr>
              <a:t>k</a:t>
            </a:r>
            <a:r>
              <a:rPr sz="1800" spc="-145" dirty="0">
                <a:latin typeface="Tahoma"/>
                <a:cs typeface="Tahoma"/>
              </a:rPr>
              <a:t>a</a:t>
            </a:r>
            <a:r>
              <a:rPr sz="1800" spc="-105" dirty="0">
                <a:latin typeface="Tahoma"/>
                <a:cs typeface="Tahoma"/>
              </a:rPr>
              <a:t>g</a:t>
            </a:r>
            <a:r>
              <a:rPr sz="1800" spc="-8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641080" y="2651760"/>
            <a:ext cx="2545080" cy="1541145"/>
            <a:chOff x="8641080" y="2651760"/>
            <a:chExt cx="2545080" cy="154114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1080" y="2651760"/>
              <a:ext cx="2545078" cy="15407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705850" y="2716527"/>
              <a:ext cx="2415540" cy="1411605"/>
            </a:xfrm>
            <a:custGeom>
              <a:avLst/>
              <a:gdLst/>
              <a:ahLst/>
              <a:cxnLst/>
              <a:rect l="l" t="t" r="r" b="b"/>
              <a:pathLst>
                <a:path w="2415540" h="1411604">
                  <a:moveTo>
                    <a:pt x="2362022" y="0"/>
                  </a:moveTo>
                  <a:lnTo>
                    <a:pt x="53517" y="0"/>
                  </a:lnTo>
                  <a:lnTo>
                    <a:pt x="32688" y="4206"/>
                  </a:lnTo>
                  <a:lnTo>
                    <a:pt x="15676" y="15676"/>
                  </a:lnTo>
                  <a:lnTo>
                    <a:pt x="4206" y="32688"/>
                  </a:lnTo>
                  <a:lnTo>
                    <a:pt x="0" y="53517"/>
                  </a:lnTo>
                  <a:lnTo>
                    <a:pt x="0" y="1357706"/>
                  </a:lnTo>
                  <a:lnTo>
                    <a:pt x="4206" y="1378541"/>
                  </a:lnTo>
                  <a:lnTo>
                    <a:pt x="15676" y="1395552"/>
                  </a:lnTo>
                  <a:lnTo>
                    <a:pt x="32688" y="1407019"/>
                  </a:lnTo>
                  <a:lnTo>
                    <a:pt x="53517" y="1411224"/>
                  </a:lnTo>
                  <a:lnTo>
                    <a:pt x="2362022" y="1411224"/>
                  </a:lnTo>
                  <a:lnTo>
                    <a:pt x="2382851" y="1407019"/>
                  </a:lnTo>
                  <a:lnTo>
                    <a:pt x="2399863" y="1395552"/>
                  </a:lnTo>
                  <a:lnTo>
                    <a:pt x="2411333" y="1378541"/>
                  </a:lnTo>
                  <a:lnTo>
                    <a:pt x="2415540" y="1357706"/>
                  </a:lnTo>
                  <a:lnTo>
                    <a:pt x="2415540" y="53517"/>
                  </a:lnTo>
                  <a:lnTo>
                    <a:pt x="2411333" y="32688"/>
                  </a:lnTo>
                  <a:lnTo>
                    <a:pt x="2399863" y="15676"/>
                  </a:lnTo>
                  <a:lnTo>
                    <a:pt x="2382851" y="4206"/>
                  </a:lnTo>
                  <a:lnTo>
                    <a:pt x="2362022" y="0"/>
                  </a:lnTo>
                  <a:close/>
                </a:path>
              </a:pathLst>
            </a:custGeom>
            <a:solidFill>
              <a:srgbClr val="BE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06637" y="3656202"/>
              <a:ext cx="2010410" cy="12700"/>
            </a:xfrm>
            <a:custGeom>
              <a:avLst/>
              <a:gdLst/>
              <a:ahLst/>
              <a:cxnLst/>
              <a:rect l="l" t="t" r="r" b="b"/>
              <a:pathLst>
                <a:path w="2010409" h="12700">
                  <a:moveTo>
                    <a:pt x="0" y="12700"/>
                  </a:moveTo>
                  <a:lnTo>
                    <a:pt x="2010156" y="12700"/>
                  </a:lnTo>
                  <a:lnTo>
                    <a:pt x="201015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08161" y="3669919"/>
              <a:ext cx="2011045" cy="12700"/>
            </a:xfrm>
            <a:custGeom>
              <a:avLst/>
              <a:gdLst/>
              <a:ahLst/>
              <a:cxnLst/>
              <a:rect l="l" t="t" r="r" b="b"/>
              <a:pathLst>
                <a:path w="2011045" h="12700">
                  <a:moveTo>
                    <a:pt x="0" y="12699"/>
                  </a:moveTo>
                  <a:lnTo>
                    <a:pt x="2010918" y="12699"/>
                  </a:lnTo>
                  <a:lnTo>
                    <a:pt x="2010918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709368" y="3685780"/>
            <a:ext cx="43815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275" dirty="0">
                <a:solidFill>
                  <a:srgbClr val="F6F9FF"/>
                </a:solidFill>
                <a:latin typeface="Tahoma"/>
                <a:cs typeface="Tahoma"/>
              </a:rPr>
              <a:t>J</a:t>
            </a:r>
            <a:r>
              <a:rPr sz="2300" spc="-125" dirty="0">
                <a:solidFill>
                  <a:srgbClr val="F6F9FF"/>
                </a:solidFill>
                <a:latin typeface="Tahoma"/>
                <a:cs typeface="Tahoma"/>
              </a:rPr>
              <a:t>CR</a:t>
            </a:r>
            <a:endParaRPr sz="23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6533" y="2760726"/>
            <a:ext cx="634745" cy="63474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820114" y="3290303"/>
            <a:ext cx="22155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6F9FF"/>
                </a:solidFill>
                <a:latin typeface="Tahoma"/>
                <a:cs typeface="Tahoma"/>
              </a:rPr>
              <a:t>A</a:t>
            </a:r>
            <a:r>
              <a:rPr sz="1600" spc="-80" dirty="0">
                <a:solidFill>
                  <a:srgbClr val="F6F9FF"/>
                </a:solidFill>
                <a:latin typeface="Tahoma"/>
                <a:cs typeface="Tahoma"/>
              </a:rPr>
              <a:t>d</a:t>
            </a:r>
            <a:r>
              <a:rPr sz="1600" spc="-60" dirty="0">
                <a:solidFill>
                  <a:srgbClr val="F6F9FF"/>
                </a:solidFill>
                <a:latin typeface="Tahoma"/>
                <a:cs typeface="Tahoma"/>
              </a:rPr>
              <a:t>ob</a:t>
            </a:r>
            <a:r>
              <a:rPr sz="1600" spc="-105" dirty="0">
                <a:solidFill>
                  <a:srgbClr val="F6F9FF"/>
                </a:solidFill>
                <a:latin typeface="Tahoma"/>
                <a:cs typeface="Tahoma"/>
              </a:rPr>
              <a:t>e</a:t>
            </a:r>
            <a:r>
              <a:rPr sz="1600" spc="-130" dirty="0">
                <a:solidFill>
                  <a:srgbClr val="F6F9F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F6F9FF"/>
                </a:solidFill>
                <a:latin typeface="Tahoma"/>
                <a:cs typeface="Tahoma"/>
              </a:rPr>
              <a:t>E</a:t>
            </a:r>
            <a:r>
              <a:rPr sz="1600" spc="-145" dirty="0">
                <a:solidFill>
                  <a:srgbClr val="F6F9FF"/>
                </a:solidFill>
                <a:latin typeface="Tahoma"/>
                <a:cs typeface="Tahoma"/>
              </a:rPr>
              <a:t>x</a:t>
            </a:r>
            <a:r>
              <a:rPr sz="1600" spc="-60" dirty="0">
                <a:solidFill>
                  <a:srgbClr val="F6F9FF"/>
                </a:solidFill>
                <a:latin typeface="Tahoma"/>
                <a:cs typeface="Tahoma"/>
              </a:rPr>
              <a:t>p</a:t>
            </a:r>
            <a:r>
              <a:rPr sz="1600" spc="-105" dirty="0">
                <a:solidFill>
                  <a:srgbClr val="F6F9FF"/>
                </a:solidFill>
                <a:latin typeface="Tahoma"/>
                <a:cs typeface="Tahoma"/>
              </a:rPr>
              <a:t>e</a:t>
            </a:r>
            <a:r>
              <a:rPr sz="1600" spc="-114" dirty="0">
                <a:solidFill>
                  <a:srgbClr val="F6F9FF"/>
                </a:solidFill>
                <a:latin typeface="Tahoma"/>
                <a:cs typeface="Tahoma"/>
              </a:rPr>
              <a:t>r</a:t>
            </a:r>
            <a:r>
              <a:rPr sz="1600" spc="-50" dirty="0">
                <a:solidFill>
                  <a:srgbClr val="F6F9FF"/>
                </a:solidFill>
                <a:latin typeface="Tahoma"/>
                <a:cs typeface="Tahoma"/>
              </a:rPr>
              <a:t>i</a:t>
            </a:r>
            <a:r>
              <a:rPr sz="1600" spc="-100" dirty="0">
                <a:solidFill>
                  <a:srgbClr val="F6F9FF"/>
                </a:solidFill>
                <a:latin typeface="Tahoma"/>
                <a:cs typeface="Tahoma"/>
              </a:rPr>
              <a:t>e</a:t>
            </a:r>
            <a:r>
              <a:rPr sz="1600" spc="-60" dirty="0">
                <a:solidFill>
                  <a:srgbClr val="F6F9FF"/>
                </a:solidFill>
                <a:latin typeface="Tahoma"/>
                <a:cs typeface="Tahoma"/>
              </a:rPr>
              <a:t>n</a:t>
            </a:r>
            <a:r>
              <a:rPr sz="1600" spc="-85" dirty="0">
                <a:solidFill>
                  <a:srgbClr val="F6F9FF"/>
                </a:solidFill>
                <a:latin typeface="Tahoma"/>
                <a:cs typeface="Tahoma"/>
              </a:rPr>
              <a:t>c</a:t>
            </a:r>
            <a:r>
              <a:rPr sz="1600" spc="-105" dirty="0">
                <a:solidFill>
                  <a:srgbClr val="F6F9FF"/>
                </a:solidFill>
                <a:latin typeface="Tahoma"/>
                <a:cs typeface="Tahoma"/>
              </a:rPr>
              <a:t>e</a:t>
            </a:r>
            <a:r>
              <a:rPr sz="1600" spc="-140" dirty="0">
                <a:solidFill>
                  <a:srgbClr val="F6F9FF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F6F9FF"/>
                </a:solidFill>
                <a:latin typeface="Tahoma"/>
                <a:cs typeface="Tahoma"/>
              </a:rPr>
              <a:t>M</a:t>
            </a:r>
            <a:r>
              <a:rPr sz="1600" spc="-120" dirty="0">
                <a:solidFill>
                  <a:srgbClr val="F6F9FF"/>
                </a:solidFill>
                <a:latin typeface="Tahoma"/>
                <a:cs typeface="Tahoma"/>
              </a:rPr>
              <a:t>a</a:t>
            </a:r>
            <a:r>
              <a:rPr sz="1600" spc="-60" dirty="0">
                <a:solidFill>
                  <a:srgbClr val="F6F9FF"/>
                </a:solidFill>
                <a:latin typeface="Tahoma"/>
                <a:cs typeface="Tahoma"/>
              </a:rPr>
              <a:t>n</a:t>
            </a:r>
            <a:r>
              <a:rPr sz="1600" spc="-155" dirty="0">
                <a:solidFill>
                  <a:srgbClr val="F6F9FF"/>
                </a:solidFill>
                <a:latin typeface="Tahoma"/>
                <a:cs typeface="Tahoma"/>
              </a:rPr>
              <a:t>a</a:t>
            </a:r>
            <a:r>
              <a:rPr sz="1600" spc="-130" dirty="0">
                <a:solidFill>
                  <a:srgbClr val="F6F9FF"/>
                </a:solidFill>
                <a:latin typeface="Tahoma"/>
                <a:cs typeface="Tahoma"/>
              </a:rPr>
              <a:t>g</a:t>
            </a:r>
            <a:r>
              <a:rPr sz="1600" spc="-105" dirty="0">
                <a:solidFill>
                  <a:srgbClr val="F6F9FF"/>
                </a:solidFill>
                <a:latin typeface="Tahoma"/>
                <a:cs typeface="Tahoma"/>
              </a:rPr>
              <a:t>e</a:t>
            </a:r>
            <a:r>
              <a:rPr sz="1600" spc="-120" dirty="0">
                <a:solidFill>
                  <a:srgbClr val="F6F9FF"/>
                </a:solidFill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302881" y="3167507"/>
            <a:ext cx="1231900" cy="495300"/>
            <a:chOff x="7302881" y="3167507"/>
            <a:chExt cx="1231900" cy="495300"/>
          </a:xfrm>
        </p:grpSpPr>
        <p:sp>
          <p:nvSpPr>
            <p:cNvPr id="31" name="object 31"/>
            <p:cNvSpPr/>
            <p:nvPr/>
          </p:nvSpPr>
          <p:spPr>
            <a:xfrm>
              <a:off x="7315581" y="3180207"/>
              <a:ext cx="1206500" cy="469900"/>
            </a:xfrm>
            <a:custGeom>
              <a:avLst/>
              <a:gdLst/>
              <a:ahLst/>
              <a:cxnLst/>
              <a:rect l="l" t="t" r="r" b="b"/>
              <a:pathLst>
                <a:path w="1206500" h="469900">
                  <a:moveTo>
                    <a:pt x="971550" y="0"/>
                  </a:moveTo>
                  <a:lnTo>
                    <a:pt x="971550" y="117348"/>
                  </a:lnTo>
                  <a:lnTo>
                    <a:pt x="0" y="117348"/>
                  </a:lnTo>
                  <a:lnTo>
                    <a:pt x="0" y="352044"/>
                  </a:lnTo>
                  <a:lnTo>
                    <a:pt x="971550" y="352044"/>
                  </a:lnTo>
                  <a:lnTo>
                    <a:pt x="971550" y="469392"/>
                  </a:lnTo>
                  <a:lnTo>
                    <a:pt x="1206246" y="234696"/>
                  </a:lnTo>
                  <a:lnTo>
                    <a:pt x="9715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15581" y="3180207"/>
              <a:ext cx="1206500" cy="469900"/>
            </a:xfrm>
            <a:custGeom>
              <a:avLst/>
              <a:gdLst/>
              <a:ahLst/>
              <a:cxnLst/>
              <a:rect l="l" t="t" r="r" b="b"/>
              <a:pathLst>
                <a:path w="1206500" h="469900">
                  <a:moveTo>
                    <a:pt x="0" y="117348"/>
                  </a:moveTo>
                  <a:lnTo>
                    <a:pt x="971550" y="117348"/>
                  </a:lnTo>
                  <a:lnTo>
                    <a:pt x="971550" y="0"/>
                  </a:lnTo>
                  <a:lnTo>
                    <a:pt x="1206246" y="234696"/>
                  </a:lnTo>
                  <a:lnTo>
                    <a:pt x="971550" y="469392"/>
                  </a:lnTo>
                  <a:lnTo>
                    <a:pt x="971550" y="352044"/>
                  </a:lnTo>
                  <a:lnTo>
                    <a:pt x="0" y="352044"/>
                  </a:lnTo>
                  <a:lnTo>
                    <a:pt x="0" y="117348"/>
                  </a:lnTo>
                  <a:close/>
                </a:path>
              </a:pathLst>
            </a:custGeom>
            <a:ln w="25400">
              <a:solidFill>
                <a:srgbClr val="B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0" dirty="0"/>
              <a:t>180</a:t>
            </a:fld>
            <a:endParaRPr spc="-20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9678" y="6574091"/>
            <a:ext cx="698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8904" marR="5080">
              <a:lnSpc>
                <a:spcPct val="124300"/>
              </a:lnSpc>
              <a:spcBef>
                <a:spcPts val="100"/>
              </a:spcBef>
            </a:pPr>
            <a:r>
              <a:rPr spc="-114" dirty="0"/>
              <a:t>Exercise</a:t>
            </a:r>
            <a:r>
              <a:rPr spc="-165" dirty="0"/>
              <a:t> </a:t>
            </a:r>
            <a:r>
              <a:rPr spc="-565" dirty="0"/>
              <a:t>1</a:t>
            </a:r>
            <a:r>
              <a:rPr spc="-545" dirty="0"/>
              <a:t> </a:t>
            </a:r>
            <a:r>
              <a:rPr spc="60" dirty="0"/>
              <a:t>–</a:t>
            </a:r>
            <a:r>
              <a:rPr spc="-180" dirty="0"/>
              <a:t> </a:t>
            </a:r>
            <a:r>
              <a:rPr spc="-114" dirty="0"/>
              <a:t>Install</a:t>
            </a:r>
            <a:r>
              <a:rPr spc="-204" dirty="0"/>
              <a:t> </a:t>
            </a:r>
            <a:r>
              <a:rPr spc="-125" dirty="0"/>
              <a:t>Brackets</a:t>
            </a:r>
            <a:r>
              <a:rPr spc="-160" dirty="0"/>
              <a:t> </a:t>
            </a:r>
            <a:r>
              <a:rPr spc="-105" dirty="0"/>
              <a:t>and</a:t>
            </a:r>
            <a:r>
              <a:rPr spc="-195" dirty="0"/>
              <a:t> </a:t>
            </a:r>
            <a:r>
              <a:rPr spc="-105" dirty="0"/>
              <a:t>the</a:t>
            </a:r>
            <a:r>
              <a:rPr spc="-185" dirty="0"/>
              <a:t> </a:t>
            </a:r>
            <a:r>
              <a:rPr spc="-25" dirty="0"/>
              <a:t>AEM</a:t>
            </a:r>
            <a:r>
              <a:rPr spc="-175" dirty="0"/>
              <a:t> </a:t>
            </a:r>
            <a:r>
              <a:rPr spc="-125" dirty="0"/>
              <a:t>Brackets</a:t>
            </a:r>
            <a:r>
              <a:rPr spc="-165" dirty="0"/>
              <a:t> </a:t>
            </a:r>
            <a:r>
              <a:rPr spc="-100" dirty="0"/>
              <a:t>extension </a:t>
            </a:r>
            <a:r>
              <a:rPr spc="-735" dirty="0"/>
              <a:t> </a:t>
            </a:r>
            <a:r>
              <a:rPr spc="-114" dirty="0"/>
              <a:t>Exercise</a:t>
            </a:r>
            <a:r>
              <a:rPr spc="-170" dirty="0"/>
              <a:t> </a:t>
            </a:r>
            <a:r>
              <a:rPr spc="-204" dirty="0"/>
              <a:t>2</a:t>
            </a:r>
            <a:r>
              <a:rPr spc="-180" dirty="0"/>
              <a:t> </a:t>
            </a:r>
            <a:r>
              <a:rPr spc="60" dirty="0"/>
              <a:t>–</a:t>
            </a:r>
            <a:r>
              <a:rPr spc="-180" dirty="0"/>
              <a:t> </a:t>
            </a:r>
            <a:r>
              <a:rPr spc="-65" dirty="0"/>
              <a:t>Make</a:t>
            </a:r>
            <a:r>
              <a:rPr spc="-175" dirty="0"/>
              <a:t> </a:t>
            </a:r>
            <a:r>
              <a:rPr spc="-130" dirty="0"/>
              <a:t>changes</a:t>
            </a:r>
            <a:r>
              <a:rPr spc="-185" dirty="0"/>
              <a:t> </a:t>
            </a:r>
            <a:r>
              <a:rPr spc="-95" dirty="0"/>
              <a:t>to</a:t>
            </a:r>
            <a:r>
              <a:rPr spc="-190" dirty="0"/>
              <a:t> </a:t>
            </a:r>
            <a:r>
              <a:rPr spc="-105" dirty="0"/>
              <a:t>the</a:t>
            </a:r>
            <a:r>
              <a:rPr spc="-180" dirty="0"/>
              <a:t> </a:t>
            </a:r>
            <a:r>
              <a:rPr spc="-85" dirty="0"/>
              <a:t>repository</a:t>
            </a:r>
            <a:r>
              <a:rPr spc="-175" dirty="0"/>
              <a:t> </a:t>
            </a:r>
            <a:r>
              <a:rPr spc="-114" dirty="0"/>
              <a:t>using</a:t>
            </a:r>
            <a:r>
              <a:rPr spc="-190" dirty="0"/>
              <a:t> </a:t>
            </a:r>
            <a:r>
              <a:rPr spc="-125" dirty="0"/>
              <a:t>Brackets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2019" y="6574090"/>
            <a:ext cx="2030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217" baseline="3968" dirty="0">
                <a:solidFill>
                  <a:srgbClr val="FFFFFF"/>
                </a:solidFill>
                <a:latin typeface="Tahoma"/>
                <a:cs typeface="Tahoma"/>
              </a:rPr>
              <a:t>202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050" spc="-217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20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1050" spc="17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1050" spc="-8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44" baseline="3968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1050" baseline="3968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10337"/>
            <a:ext cx="8432800" cy="426847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200" spc="-275" dirty="0">
                <a:latin typeface="Verdana"/>
                <a:cs typeface="Verdana"/>
              </a:rPr>
              <a:t>Run</a:t>
            </a:r>
            <a:r>
              <a:rPr sz="2200" spc="-265" dirty="0">
                <a:latin typeface="Verdana"/>
                <a:cs typeface="Verdana"/>
              </a:rPr>
              <a:t> </a:t>
            </a:r>
            <a:r>
              <a:rPr sz="2200" spc="-295" dirty="0">
                <a:latin typeface="Verdana"/>
                <a:cs typeface="Verdana"/>
              </a:rPr>
              <a:t>modes:</a:t>
            </a:r>
            <a:endParaRPr sz="2200">
              <a:latin typeface="Verdana"/>
              <a:cs typeface="Verdana"/>
            </a:endParaRPr>
          </a:p>
          <a:p>
            <a:pPr marL="563880" indent="-27813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200" spc="-245" dirty="0">
                <a:latin typeface="Verdana"/>
                <a:cs typeface="Verdana"/>
              </a:rPr>
              <a:t>Are </a:t>
            </a:r>
            <a:r>
              <a:rPr sz="2200" spc="-254" dirty="0">
                <a:latin typeface="Verdana"/>
                <a:cs typeface="Verdana"/>
              </a:rPr>
              <a:t>keywords </a:t>
            </a:r>
            <a:r>
              <a:rPr sz="2200" spc="-229" dirty="0">
                <a:latin typeface="Verdana"/>
                <a:cs typeface="Verdana"/>
              </a:rPr>
              <a:t>Adobe </a:t>
            </a:r>
            <a:r>
              <a:rPr sz="2200" spc="-270" dirty="0">
                <a:latin typeface="Verdana"/>
                <a:cs typeface="Verdana"/>
              </a:rPr>
              <a:t>uses </a:t>
            </a:r>
            <a:r>
              <a:rPr sz="2200" spc="-220" dirty="0">
                <a:latin typeface="Verdana"/>
                <a:cs typeface="Verdana"/>
              </a:rPr>
              <a:t>to </a:t>
            </a:r>
            <a:r>
              <a:rPr sz="2200" spc="-225" dirty="0">
                <a:latin typeface="Verdana"/>
                <a:cs typeface="Verdana"/>
              </a:rPr>
              <a:t>classify </a:t>
            </a:r>
            <a:r>
              <a:rPr sz="2200" spc="-240" dirty="0">
                <a:latin typeface="Verdana"/>
                <a:cs typeface="Verdana"/>
              </a:rPr>
              <a:t>the </a:t>
            </a:r>
            <a:r>
              <a:rPr sz="2200" spc="-185" dirty="0">
                <a:latin typeface="Verdana"/>
                <a:cs typeface="Verdana"/>
              </a:rPr>
              <a:t>AEM</a:t>
            </a:r>
            <a:r>
              <a:rPr sz="2200" spc="-555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services</a:t>
            </a:r>
            <a:endParaRPr sz="2200">
              <a:latin typeface="Verdana"/>
              <a:cs typeface="Verdana"/>
            </a:endParaRPr>
          </a:p>
          <a:p>
            <a:pPr marL="563880" indent="-27813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200" spc="-280" dirty="0">
                <a:latin typeface="Verdana"/>
                <a:cs typeface="Verdana"/>
              </a:rPr>
              <a:t>Can </a:t>
            </a:r>
            <a:r>
              <a:rPr sz="2200" spc="-235" dirty="0">
                <a:latin typeface="Verdana"/>
                <a:cs typeface="Verdana"/>
              </a:rPr>
              <a:t>be </a:t>
            </a:r>
            <a:r>
              <a:rPr sz="2200" spc="-250" dirty="0">
                <a:latin typeface="Verdana"/>
                <a:cs typeface="Verdana"/>
              </a:rPr>
              <a:t>used </a:t>
            </a:r>
            <a:r>
              <a:rPr sz="2200" spc="-220" dirty="0">
                <a:latin typeface="Verdana"/>
                <a:cs typeface="Verdana"/>
              </a:rPr>
              <a:t>to </a:t>
            </a:r>
            <a:r>
              <a:rPr sz="2200" spc="-260" dirty="0">
                <a:latin typeface="Verdana"/>
                <a:cs typeface="Verdana"/>
              </a:rPr>
              <a:t>meet </a:t>
            </a:r>
            <a:r>
              <a:rPr sz="2200" spc="-210" dirty="0">
                <a:latin typeface="Verdana"/>
                <a:cs typeface="Verdana"/>
              </a:rPr>
              <a:t>specific </a:t>
            </a:r>
            <a:r>
              <a:rPr sz="2200" spc="-240" dirty="0">
                <a:latin typeface="Verdana"/>
                <a:cs typeface="Verdana"/>
              </a:rPr>
              <a:t>environment</a:t>
            </a:r>
            <a:r>
              <a:rPr sz="2200" spc="-630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needs</a:t>
            </a:r>
            <a:endParaRPr sz="2200">
              <a:latin typeface="Verdana"/>
              <a:cs typeface="Verdana"/>
            </a:endParaRPr>
          </a:p>
          <a:p>
            <a:pPr marL="563880" indent="-27813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200" spc="-245" dirty="0">
                <a:latin typeface="Verdana"/>
                <a:cs typeface="Verdana"/>
              </a:rPr>
              <a:t>Are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210" dirty="0">
                <a:latin typeface="Verdana"/>
                <a:cs typeface="Verdana"/>
              </a:rPr>
              <a:t>typically</a:t>
            </a:r>
            <a:r>
              <a:rPr sz="2200" spc="-245" dirty="0">
                <a:latin typeface="Verdana"/>
                <a:cs typeface="Verdana"/>
              </a:rPr>
              <a:t> </a:t>
            </a:r>
            <a:r>
              <a:rPr sz="2200" spc="-215" dirty="0">
                <a:latin typeface="Verdana"/>
                <a:cs typeface="Verdana"/>
              </a:rPr>
              <a:t>defined</a:t>
            </a:r>
            <a:r>
              <a:rPr sz="2200" spc="-300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to</a:t>
            </a:r>
            <a:r>
              <a:rPr sz="2200" spc="-254" dirty="0">
                <a:latin typeface="Verdana"/>
                <a:cs typeface="Verdana"/>
              </a:rPr>
              <a:t> </a:t>
            </a:r>
            <a:r>
              <a:rPr sz="2200" spc="-204" dirty="0">
                <a:latin typeface="Verdana"/>
                <a:cs typeface="Verdana"/>
              </a:rPr>
              <a:t>include</a:t>
            </a:r>
            <a:r>
              <a:rPr sz="2200" spc="-250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305" dirty="0">
                <a:latin typeface="Verdana"/>
                <a:cs typeface="Verdana"/>
              </a:rPr>
              <a:t> </a:t>
            </a:r>
            <a:r>
              <a:rPr sz="2200" spc="-245" dirty="0">
                <a:latin typeface="Verdana"/>
                <a:cs typeface="Verdana"/>
              </a:rPr>
              <a:t>service </a:t>
            </a:r>
            <a:r>
              <a:rPr sz="2200" spc="-229" dirty="0">
                <a:latin typeface="Verdana"/>
                <a:cs typeface="Verdana"/>
              </a:rPr>
              <a:t>or</a:t>
            </a:r>
            <a:r>
              <a:rPr sz="2200" spc="-265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tier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and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environment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229" dirty="0">
                <a:latin typeface="Verdana"/>
                <a:cs typeface="Verdana"/>
              </a:rPr>
              <a:t>Tier </a:t>
            </a:r>
            <a:r>
              <a:rPr sz="2200" spc="-250" dirty="0">
                <a:latin typeface="Verdana"/>
                <a:cs typeface="Verdana"/>
              </a:rPr>
              <a:t>run</a:t>
            </a:r>
            <a:r>
              <a:rPr sz="2200" spc="-310" dirty="0">
                <a:latin typeface="Verdana"/>
                <a:cs typeface="Verdana"/>
              </a:rPr>
              <a:t> </a:t>
            </a:r>
            <a:r>
              <a:rPr sz="2200" spc="-295" dirty="0">
                <a:latin typeface="Verdana"/>
                <a:cs typeface="Verdana"/>
              </a:rPr>
              <a:t>modes:</a:t>
            </a:r>
            <a:endParaRPr sz="2200">
              <a:latin typeface="Verdana"/>
              <a:cs typeface="Verdana"/>
            </a:endParaRPr>
          </a:p>
          <a:p>
            <a:pPr marL="494030" indent="-27495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494030" algn="l"/>
                <a:tab pos="494665" algn="l"/>
              </a:tabLst>
            </a:pPr>
            <a:r>
              <a:rPr sz="2200" spc="-180" dirty="0">
                <a:latin typeface="Verdana"/>
                <a:cs typeface="Verdana"/>
              </a:rPr>
              <a:t>Author </a:t>
            </a:r>
            <a:r>
              <a:rPr sz="2200" spc="-250" dirty="0">
                <a:latin typeface="Verdana"/>
                <a:cs typeface="Verdana"/>
              </a:rPr>
              <a:t>and </a:t>
            </a:r>
            <a:r>
              <a:rPr sz="2200" spc="-165" dirty="0">
                <a:latin typeface="Verdana"/>
                <a:cs typeface="Verdana"/>
              </a:rPr>
              <a:t>publish </a:t>
            </a:r>
            <a:r>
              <a:rPr sz="2200" spc="-250" dirty="0">
                <a:latin typeface="Verdana"/>
                <a:cs typeface="Verdana"/>
              </a:rPr>
              <a:t>run </a:t>
            </a:r>
            <a:r>
              <a:rPr sz="2200" spc="-254" dirty="0">
                <a:latin typeface="Verdana"/>
                <a:cs typeface="Verdana"/>
              </a:rPr>
              <a:t>modes </a:t>
            </a:r>
            <a:r>
              <a:rPr sz="2200" spc="-270" dirty="0">
                <a:latin typeface="Verdana"/>
                <a:cs typeface="Verdana"/>
              </a:rPr>
              <a:t>are </a:t>
            </a:r>
            <a:r>
              <a:rPr sz="2200" spc="-229" dirty="0">
                <a:latin typeface="Verdana"/>
                <a:cs typeface="Verdana"/>
              </a:rPr>
              <a:t>mutually</a:t>
            </a:r>
            <a:r>
              <a:rPr sz="2200" spc="-505" dirty="0">
                <a:latin typeface="Verdana"/>
                <a:cs typeface="Verdana"/>
              </a:rPr>
              <a:t> </a:t>
            </a:r>
            <a:r>
              <a:rPr sz="2200" spc="-245" dirty="0">
                <a:latin typeface="Verdana"/>
                <a:cs typeface="Verdana"/>
              </a:rPr>
              <a:t>exclusive</a:t>
            </a:r>
            <a:endParaRPr sz="2200">
              <a:latin typeface="Verdana"/>
              <a:cs typeface="Verdana"/>
            </a:endParaRPr>
          </a:p>
          <a:p>
            <a:pPr marL="494030" indent="-27495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494030" algn="l"/>
                <a:tab pos="494665" algn="l"/>
              </a:tabLst>
            </a:pPr>
            <a:r>
              <a:rPr sz="2200" spc="-225" dirty="0">
                <a:latin typeface="Verdana"/>
                <a:cs typeface="Verdana"/>
              </a:rPr>
              <a:t>Tier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run</a:t>
            </a:r>
            <a:r>
              <a:rPr sz="2200" spc="-260" dirty="0">
                <a:latin typeface="Verdana"/>
                <a:cs typeface="Verdana"/>
              </a:rPr>
              <a:t> </a:t>
            </a:r>
            <a:r>
              <a:rPr sz="2200" spc="-254" dirty="0">
                <a:latin typeface="Verdana"/>
                <a:cs typeface="Verdana"/>
              </a:rPr>
              <a:t>modes</a:t>
            </a:r>
            <a:r>
              <a:rPr sz="2200" spc="-295" dirty="0">
                <a:latin typeface="Verdana"/>
                <a:cs typeface="Verdana"/>
              </a:rPr>
              <a:t> </a:t>
            </a:r>
            <a:r>
              <a:rPr sz="2200" spc="-270" dirty="0">
                <a:latin typeface="Verdana"/>
                <a:cs typeface="Verdana"/>
              </a:rPr>
              <a:t>are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260" dirty="0">
                <a:latin typeface="Verdana"/>
                <a:cs typeface="Verdana"/>
              </a:rPr>
              <a:t>set</a:t>
            </a:r>
            <a:r>
              <a:rPr sz="2200" spc="-300" dirty="0">
                <a:latin typeface="Verdana"/>
                <a:cs typeface="Verdana"/>
              </a:rPr>
              <a:t> </a:t>
            </a:r>
            <a:r>
              <a:rPr sz="2200" spc="-280" dirty="0">
                <a:latin typeface="Verdana"/>
                <a:cs typeface="Verdana"/>
              </a:rPr>
              <a:t>at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04" dirty="0">
                <a:latin typeface="Verdana"/>
                <a:cs typeface="Verdana"/>
              </a:rPr>
              <a:t>installation</a:t>
            </a:r>
            <a:r>
              <a:rPr sz="2200" spc="-260" dirty="0">
                <a:latin typeface="Verdana"/>
                <a:cs typeface="Verdana"/>
              </a:rPr>
              <a:t> </a:t>
            </a:r>
            <a:r>
              <a:rPr sz="2200" spc="-235" dirty="0">
                <a:latin typeface="Verdana"/>
                <a:cs typeface="Verdana"/>
              </a:rPr>
              <a:t>time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and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cannot</a:t>
            </a:r>
            <a:r>
              <a:rPr sz="2200" spc="-300" dirty="0">
                <a:latin typeface="Verdana"/>
                <a:cs typeface="Verdana"/>
              </a:rPr>
              <a:t> </a:t>
            </a:r>
            <a:r>
              <a:rPr sz="2200" spc="-235" dirty="0">
                <a:latin typeface="Verdana"/>
                <a:cs typeface="Verdana"/>
              </a:rPr>
              <a:t>be</a:t>
            </a:r>
            <a:r>
              <a:rPr sz="2200" spc="-310" dirty="0">
                <a:latin typeface="Verdana"/>
                <a:cs typeface="Verdana"/>
              </a:rPr>
              <a:t> </a:t>
            </a:r>
            <a:r>
              <a:rPr sz="2200" spc="-254" dirty="0">
                <a:latin typeface="Verdana"/>
                <a:cs typeface="Verdana"/>
              </a:rPr>
              <a:t>changed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200" spc="-240" dirty="0">
                <a:latin typeface="Verdana"/>
                <a:cs typeface="Verdana"/>
              </a:rPr>
              <a:t>Environment </a:t>
            </a:r>
            <a:r>
              <a:rPr sz="2200" spc="-250" dirty="0">
                <a:latin typeface="Verdana"/>
                <a:cs typeface="Verdana"/>
              </a:rPr>
              <a:t>run </a:t>
            </a:r>
            <a:r>
              <a:rPr sz="2200" spc="-295" dirty="0">
                <a:latin typeface="Verdana"/>
                <a:cs typeface="Verdana"/>
              </a:rPr>
              <a:t>modes: </a:t>
            </a:r>
            <a:r>
              <a:rPr sz="2200" spc="-270" dirty="0">
                <a:latin typeface="Verdana"/>
                <a:cs typeface="Verdana"/>
              </a:rPr>
              <a:t>Dev, stage,</a:t>
            </a:r>
            <a:r>
              <a:rPr sz="2200" spc="-455" dirty="0">
                <a:latin typeface="Verdana"/>
                <a:cs typeface="Verdana"/>
              </a:rPr>
              <a:t> </a:t>
            </a:r>
            <a:r>
              <a:rPr sz="2200" spc="-175" dirty="0">
                <a:latin typeface="Verdana"/>
                <a:cs typeface="Verdana"/>
              </a:rPr>
              <a:t>prod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182</a:t>
            </a:fld>
            <a:endParaRPr spc="-16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339597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80" dirty="0">
                <a:solidFill>
                  <a:srgbClr val="FF0000"/>
                </a:solidFill>
              </a:rPr>
              <a:t>Run </a:t>
            </a:r>
            <a:r>
              <a:rPr sz="2800" spc="-380" dirty="0">
                <a:solidFill>
                  <a:srgbClr val="FF0000"/>
                </a:solidFill>
              </a:rPr>
              <a:t>Modes: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409" dirty="0">
                <a:solidFill>
                  <a:srgbClr val="FF0000"/>
                </a:solidFill>
              </a:rPr>
              <a:t>Overview</a:t>
            </a:r>
            <a:endParaRPr sz="28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693664"/>
            <a:ext cx="12189460" cy="1164590"/>
            <a:chOff x="0" y="5693664"/>
            <a:chExt cx="12189460" cy="1164590"/>
          </a:xfrm>
        </p:grpSpPr>
        <p:sp>
          <p:nvSpPr>
            <p:cNvPr id="3" name="object 3"/>
            <p:cNvSpPr/>
            <p:nvPr/>
          </p:nvSpPr>
          <p:spPr>
            <a:xfrm>
              <a:off x="4733544" y="5693664"/>
              <a:ext cx="2807207" cy="731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42688" y="5748528"/>
              <a:ext cx="2706623" cy="6126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0976" y="5721101"/>
              <a:ext cx="2697480" cy="622300"/>
            </a:xfrm>
            <a:custGeom>
              <a:avLst/>
              <a:gdLst/>
              <a:ahLst/>
              <a:cxnLst/>
              <a:rect l="l" t="t" r="r" b="b"/>
              <a:pathLst>
                <a:path w="2697479" h="622300">
                  <a:moveTo>
                    <a:pt x="2672867" y="0"/>
                  </a:moveTo>
                  <a:lnTo>
                    <a:pt x="24612" y="0"/>
                  </a:lnTo>
                  <a:lnTo>
                    <a:pt x="15034" y="1932"/>
                  </a:lnTo>
                  <a:lnTo>
                    <a:pt x="7210" y="7205"/>
                  </a:lnTo>
                  <a:lnTo>
                    <a:pt x="1934" y="15028"/>
                  </a:lnTo>
                  <a:lnTo>
                    <a:pt x="0" y="24612"/>
                  </a:lnTo>
                  <a:lnTo>
                    <a:pt x="0" y="597166"/>
                  </a:lnTo>
                  <a:lnTo>
                    <a:pt x="1934" y="606752"/>
                  </a:lnTo>
                  <a:lnTo>
                    <a:pt x="7210" y="614579"/>
                  </a:lnTo>
                  <a:lnTo>
                    <a:pt x="15034" y="619857"/>
                  </a:lnTo>
                  <a:lnTo>
                    <a:pt x="24612" y="621791"/>
                  </a:lnTo>
                  <a:lnTo>
                    <a:pt x="2672867" y="621791"/>
                  </a:lnTo>
                  <a:lnTo>
                    <a:pt x="2682445" y="619857"/>
                  </a:lnTo>
                  <a:lnTo>
                    <a:pt x="2690269" y="614579"/>
                  </a:lnTo>
                  <a:lnTo>
                    <a:pt x="2695545" y="606752"/>
                  </a:lnTo>
                  <a:lnTo>
                    <a:pt x="2697480" y="597166"/>
                  </a:lnTo>
                  <a:lnTo>
                    <a:pt x="2697480" y="24612"/>
                  </a:lnTo>
                  <a:lnTo>
                    <a:pt x="2695545" y="15028"/>
                  </a:lnTo>
                  <a:lnTo>
                    <a:pt x="2690269" y="7205"/>
                  </a:lnTo>
                  <a:lnTo>
                    <a:pt x="2682445" y="1932"/>
                  </a:lnTo>
                  <a:lnTo>
                    <a:pt x="2672867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8779" y="1097546"/>
            <a:ext cx="6823075" cy="901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4" dirty="0">
                <a:latin typeface="Verdana"/>
                <a:cs typeface="Verdana"/>
              </a:rPr>
              <a:t>Access </a:t>
            </a:r>
            <a:r>
              <a:rPr sz="2200" spc="-180" dirty="0">
                <a:latin typeface="Verdana"/>
                <a:cs typeface="Verdana"/>
              </a:rPr>
              <a:t>this </a:t>
            </a:r>
            <a:r>
              <a:rPr sz="2200" spc="-200" dirty="0">
                <a:latin typeface="Verdana"/>
                <a:cs typeface="Verdana"/>
              </a:rPr>
              <a:t>URL </a:t>
            </a:r>
            <a:r>
              <a:rPr sz="2200" spc="-150" dirty="0">
                <a:latin typeface="Verdana"/>
                <a:cs typeface="Verdana"/>
              </a:rPr>
              <a:t>directly </a:t>
            </a:r>
            <a:r>
              <a:rPr sz="2200" spc="-185" dirty="0">
                <a:latin typeface="Verdana"/>
                <a:cs typeface="Verdana"/>
              </a:rPr>
              <a:t>on </a:t>
            </a:r>
            <a:r>
              <a:rPr sz="2200" spc="-120" dirty="0">
                <a:latin typeface="Verdana"/>
                <a:cs typeface="Verdana"/>
              </a:rPr>
              <a:t>local</a:t>
            </a:r>
            <a:r>
              <a:rPr sz="2200" spc="-100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AEM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u="heavy" spc="-20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4"/>
              </a:rPr>
              <a:t>http://localho</a:t>
            </a:r>
            <a:r>
              <a:rPr sz="2200" u="heavy" spc="-20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st:4502/system/console/status-slingsettings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80371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20" dirty="0">
                <a:solidFill>
                  <a:srgbClr val="FF0000"/>
                </a:solidFill>
              </a:rPr>
              <a:t>Viewing </a:t>
            </a:r>
            <a:r>
              <a:rPr sz="2800" spc="-415" dirty="0">
                <a:solidFill>
                  <a:srgbClr val="FF0000"/>
                </a:solidFill>
              </a:rPr>
              <a:t>Current </a:t>
            </a:r>
            <a:r>
              <a:rPr sz="2800" spc="-480" dirty="0">
                <a:solidFill>
                  <a:srgbClr val="FF0000"/>
                </a:solidFill>
              </a:rPr>
              <a:t>Run </a:t>
            </a:r>
            <a:r>
              <a:rPr sz="2800" spc="-400" dirty="0">
                <a:solidFill>
                  <a:srgbClr val="FF0000"/>
                </a:solidFill>
              </a:rPr>
              <a:t>Modes </a:t>
            </a:r>
            <a:r>
              <a:rPr sz="2800" spc="-330" dirty="0">
                <a:solidFill>
                  <a:srgbClr val="FF0000"/>
                </a:solidFill>
              </a:rPr>
              <a:t>Locally </a:t>
            </a:r>
            <a:r>
              <a:rPr sz="2800" spc="-385" dirty="0">
                <a:solidFill>
                  <a:srgbClr val="FF0000"/>
                </a:solidFill>
              </a:rPr>
              <a:t>via </a:t>
            </a:r>
            <a:r>
              <a:rPr sz="2800" spc="-555" dirty="0">
                <a:solidFill>
                  <a:srgbClr val="FF0000"/>
                </a:solidFill>
              </a:rPr>
              <a:t>Web</a:t>
            </a:r>
            <a:r>
              <a:rPr sz="2800" spc="-315" dirty="0">
                <a:solidFill>
                  <a:srgbClr val="FF0000"/>
                </a:solidFill>
              </a:rPr>
              <a:t> </a:t>
            </a:r>
            <a:r>
              <a:rPr sz="2800" spc="-395" dirty="0">
                <a:solidFill>
                  <a:srgbClr val="FF0000"/>
                </a:solidFill>
              </a:rPr>
              <a:t>Console</a:t>
            </a:r>
            <a:endParaRPr sz="2800"/>
          </a:p>
        </p:txBody>
      </p:sp>
      <p:sp>
        <p:nvSpPr>
          <p:cNvPr id="8" name="object 8"/>
          <p:cNvSpPr/>
          <p:nvPr/>
        </p:nvSpPr>
        <p:spPr>
          <a:xfrm>
            <a:off x="530852" y="2720060"/>
            <a:ext cx="11563403" cy="1352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47920" y="5805404"/>
            <a:ext cx="243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5" dirty="0">
                <a:solidFill>
                  <a:srgbClr val="FFFFFF"/>
                </a:solidFill>
                <a:latin typeface="Trebuchet MS"/>
                <a:cs typeface="Trebuchet MS"/>
              </a:rPr>
              <a:t>Note: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50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1200" spc="-12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only </a:t>
            </a:r>
            <a:r>
              <a:rPr sz="1200" spc="-140" dirty="0">
                <a:solidFill>
                  <a:srgbClr val="FFFFFF"/>
                </a:solidFill>
                <a:latin typeface="Verdana"/>
                <a:cs typeface="Verdana"/>
              </a:rPr>
              <a:t>access </a:t>
            </a:r>
            <a:r>
              <a:rPr sz="1200" spc="-114" dirty="0">
                <a:solidFill>
                  <a:srgbClr val="FFFFFF"/>
                </a:solidFill>
                <a:latin typeface="Verdana"/>
                <a:cs typeface="Verdana"/>
              </a:rPr>
              <a:t>this console</a:t>
            </a:r>
            <a:r>
              <a:rPr sz="12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Verdana"/>
                <a:cs typeface="Verdana"/>
              </a:rPr>
              <a:t>locally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72528" y="5541264"/>
            <a:ext cx="411480" cy="429895"/>
            <a:chOff x="7272528" y="5541264"/>
            <a:chExt cx="411480" cy="429895"/>
          </a:xfrm>
        </p:grpSpPr>
        <p:sp>
          <p:nvSpPr>
            <p:cNvPr id="11" name="object 11"/>
            <p:cNvSpPr/>
            <p:nvPr/>
          </p:nvSpPr>
          <p:spPr>
            <a:xfrm>
              <a:off x="7272528" y="5541264"/>
              <a:ext cx="411479" cy="4297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99960" y="5568696"/>
              <a:ext cx="301751" cy="3200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183</a:t>
            </a:fld>
            <a:endParaRPr spc="-16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6"/>
            <a:ext cx="8948420" cy="901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4" dirty="0">
                <a:latin typeface="Verdana"/>
                <a:cs typeface="Verdana"/>
              </a:rPr>
              <a:t>Access </a:t>
            </a:r>
            <a:r>
              <a:rPr sz="2200" spc="-180" dirty="0">
                <a:latin typeface="Verdana"/>
                <a:cs typeface="Verdana"/>
              </a:rPr>
              <a:t>this </a:t>
            </a:r>
            <a:r>
              <a:rPr sz="2200" spc="-200" dirty="0">
                <a:latin typeface="Verdana"/>
                <a:cs typeface="Verdana"/>
              </a:rPr>
              <a:t>URL </a:t>
            </a:r>
            <a:r>
              <a:rPr sz="2200" spc="-150" dirty="0">
                <a:latin typeface="Verdana"/>
                <a:cs typeface="Verdana"/>
              </a:rPr>
              <a:t>directly </a:t>
            </a:r>
            <a:r>
              <a:rPr sz="2200" spc="-185" dirty="0">
                <a:latin typeface="Verdana"/>
                <a:cs typeface="Verdana"/>
              </a:rPr>
              <a:t>on </a:t>
            </a:r>
            <a:r>
              <a:rPr sz="2200" spc="-120" dirty="0">
                <a:latin typeface="Verdana"/>
                <a:cs typeface="Verdana"/>
              </a:rPr>
              <a:t>local</a:t>
            </a:r>
            <a:r>
              <a:rPr sz="2200" spc="-100" dirty="0">
                <a:latin typeface="Verdana"/>
                <a:cs typeface="Verdana"/>
              </a:rPr>
              <a:t> </a:t>
            </a:r>
            <a:r>
              <a:rPr sz="2200" spc="-140" dirty="0">
                <a:latin typeface="Verdana"/>
                <a:cs typeface="Verdana"/>
              </a:rPr>
              <a:t>AEM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u="heavy" spc="-19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2"/>
              </a:rPr>
              <a:t>http://localho</a:t>
            </a:r>
            <a:r>
              <a:rPr sz="2200" u="heavy" spc="-19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st:4502/libs/granite/operations/content/systemoverview.html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87204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20" dirty="0">
                <a:solidFill>
                  <a:srgbClr val="FF0000"/>
                </a:solidFill>
              </a:rPr>
              <a:t>Viewing </a:t>
            </a:r>
            <a:r>
              <a:rPr sz="2800" spc="-415" dirty="0">
                <a:solidFill>
                  <a:srgbClr val="FF0000"/>
                </a:solidFill>
              </a:rPr>
              <a:t>Current </a:t>
            </a:r>
            <a:r>
              <a:rPr sz="2800" spc="-480" dirty="0">
                <a:solidFill>
                  <a:srgbClr val="FF0000"/>
                </a:solidFill>
              </a:rPr>
              <a:t>Run </a:t>
            </a:r>
            <a:r>
              <a:rPr sz="2800" spc="-400" dirty="0">
                <a:solidFill>
                  <a:srgbClr val="FF0000"/>
                </a:solidFill>
              </a:rPr>
              <a:t>Modes </a:t>
            </a:r>
            <a:r>
              <a:rPr sz="2800" spc="-330" dirty="0">
                <a:solidFill>
                  <a:srgbClr val="FF0000"/>
                </a:solidFill>
              </a:rPr>
              <a:t>Locally </a:t>
            </a:r>
            <a:r>
              <a:rPr sz="2800" spc="-385" dirty="0">
                <a:solidFill>
                  <a:srgbClr val="FF0000"/>
                </a:solidFill>
              </a:rPr>
              <a:t>via </a:t>
            </a:r>
            <a:r>
              <a:rPr sz="2800" spc="-480" dirty="0">
                <a:solidFill>
                  <a:srgbClr val="FF0000"/>
                </a:solidFill>
              </a:rPr>
              <a:t>System</a:t>
            </a:r>
            <a:r>
              <a:rPr sz="2800" spc="-370" dirty="0">
                <a:solidFill>
                  <a:srgbClr val="FF0000"/>
                </a:solidFill>
              </a:rPr>
              <a:t> </a:t>
            </a:r>
            <a:r>
              <a:rPr sz="2800" spc="-409" dirty="0">
                <a:solidFill>
                  <a:srgbClr val="FF0000"/>
                </a:solidFill>
              </a:rPr>
              <a:t>Overview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718303" y="5708903"/>
            <a:ext cx="2807335" cy="731520"/>
            <a:chOff x="4718303" y="5708903"/>
            <a:chExt cx="2807335" cy="731520"/>
          </a:xfrm>
        </p:grpSpPr>
        <p:sp>
          <p:nvSpPr>
            <p:cNvPr id="5" name="object 5"/>
            <p:cNvSpPr/>
            <p:nvPr/>
          </p:nvSpPr>
          <p:spPr>
            <a:xfrm>
              <a:off x="4718303" y="5708903"/>
              <a:ext cx="2807207" cy="731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7447" y="5760719"/>
              <a:ext cx="2706624" cy="612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45735" y="5736340"/>
              <a:ext cx="2697480" cy="622300"/>
            </a:xfrm>
            <a:custGeom>
              <a:avLst/>
              <a:gdLst/>
              <a:ahLst/>
              <a:cxnLst/>
              <a:rect l="l" t="t" r="r" b="b"/>
              <a:pathLst>
                <a:path w="2697479" h="622300">
                  <a:moveTo>
                    <a:pt x="2672867" y="0"/>
                  </a:moveTo>
                  <a:lnTo>
                    <a:pt x="24612" y="0"/>
                  </a:lnTo>
                  <a:lnTo>
                    <a:pt x="15034" y="1932"/>
                  </a:lnTo>
                  <a:lnTo>
                    <a:pt x="7210" y="7205"/>
                  </a:lnTo>
                  <a:lnTo>
                    <a:pt x="1934" y="15028"/>
                  </a:lnTo>
                  <a:lnTo>
                    <a:pt x="0" y="24612"/>
                  </a:lnTo>
                  <a:lnTo>
                    <a:pt x="0" y="597166"/>
                  </a:lnTo>
                  <a:lnTo>
                    <a:pt x="1934" y="606752"/>
                  </a:lnTo>
                  <a:lnTo>
                    <a:pt x="7210" y="614579"/>
                  </a:lnTo>
                  <a:lnTo>
                    <a:pt x="15034" y="619857"/>
                  </a:lnTo>
                  <a:lnTo>
                    <a:pt x="24612" y="621792"/>
                  </a:lnTo>
                  <a:lnTo>
                    <a:pt x="2672867" y="621792"/>
                  </a:lnTo>
                  <a:lnTo>
                    <a:pt x="2682445" y="619857"/>
                  </a:lnTo>
                  <a:lnTo>
                    <a:pt x="2690269" y="614579"/>
                  </a:lnTo>
                  <a:lnTo>
                    <a:pt x="2695545" y="606752"/>
                  </a:lnTo>
                  <a:lnTo>
                    <a:pt x="2697480" y="597166"/>
                  </a:lnTo>
                  <a:lnTo>
                    <a:pt x="2697480" y="24612"/>
                  </a:lnTo>
                  <a:lnTo>
                    <a:pt x="2695545" y="15028"/>
                  </a:lnTo>
                  <a:lnTo>
                    <a:pt x="2690269" y="7205"/>
                  </a:lnTo>
                  <a:lnTo>
                    <a:pt x="2682445" y="1932"/>
                  </a:lnTo>
                  <a:lnTo>
                    <a:pt x="2672867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32603" y="5818436"/>
            <a:ext cx="243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5" dirty="0">
                <a:solidFill>
                  <a:srgbClr val="FFFFFF"/>
                </a:solidFill>
                <a:latin typeface="Trebuchet MS"/>
                <a:cs typeface="Trebuchet MS"/>
              </a:rPr>
              <a:t>Note: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50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1200" spc="-12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only </a:t>
            </a:r>
            <a:r>
              <a:rPr sz="1200" spc="-140" dirty="0">
                <a:solidFill>
                  <a:srgbClr val="FFFFFF"/>
                </a:solidFill>
                <a:latin typeface="Verdana"/>
                <a:cs typeface="Verdana"/>
              </a:rPr>
              <a:t>access </a:t>
            </a:r>
            <a:r>
              <a:rPr sz="1200" spc="-114" dirty="0">
                <a:solidFill>
                  <a:srgbClr val="FFFFFF"/>
                </a:solidFill>
                <a:latin typeface="Verdana"/>
                <a:cs typeface="Verdana"/>
              </a:rPr>
              <a:t>this console</a:t>
            </a:r>
            <a:r>
              <a:rPr sz="12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Verdana"/>
                <a:cs typeface="Verdana"/>
              </a:rPr>
              <a:t>locally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23616" y="2014727"/>
            <a:ext cx="6339840" cy="3999229"/>
            <a:chOff x="3023616" y="2014727"/>
            <a:chExt cx="6339840" cy="3999229"/>
          </a:xfrm>
        </p:grpSpPr>
        <p:sp>
          <p:nvSpPr>
            <p:cNvPr id="10" name="object 10"/>
            <p:cNvSpPr/>
            <p:nvPr/>
          </p:nvSpPr>
          <p:spPr>
            <a:xfrm>
              <a:off x="7263383" y="5583936"/>
              <a:ext cx="411479" cy="4297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90816" y="5611368"/>
              <a:ext cx="301751" cy="3200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3616" y="2014727"/>
              <a:ext cx="6339827" cy="3965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0880" y="2221991"/>
              <a:ext cx="5727179" cy="3352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26117" y="2217229"/>
              <a:ext cx="5737225" cy="3362325"/>
            </a:xfrm>
            <a:custGeom>
              <a:avLst/>
              <a:gdLst/>
              <a:ahLst/>
              <a:cxnLst/>
              <a:rect l="l" t="t" r="r" b="b"/>
              <a:pathLst>
                <a:path w="5737225" h="3362325">
                  <a:moveTo>
                    <a:pt x="0" y="0"/>
                  </a:moveTo>
                  <a:lnTo>
                    <a:pt x="5736717" y="0"/>
                  </a:lnTo>
                  <a:lnTo>
                    <a:pt x="5736717" y="3362325"/>
                  </a:lnTo>
                  <a:lnTo>
                    <a:pt x="0" y="33623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184</a:t>
            </a:fld>
            <a:endParaRPr spc="-16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21192"/>
            <a:ext cx="8898890" cy="177673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200" spc="-285" dirty="0">
                <a:latin typeface="Verdana"/>
                <a:cs typeface="Verdana"/>
              </a:rPr>
              <a:t>Start </a:t>
            </a:r>
            <a:r>
              <a:rPr sz="2200" spc="-240" dirty="0">
                <a:latin typeface="Verdana"/>
                <a:cs typeface="Verdana"/>
              </a:rPr>
              <a:t>the </a:t>
            </a:r>
            <a:r>
              <a:rPr sz="2200" spc="-170" dirty="0">
                <a:latin typeface="Verdana"/>
                <a:cs typeface="Verdana"/>
              </a:rPr>
              <a:t>local </a:t>
            </a:r>
            <a:r>
              <a:rPr sz="2200" spc="-185" dirty="0">
                <a:latin typeface="Verdana"/>
                <a:cs typeface="Verdana"/>
              </a:rPr>
              <a:t>AEM</a:t>
            </a:r>
            <a:r>
              <a:rPr sz="2200" spc="-375" dirty="0">
                <a:latin typeface="Verdana"/>
                <a:cs typeface="Verdana"/>
              </a:rPr>
              <a:t> </a:t>
            </a:r>
            <a:r>
              <a:rPr sz="2200" spc="-270" dirty="0">
                <a:latin typeface="Verdana"/>
                <a:cs typeface="Verdana"/>
              </a:rPr>
              <a:t>instance:</a:t>
            </a:r>
            <a:endParaRPr sz="2200">
              <a:latin typeface="Verdana"/>
              <a:cs typeface="Verdana"/>
            </a:endParaRPr>
          </a:p>
          <a:p>
            <a:pPr marL="563880" indent="-277495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563880" algn="l"/>
                <a:tab pos="564515" algn="l"/>
              </a:tabLst>
            </a:pPr>
            <a:r>
              <a:rPr sz="2000" spc="-5" dirty="0">
                <a:latin typeface="Courier New"/>
                <a:cs typeface="Courier New"/>
              </a:rPr>
              <a:t>java –jar aem-sdk-quickstart.jar -r author,dev</a:t>
            </a:r>
            <a:r>
              <a:rPr sz="2000" spc="-3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-gui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spc="-260" dirty="0">
                <a:latin typeface="Verdana"/>
                <a:cs typeface="Verdana"/>
              </a:rPr>
              <a:t>Or </a:t>
            </a:r>
            <a:r>
              <a:rPr sz="2200" spc="-215" dirty="0">
                <a:latin typeface="Verdana"/>
                <a:cs typeface="Verdana"/>
              </a:rPr>
              <a:t>modify </a:t>
            </a:r>
            <a:r>
              <a:rPr sz="2200" spc="-240" dirty="0">
                <a:latin typeface="Verdana"/>
                <a:cs typeface="Verdana"/>
              </a:rPr>
              <a:t>the </a:t>
            </a:r>
            <a:r>
              <a:rPr sz="2200" spc="-30" dirty="0">
                <a:latin typeface="Verdana"/>
                <a:cs typeface="Verdana"/>
              </a:rPr>
              <a:t>"</a:t>
            </a:r>
            <a:r>
              <a:rPr sz="2200" spc="-30" dirty="0">
                <a:latin typeface="Courier New"/>
                <a:cs typeface="Courier New"/>
              </a:rPr>
              <a:t>/crx-quickstart/bin/start</a:t>
            </a:r>
            <a:r>
              <a:rPr sz="2200" spc="-30" dirty="0">
                <a:latin typeface="Verdana"/>
                <a:cs typeface="Verdana"/>
              </a:rPr>
              <a:t>" </a:t>
            </a:r>
            <a:r>
              <a:rPr sz="2200" spc="-250" dirty="0">
                <a:latin typeface="Verdana"/>
                <a:cs typeface="Verdana"/>
              </a:rPr>
              <a:t>script, </a:t>
            </a:r>
            <a:r>
              <a:rPr sz="2200" spc="-235" dirty="0">
                <a:latin typeface="Verdana"/>
                <a:cs typeface="Verdana"/>
              </a:rPr>
              <a:t>then </a:t>
            </a:r>
            <a:r>
              <a:rPr sz="2200" spc="-250" dirty="0">
                <a:latin typeface="Verdana"/>
                <a:cs typeface="Verdana"/>
              </a:rPr>
              <a:t>run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555" dirty="0">
                <a:latin typeface="Verdana"/>
                <a:cs typeface="Verdana"/>
              </a:rPr>
              <a:t> </a:t>
            </a:r>
            <a:r>
              <a:rPr sz="2200" spc="-254" dirty="0">
                <a:latin typeface="Verdana"/>
                <a:cs typeface="Verdana"/>
              </a:rPr>
              <a:t>script.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65258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5" dirty="0">
                <a:solidFill>
                  <a:srgbClr val="FF0000"/>
                </a:solidFill>
              </a:rPr>
              <a:t>Start </a:t>
            </a:r>
            <a:r>
              <a:rPr sz="2800" spc="-340" dirty="0">
                <a:solidFill>
                  <a:srgbClr val="FF0000"/>
                </a:solidFill>
              </a:rPr>
              <a:t>Local </a:t>
            </a:r>
            <a:r>
              <a:rPr sz="2800" spc="-390" dirty="0">
                <a:solidFill>
                  <a:srgbClr val="FF0000"/>
                </a:solidFill>
              </a:rPr>
              <a:t>AEM </a:t>
            </a:r>
            <a:r>
              <a:rPr sz="2800" spc="-405" dirty="0">
                <a:solidFill>
                  <a:srgbClr val="FF0000"/>
                </a:solidFill>
              </a:rPr>
              <a:t>with </a:t>
            </a:r>
            <a:r>
              <a:rPr sz="2800" spc="-350" dirty="0">
                <a:solidFill>
                  <a:srgbClr val="FF0000"/>
                </a:solidFill>
              </a:rPr>
              <a:t>Additional </a:t>
            </a:r>
            <a:r>
              <a:rPr sz="2800" spc="-480" dirty="0">
                <a:solidFill>
                  <a:srgbClr val="FF0000"/>
                </a:solidFill>
              </a:rPr>
              <a:t>Run</a:t>
            </a:r>
            <a:r>
              <a:rPr sz="2800" spc="-155" dirty="0">
                <a:solidFill>
                  <a:srgbClr val="FF0000"/>
                </a:solidFill>
              </a:rPr>
              <a:t> </a:t>
            </a:r>
            <a:r>
              <a:rPr sz="2800" spc="-380" dirty="0">
                <a:solidFill>
                  <a:srgbClr val="FF0000"/>
                </a:solidFill>
              </a:rPr>
              <a:t>Mode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969263" y="3128867"/>
            <a:ext cx="6899460" cy="1263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185</a:t>
            </a:fld>
            <a:endParaRPr spc="-16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6"/>
            <a:ext cx="1090803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320" dirty="0">
                <a:latin typeface="Verdana"/>
                <a:cs typeface="Verdana"/>
              </a:rPr>
              <a:t>To </a:t>
            </a:r>
            <a:r>
              <a:rPr sz="2200" spc="-254" dirty="0">
                <a:latin typeface="Verdana"/>
                <a:cs typeface="Verdana"/>
              </a:rPr>
              <a:t>test </a:t>
            </a:r>
            <a:r>
              <a:rPr sz="2200" spc="-229" dirty="0">
                <a:latin typeface="Verdana"/>
                <a:cs typeface="Verdana"/>
              </a:rPr>
              <a:t>code </a:t>
            </a:r>
            <a:r>
              <a:rPr sz="2200" spc="-240" dirty="0">
                <a:latin typeface="Verdana"/>
                <a:cs typeface="Verdana"/>
              </a:rPr>
              <a:t>behavior </a:t>
            </a:r>
            <a:r>
              <a:rPr sz="2200" spc="-210" dirty="0">
                <a:latin typeface="Verdana"/>
                <a:cs typeface="Verdana"/>
              </a:rPr>
              <a:t>on </a:t>
            </a:r>
            <a:r>
              <a:rPr sz="2200" spc="-260" dirty="0">
                <a:latin typeface="Verdana"/>
                <a:cs typeface="Verdana"/>
              </a:rPr>
              <a:t>an </a:t>
            </a:r>
            <a:r>
              <a:rPr sz="2200" spc="-185" dirty="0">
                <a:latin typeface="Verdana"/>
                <a:cs typeface="Verdana"/>
              </a:rPr>
              <a:t>AEM </a:t>
            </a:r>
            <a:r>
              <a:rPr sz="2200" spc="-315" dirty="0">
                <a:latin typeface="Verdana"/>
                <a:cs typeface="Verdana"/>
              </a:rPr>
              <a:t>as </a:t>
            </a:r>
            <a:r>
              <a:rPr sz="2200" spc="-300" dirty="0">
                <a:latin typeface="Verdana"/>
                <a:cs typeface="Verdana"/>
              </a:rPr>
              <a:t>a </a:t>
            </a:r>
            <a:r>
              <a:rPr sz="2200" spc="-225" dirty="0">
                <a:latin typeface="Verdana"/>
                <a:cs typeface="Verdana"/>
              </a:rPr>
              <a:t>Cloud </a:t>
            </a:r>
            <a:r>
              <a:rPr sz="2200" spc="-265" dirty="0">
                <a:latin typeface="Verdana"/>
                <a:cs typeface="Verdana"/>
              </a:rPr>
              <a:t>Service </a:t>
            </a:r>
            <a:r>
              <a:rPr sz="2200" spc="-229" dirty="0">
                <a:latin typeface="Verdana"/>
                <a:cs typeface="Verdana"/>
              </a:rPr>
              <a:t>developer </a:t>
            </a:r>
            <a:r>
              <a:rPr sz="2200" spc="-250" dirty="0">
                <a:latin typeface="Verdana"/>
                <a:cs typeface="Verdana"/>
              </a:rPr>
              <a:t>environment, </a:t>
            </a:r>
            <a:r>
              <a:rPr sz="2200" spc="-245" dirty="0">
                <a:latin typeface="Verdana"/>
                <a:cs typeface="Verdana"/>
              </a:rPr>
              <a:t>you </a:t>
            </a:r>
            <a:r>
              <a:rPr sz="2200" spc="-229" dirty="0">
                <a:latin typeface="Verdana"/>
                <a:cs typeface="Verdana"/>
              </a:rPr>
              <a:t>need </a:t>
            </a:r>
            <a:r>
              <a:rPr sz="2200" spc="-220" dirty="0">
                <a:latin typeface="Verdana"/>
                <a:cs typeface="Verdana"/>
              </a:rPr>
              <a:t>to</a:t>
            </a:r>
            <a:r>
              <a:rPr sz="2200" spc="-620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start </a:t>
            </a:r>
            <a:r>
              <a:rPr sz="2200" spc="-240" dirty="0">
                <a:latin typeface="Verdana"/>
                <a:cs typeface="Verdana"/>
              </a:rPr>
              <a:t>the  </a:t>
            </a:r>
            <a:r>
              <a:rPr sz="2200" spc="-170" dirty="0">
                <a:latin typeface="Verdana"/>
                <a:cs typeface="Verdana"/>
              </a:rPr>
              <a:t>local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185" dirty="0">
                <a:latin typeface="Verdana"/>
                <a:cs typeface="Verdana"/>
              </a:rPr>
              <a:t>AEM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author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and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215" dirty="0">
                <a:latin typeface="Verdana"/>
                <a:cs typeface="Verdana"/>
              </a:rPr>
              <a:t>publish</a:t>
            </a:r>
            <a:r>
              <a:rPr sz="2200" spc="-290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instances</a:t>
            </a:r>
            <a:r>
              <a:rPr sz="2200" spc="-320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using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310" dirty="0">
                <a:latin typeface="Verdana"/>
                <a:cs typeface="Verdana"/>
              </a:rPr>
              <a:t> </a:t>
            </a:r>
            <a:r>
              <a:rPr sz="2200" spc="-260" dirty="0">
                <a:latin typeface="Verdana"/>
                <a:cs typeface="Verdana"/>
              </a:rPr>
              <a:t>'dev'</a:t>
            </a:r>
            <a:r>
              <a:rPr sz="2200" spc="-245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run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290" dirty="0">
                <a:latin typeface="Verdana"/>
                <a:cs typeface="Verdana"/>
              </a:rPr>
              <a:t>mode.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186</a:t>
            </a:fld>
            <a:endParaRPr spc="-16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8779" y="370916"/>
            <a:ext cx="84836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409" dirty="0">
                <a:solidFill>
                  <a:srgbClr val="FFFFFF"/>
                </a:solidFill>
                <a:latin typeface="Verdana"/>
                <a:cs typeface="Verdana"/>
              </a:rPr>
              <a:t>Exercise</a:t>
            </a:r>
            <a:r>
              <a:rPr sz="2800" b="1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650" dirty="0">
                <a:solidFill>
                  <a:srgbClr val="FFFFFF"/>
                </a:solidFill>
                <a:latin typeface="Verdana"/>
                <a:cs typeface="Verdana"/>
              </a:rPr>
              <a:t>1:</a:t>
            </a:r>
            <a:r>
              <a:rPr sz="2800" b="1" spc="-6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480" dirty="0">
                <a:solidFill>
                  <a:srgbClr val="FFFFFF"/>
                </a:solidFill>
                <a:latin typeface="Verdana"/>
                <a:cs typeface="Verdana"/>
              </a:rPr>
              <a:t>Run</a:t>
            </a:r>
            <a:r>
              <a:rPr sz="2800" b="1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44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800" b="1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390" dirty="0">
                <a:solidFill>
                  <a:srgbClr val="FFFFFF"/>
                </a:solidFill>
                <a:latin typeface="Verdana"/>
                <a:cs typeface="Verdana"/>
              </a:rPr>
              <a:t>AEM</a:t>
            </a:r>
            <a:r>
              <a:rPr sz="2800" b="1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409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r>
              <a:rPr sz="2800" b="1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40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800" b="1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4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b="1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405" dirty="0">
                <a:solidFill>
                  <a:srgbClr val="FFFFFF"/>
                </a:solidFill>
                <a:latin typeface="Verdana"/>
                <a:cs typeface="Verdana"/>
              </a:rPr>
              <a:t>'dev'</a:t>
            </a:r>
            <a:r>
              <a:rPr sz="2800" b="1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480" dirty="0">
                <a:solidFill>
                  <a:srgbClr val="FFFFFF"/>
                </a:solidFill>
                <a:latin typeface="Verdana"/>
                <a:cs typeface="Verdana"/>
              </a:rPr>
              <a:t>Run</a:t>
            </a:r>
            <a:r>
              <a:rPr sz="2800" b="1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380" dirty="0">
                <a:solidFill>
                  <a:srgbClr val="FFFFFF"/>
                </a:solidFill>
                <a:latin typeface="Verdana"/>
                <a:cs typeface="Verdana"/>
              </a:rPr>
              <a:t>Mode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657600"/>
            <a:ext cx="12189460" cy="3200400"/>
            <a:chOff x="0" y="3657600"/>
            <a:chExt cx="12189460" cy="3200400"/>
          </a:xfrm>
        </p:grpSpPr>
        <p:sp>
          <p:nvSpPr>
            <p:cNvPr id="3" name="object 3"/>
            <p:cNvSpPr/>
            <p:nvPr/>
          </p:nvSpPr>
          <p:spPr>
            <a:xfrm>
              <a:off x="4733544" y="4806696"/>
              <a:ext cx="4120896" cy="16581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31664" y="5004828"/>
              <a:ext cx="3529584" cy="10667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4631" y="3694176"/>
              <a:ext cx="4072128" cy="2191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2751" y="3892295"/>
              <a:ext cx="3480816" cy="1600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3472" y="3657600"/>
              <a:ext cx="3535679" cy="890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49295" y="3742943"/>
              <a:ext cx="3310254" cy="719455"/>
            </a:xfrm>
            <a:custGeom>
              <a:avLst/>
              <a:gdLst/>
              <a:ahLst/>
              <a:cxnLst/>
              <a:rect l="l" t="t" r="r" b="b"/>
              <a:pathLst>
                <a:path w="3310254" h="719454">
                  <a:moveTo>
                    <a:pt x="3310128" y="0"/>
                  </a:moveTo>
                  <a:lnTo>
                    <a:pt x="411581" y="0"/>
                  </a:lnTo>
                  <a:lnTo>
                    <a:pt x="411581" y="269747"/>
                  </a:lnTo>
                  <a:lnTo>
                    <a:pt x="264604" y="269747"/>
                  </a:lnTo>
                  <a:lnTo>
                    <a:pt x="264604" y="170408"/>
                  </a:lnTo>
                  <a:lnTo>
                    <a:pt x="0" y="359663"/>
                  </a:lnTo>
                  <a:lnTo>
                    <a:pt x="264604" y="548906"/>
                  </a:lnTo>
                  <a:lnTo>
                    <a:pt x="264604" y="449579"/>
                  </a:lnTo>
                  <a:lnTo>
                    <a:pt x="411581" y="449579"/>
                  </a:lnTo>
                  <a:lnTo>
                    <a:pt x="411581" y="719327"/>
                  </a:lnTo>
                  <a:lnTo>
                    <a:pt x="3310128" y="719327"/>
                  </a:lnTo>
                  <a:lnTo>
                    <a:pt x="3310128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9295" y="3742943"/>
              <a:ext cx="3310254" cy="719455"/>
            </a:xfrm>
            <a:custGeom>
              <a:avLst/>
              <a:gdLst/>
              <a:ahLst/>
              <a:cxnLst/>
              <a:rect l="l" t="t" r="r" b="b"/>
              <a:pathLst>
                <a:path w="3310254" h="719454">
                  <a:moveTo>
                    <a:pt x="0" y="359663"/>
                  </a:moveTo>
                  <a:lnTo>
                    <a:pt x="264604" y="170408"/>
                  </a:lnTo>
                  <a:lnTo>
                    <a:pt x="264604" y="269747"/>
                  </a:lnTo>
                  <a:lnTo>
                    <a:pt x="411581" y="269747"/>
                  </a:lnTo>
                  <a:lnTo>
                    <a:pt x="411581" y="0"/>
                  </a:lnTo>
                  <a:lnTo>
                    <a:pt x="3310128" y="0"/>
                  </a:lnTo>
                  <a:lnTo>
                    <a:pt x="3310128" y="719327"/>
                  </a:lnTo>
                  <a:lnTo>
                    <a:pt x="411581" y="719327"/>
                  </a:lnTo>
                  <a:lnTo>
                    <a:pt x="411581" y="449579"/>
                  </a:lnTo>
                  <a:lnTo>
                    <a:pt x="264604" y="449579"/>
                  </a:lnTo>
                  <a:lnTo>
                    <a:pt x="264604" y="548906"/>
                  </a:lnTo>
                  <a:lnTo>
                    <a:pt x="0" y="35966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98779" y="946402"/>
            <a:ext cx="9235440" cy="10007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275" dirty="0">
                <a:latin typeface="Verdana"/>
                <a:cs typeface="Verdana"/>
              </a:rPr>
              <a:t>Run</a:t>
            </a:r>
            <a:r>
              <a:rPr sz="2200" spc="-254" dirty="0">
                <a:latin typeface="Verdana"/>
                <a:cs typeface="Verdana"/>
              </a:rPr>
              <a:t> modes</a:t>
            </a:r>
            <a:r>
              <a:rPr sz="2200" spc="-290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can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235" dirty="0">
                <a:latin typeface="Verdana"/>
                <a:cs typeface="Verdana"/>
              </a:rPr>
              <a:t>be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235" dirty="0">
                <a:latin typeface="Verdana"/>
                <a:cs typeface="Verdana"/>
              </a:rPr>
              <a:t>part</a:t>
            </a:r>
            <a:r>
              <a:rPr sz="2200" spc="-240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of</a:t>
            </a:r>
            <a:r>
              <a:rPr sz="2200" spc="-270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folder's</a:t>
            </a:r>
            <a:r>
              <a:rPr sz="2200" spc="-260" dirty="0">
                <a:latin typeface="Verdana"/>
                <a:cs typeface="Verdana"/>
              </a:rPr>
              <a:t> </a:t>
            </a:r>
            <a:r>
              <a:rPr sz="2200" spc="-275" dirty="0">
                <a:latin typeface="Verdana"/>
                <a:cs typeface="Verdana"/>
              </a:rPr>
              <a:t>name</a:t>
            </a:r>
            <a:r>
              <a:rPr sz="2200" spc="-305" dirty="0">
                <a:latin typeface="Verdana"/>
                <a:cs typeface="Verdana"/>
              </a:rPr>
              <a:t> </a:t>
            </a:r>
            <a:r>
              <a:rPr sz="2200" spc="-180" dirty="0">
                <a:latin typeface="Verdana"/>
                <a:cs typeface="Verdana"/>
              </a:rPr>
              <a:t>in</a:t>
            </a:r>
            <a:r>
              <a:rPr sz="2200" spc="-254" dirty="0">
                <a:latin typeface="Verdana"/>
                <a:cs typeface="Verdana"/>
              </a:rPr>
              <a:t> </a:t>
            </a:r>
            <a:r>
              <a:rPr sz="2200" spc="-335" dirty="0">
                <a:latin typeface="Verdana"/>
                <a:cs typeface="Verdana"/>
              </a:rPr>
              <a:t>JCR.</a:t>
            </a:r>
            <a:r>
              <a:rPr sz="2200" spc="-300" dirty="0">
                <a:latin typeface="Verdana"/>
                <a:cs typeface="Verdana"/>
              </a:rPr>
              <a:t> </a:t>
            </a:r>
            <a:r>
              <a:rPr sz="2200" spc="-229" dirty="0">
                <a:latin typeface="Verdana"/>
                <a:cs typeface="Verdana"/>
              </a:rPr>
              <a:t>This</a:t>
            </a:r>
            <a:r>
              <a:rPr sz="2200" spc="-290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helps</a:t>
            </a:r>
            <a:r>
              <a:rPr sz="2200" spc="-260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185" dirty="0">
                <a:latin typeface="Verdana"/>
                <a:cs typeface="Verdana"/>
              </a:rPr>
              <a:t>AEM</a:t>
            </a:r>
            <a:r>
              <a:rPr sz="2200" spc="-270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instance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330" dirty="0">
                <a:latin typeface="Verdana"/>
                <a:cs typeface="Verdana"/>
              </a:rPr>
              <a:t>to:</a:t>
            </a:r>
            <a:endParaRPr sz="2200">
              <a:latin typeface="Verdana"/>
              <a:cs typeface="Verdan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585470" algn="l"/>
                <a:tab pos="586105" algn="l"/>
              </a:tabLst>
            </a:pPr>
            <a:r>
              <a:rPr sz="2200" spc="-210" dirty="0">
                <a:latin typeface="Verdana"/>
                <a:cs typeface="Verdana"/>
              </a:rPr>
              <a:t>Look </a:t>
            </a:r>
            <a:r>
              <a:rPr sz="2200" spc="-240" dirty="0">
                <a:latin typeface="Verdana"/>
                <a:cs typeface="Verdana"/>
              </a:rPr>
              <a:t>up the </a:t>
            </a:r>
            <a:r>
              <a:rPr sz="2200" spc="-235" dirty="0">
                <a:latin typeface="Verdana"/>
                <a:cs typeface="Verdana"/>
              </a:rPr>
              <a:t>right </a:t>
            </a:r>
            <a:r>
              <a:rPr sz="2200" spc="-280" dirty="0">
                <a:latin typeface="Verdana"/>
                <a:cs typeface="Verdana"/>
              </a:rPr>
              <a:t>OSGi</a:t>
            </a:r>
            <a:r>
              <a:rPr sz="2200" spc="-450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configuration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7319" y="2072833"/>
            <a:ext cx="59188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240" dirty="0">
                <a:latin typeface="Verdana"/>
                <a:cs typeface="Verdana"/>
              </a:rPr>
              <a:t>Install the </a:t>
            </a:r>
            <a:r>
              <a:rPr sz="2200" spc="-235" dirty="0">
                <a:latin typeface="Verdana"/>
                <a:cs typeface="Verdana"/>
              </a:rPr>
              <a:t>right </a:t>
            </a:r>
            <a:r>
              <a:rPr sz="2200" spc="-240" dirty="0">
                <a:latin typeface="Verdana"/>
                <a:cs typeface="Verdana"/>
              </a:rPr>
              <a:t>Content </a:t>
            </a:r>
            <a:r>
              <a:rPr sz="2200" spc="-275" dirty="0">
                <a:latin typeface="Verdana"/>
                <a:cs typeface="Verdana"/>
              </a:rPr>
              <a:t>Package </a:t>
            </a:r>
            <a:r>
              <a:rPr sz="2200" spc="-250" dirty="0">
                <a:latin typeface="Verdana"/>
                <a:cs typeface="Verdana"/>
              </a:rPr>
              <a:t>and </a:t>
            </a:r>
            <a:r>
              <a:rPr sz="2200" spc="-280" dirty="0">
                <a:latin typeface="Verdana"/>
                <a:cs typeface="Verdana"/>
              </a:rPr>
              <a:t>OSGi</a:t>
            </a:r>
            <a:r>
              <a:rPr sz="2200" spc="-550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bundle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33178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80" dirty="0">
                <a:solidFill>
                  <a:srgbClr val="FF0000"/>
                </a:solidFill>
              </a:rPr>
              <a:t>Run </a:t>
            </a:r>
            <a:r>
              <a:rPr sz="2800" spc="-400" dirty="0">
                <a:solidFill>
                  <a:srgbClr val="FF0000"/>
                </a:solidFill>
              </a:rPr>
              <a:t>Modes </a:t>
            </a:r>
            <a:r>
              <a:rPr sz="2800" spc="-455" dirty="0">
                <a:solidFill>
                  <a:srgbClr val="FF0000"/>
                </a:solidFill>
              </a:rPr>
              <a:t>Use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455" dirty="0">
                <a:solidFill>
                  <a:srgbClr val="FF0000"/>
                </a:solidFill>
              </a:rPr>
              <a:t>Cases</a:t>
            </a:r>
            <a:endParaRPr sz="2800"/>
          </a:p>
        </p:txBody>
      </p:sp>
      <p:grpSp>
        <p:nvGrpSpPr>
          <p:cNvPr id="13" name="object 13"/>
          <p:cNvGrpSpPr/>
          <p:nvPr/>
        </p:nvGrpSpPr>
        <p:grpSpPr>
          <a:xfrm>
            <a:off x="8122919" y="1969007"/>
            <a:ext cx="2783205" cy="2204085"/>
            <a:chOff x="8122919" y="1969007"/>
            <a:chExt cx="2783205" cy="2204085"/>
          </a:xfrm>
        </p:grpSpPr>
        <p:sp>
          <p:nvSpPr>
            <p:cNvPr id="14" name="object 14"/>
            <p:cNvSpPr/>
            <p:nvPr/>
          </p:nvSpPr>
          <p:spPr>
            <a:xfrm>
              <a:off x="8122919" y="2871215"/>
              <a:ext cx="2447544" cy="1301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21039" y="3069335"/>
              <a:ext cx="1856231" cy="7101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7511" y="1969007"/>
              <a:ext cx="2618219" cy="13258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8095" y="2057399"/>
              <a:ext cx="2417445" cy="1149350"/>
            </a:xfrm>
            <a:custGeom>
              <a:avLst/>
              <a:gdLst/>
              <a:ahLst/>
              <a:cxnLst/>
              <a:rect l="l" t="t" r="r" b="b"/>
              <a:pathLst>
                <a:path w="2417445" h="1149350">
                  <a:moveTo>
                    <a:pt x="2417064" y="0"/>
                  </a:moveTo>
                  <a:lnTo>
                    <a:pt x="0" y="0"/>
                  </a:lnTo>
                  <a:lnTo>
                    <a:pt x="0" y="746645"/>
                  </a:lnTo>
                  <a:lnTo>
                    <a:pt x="1064895" y="746645"/>
                  </a:lnTo>
                  <a:lnTo>
                    <a:pt x="1064895" y="861822"/>
                  </a:lnTo>
                  <a:lnTo>
                    <a:pt x="921258" y="861822"/>
                  </a:lnTo>
                  <a:lnTo>
                    <a:pt x="1208532" y="1149096"/>
                  </a:lnTo>
                  <a:lnTo>
                    <a:pt x="1495806" y="861822"/>
                  </a:lnTo>
                  <a:lnTo>
                    <a:pt x="1352169" y="861822"/>
                  </a:lnTo>
                  <a:lnTo>
                    <a:pt x="1352169" y="746645"/>
                  </a:lnTo>
                  <a:lnTo>
                    <a:pt x="2417064" y="746645"/>
                  </a:lnTo>
                  <a:lnTo>
                    <a:pt x="2417064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8095" y="2057399"/>
              <a:ext cx="2417445" cy="1149350"/>
            </a:xfrm>
            <a:custGeom>
              <a:avLst/>
              <a:gdLst/>
              <a:ahLst/>
              <a:cxnLst/>
              <a:rect l="l" t="t" r="r" b="b"/>
              <a:pathLst>
                <a:path w="2417445" h="1149350">
                  <a:moveTo>
                    <a:pt x="0" y="0"/>
                  </a:moveTo>
                  <a:lnTo>
                    <a:pt x="2417064" y="0"/>
                  </a:lnTo>
                  <a:lnTo>
                    <a:pt x="2417064" y="746645"/>
                  </a:lnTo>
                  <a:lnTo>
                    <a:pt x="1352169" y="746645"/>
                  </a:lnTo>
                  <a:lnTo>
                    <a:pt x="1352169" y="861822"/>
                  </a:lnTo>
                  <a:lnTo>
                    <a:pt x="1495806" y="861822"/>
                  </a:lnTo>
                  <a:lnTo>
                    <a:pt x="1208532" y="1149096"/>
                  </a:lnTo>
                  <a:lnTo>
                    <a:pt x="921258" y="861822"/>
                  </a:lnTo>
                  <a:lnTo>
                    <a:pt x="1064895" y="861822"/>
                  </a:lnTo>
                  <a:lnTo>
                    <a:pt x="1064895" y="746645"/>
                  </a:lnTo>
                  <a:lnTo>
                    <a:pt x="0" y="74664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319423" y="3839743"/>
            <a:ext cx="2580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42875">
              <a:lnSpc>
                <a:spcPct val="100000"/>
              </a:lnSpc>
              <a:spcBef>
                <a:spcPts val="105"/>
              </a:spcBef>
            </a:pP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supported 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formats 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600" spc="-185" dirty="0">
                <a:solidFill>
                  <a:srgbClr val="FFFFFF"/>
                </a:solidFill>
                <a:latin typeface="Verdana"/>
                <a:cs typeface="Verdana"/>
              </a:rPr>
              <a:t>OSGi  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configuration 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run 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mode</a:t>
            </a:r>
            <a:r>
              <a:rPr sz="16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folders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65592" y="5047488"/>
            <a:ext cx="3581400" cy="893444"/>
            <a:chOff x="8165592" y="5047488"/>
            <a:chExt cx="3581400" cy="893444"/>
          </a:xfrm>
        </p:grpSpPr>
        <p:sp>
          <p:nvSpPr>
            <p:cNvPr id="21" name="object 21"/>
            <p:cNvSpPr/>
            <p:nvPr/>
          </p:nvSpPr>
          <p:spPr>
            <a:xfrm>
              <a:off x="8165592" y="5047488"/>
              <a:ext cx="3581400" cy="8930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81416" y="5132832"/>
              <a:ext cx="3355975" cy="722630"/>
            </a:xfrm>
            <a:custGeom>
              <a:avLst/>
              <a:gdLst/>
              <a:ahLst/>
              <a:cxnLst/>
              <a:rect l="l" t="t" r="r" b="b"/>
              <a:pathLst>
                <a:path w="3355975" h="722629">
                  <a:moveTo>
                    <a:pt x="3355848" y="0"/>
                  </a:moveTo>
                  <a:lnTo>
                    <a:pt x="417258" y="0"/>
                  </a:lnTo>
                  <a:lnTo>
                    <a:pt x="417258" y="270891"/>
                  </a:lnTo>
                  <a:lnTo>
                    <a:pt x="265722" y="270891"/>
                  </a:lnTo>
                  <a:lnTo>
                    <a:pt x="265722" y="171132"/>
                  </a:lnTo>
                  <a:lnTo>
                    <a:pt x="0" y="361188"/>
                  </a:lnTo>
                  <a:lnTo>
                    <a:pt x="265722" y="551243"/>
                  </a:lnTo>
                  <a:lnTo>
                    <a:pt x="265722" y="451485"/>
                  </a:lnTo>
                  <a:lnTo>
                    <a:pt x="417258" y="451485"/>
                  </a:lnTo>
                  <a:lnTo>
                    <a:pt x="417258" y="722376"/>
                  </a:lnTo>
                  <a:lnTo>
                    <a:pt x="3355848" y="722376"/>
                  </a:lnTo>
                  <a:lnTo>
                    <a:pt x="3355848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81416" y="5132832"/>
              <a:ext cx="3355975" cy="722630"/>
            </a:xfrm>
            <a:custGeom>
              <a:avLst/>
              <a:gdLst/>
              <a:ahLst/>
              <a:cxnLst/>
              <a:rect l="l" t="t" r="r" b="b"/>
              <a:pathLst>
                <a:path w="3355975" h="722629">
                  <a:moveTo>
                    <a:pt x="0" y="361188"/>
                  </a:moveTo>
                  <a:lnTo>
                    <a:pt x="265722" y="171132"/>
                  </a:lnTo>
                  <a:lnTo>
                    <a:pt x="265722" y="270891"/>
                  </a:lnTo>
                  <a:lnTo>
                    <a:pt x="417258" y="270891"/>
                  </a:lnTo>
                  <a:lnTo>
                    <a:pt x="417258" y="0"/>
                  </a:lnTo>
                  <a:lnTo>
                    <a:pt x="3355848" y="0"/>
                  </a:lnTo>
                  <a:lnTo>
                    <a:pt x="3355848" y="722376"/>
                  </a:lnTo>
                  <a:lnTo>
                    <a:pt x="417258" y="722376"/>
                  </a:lnTo>
                  <a:lnTo>
                    <a:pt x="417258" y="451485"/>
                  </a:lnTo>
                  <a:lnTo>
                    <a:pt x="265722" y="451485"/>
                  </a:lnTo>
                  <a:lnTo>
                    <a:pt x="265722" y="551243"/>
                  </a:lnTo>
                  <a:lnTo>
                    <a:pt x="0" y="36118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901493" y="5230901"/>
            <a:ext cx="25292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5"/>
              </a:spcBef>
            </a:pP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supported 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formats 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6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Content  </a:t>
            </a:r>
            <a:r>
              <a:rPr sz="1600" spc="-185" dirty="0">
                <a:solidFill>
                  <a:srgbClr val="FFFFFF"/>
                </a:solidFill>
                <a:latin typeface="Verdana"/>
                <a:cs typeface="Verdana"/>
              </a:rPr>
              <a:t>Package 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run 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mode</a:t>
            </a:r>
            <a:r>
              <a:rPr sz="160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folders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187</a:t>
            </a:fld>
            <a:endParaRPr spc="-165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555011" y="2167242"/>
            <a:ext cx="20840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5"/>
              </a:spcBef>
            </a:pPr>
            <a:r>
              <a:rPr sz="1600" spc="-185" dirty="0">
                <a:solidFill>
                  <a:srgbClr val="FFFFFF"/>
                </a:solidFill>
                <a:latin typeface="Verdana"/>
                <a:cs typeface="Verdana"/>
              </a:rPr>
              <a:t>OSGi </a:t>
            </a: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bundles 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run</a:t>
            </a:r>
            <a:r>
              <a:rPr sz="16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modes  </a:t>
            </a:r>
            <a:r>
              <a:rPr sz="1600" spc="-180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limited </a:t>
            </a: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tier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43980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84" dirty="0">
                <a:solidFill>
                  <a:srgbClr val="FF0000"/>
                </a:solidFill>
              </a:rPr>
              <a:t>How </a:t>
            </a:r>
            <a:r>
              <a:rPr sz="2800" spc="-480" dirty="0">
                <a:solidFill>
                  <a:srgbClr val="FF0000"/>
                </a:solidFill>
              </a:rPr>
              <a:t>Run </a:t>
            </a:r>
            <a:r>
              <a:rPr sz="2800" spc="-400" dirty="0">
                <a:solidFill>
                  <a:srgbClr val="FF0000"/>
                </a:solidFill>
              </a:rPr>
              <a:t>Modes </a:t>
            </a:r>
            <a:r>
              <a:rPr sz="2800" spc="-415" dirty="0">
                <a:solidFill>
                  <a:srgbClr val="FF0000"/>
                </a:solidFill>
              </a:rPr>
              <a:t>Are</a:t>
            </a:r>
            <a:r>
              <a:rPr sz="2800" spc="-50" dirty="0">
                <a:solidFill>
                  <a:srgbClr val="FF0000"/>
                </a:solidFill>
              </a:rPr>
              <a:t> </a:t>
            </a:r>
            <a:r>
              <a:rPr sz="2800" spc="-355" dirty="0">
                <a:solidFill>
                  <a:srgbClr val="FF0000"/>
                </a:solidFill>
              </a:rPr>
              <a:t>Applied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398520" y="1203960"/>
            <a:ext cx="7355205" cy="4895215"/>
            <a:chOff x="3398520" y="1203960"/>
            <a:chExt cx="7355205" cy="4895215"/>
          </a:xfrm>
        </p:grpSpPr>
        <p:sp>
          <p:nvSpPr>
            <p:cNvPr id="4" name="object 4"/>
            <p:cNvSpPr/>
            <p:nvPr/>
          </p:nvSpPr>
          <p:spPr>
            <a:xfrm>
              <a:off x="3398520" y="1709928"/>
              <a:ext cx="7354824" cy="43891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6640" y="1908048"/>
              <a:ext cx="6763511" cy="37978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26864" y="1203960"/>
              <a:ext cx="3215640" cy="10027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32159" y="1289304"/>
              <a:ext cx="3004185" cy="833755"/>
            </a:xfrm>
            <a:custGeom>
              <a:avLst/>
              <a:gdLst/>
              <a:ahLst/>
              <a:cxnLst/>
              <a:rect l="l" t="t" r="r" b="b"/>
              <a:pathLst>
                <a:path w="3004184" h="833755">
                  <a:moveTo>
                    <a:pt x="3003664" y="0"/>
                  </a:moveTo>
                  <a:lnTo>
                    <a:pt x="1220584" y="0"/>
                  </a:lnTo>
                  <a:lnTo>
                    <a:pt x="1220584" y="408940"/>
                  </a:lnTo>
                  <a:lnTo>
                    <a:pt x="0" y="833170"/>
                  </a:lnTo>
                  <a:lnTo>
                    <a:pt x="1220584" y="584200"/>
                  </a:lnTo>
                  <a:lnTo>
                    <a:pt x="1220584" y="701040"/>
                  </a:lnTo>
                  <a:lnTo>
                    <a:pt x="3003664" y="701040"/>
                  </a:lnTo>
                  <a:lnTo>
                    <a:pt x="3003664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32159" y="1289304"/>
              <a:ext cx="3004185" cy="833755"/>
            </a:xfrm>
            <a:custGeom>
              <a:avLst/>
              <a:gdLst/>
              <a:ahLst/>
              <a:cxnLst/>
              <a:rect l="l" t="t" r="r" b="b"/>
              <a:pathLst>
                <a:path w="3004184" h="833755">
                  <a:moveTo>
                    <a:pt x="1220584" y="0"/>
                  </a:moveTo>
                  <a:lnTo>
                    <a:pt x="1517764" y="0"/>
                  </a:lnTo>
                  <a:lnTo>
                    <a:pt x="1963534" y="0"/>
                  </a:lnTo>
                  <a:lnTo>
                    <a:pt x="3003664" y="0"/>
                  </a:lnTo>
                  <a:lnTo>
                    <a:pt x="3003664" y="408940"/>
                  </a:lnTo>
                  <a:lnTo>
                    <a:pt x="3003664" y="584200"/>
                  </a:lnTo>
                  <a:lnTo>
                    <a:pt x="3003664" y="701040"/>
                  </a:lnTo>
                  <a:lnTo>
                    <a:pt x="1963534" y="701040"/>
                  </a:lnTo>
                  <a:lnTo>
                    <a:pt x="1517764" y="701040"/>
                  </a:lnTo>
                  <a:lnTo>
                    <a:pt x="1220584" y="701040"/>
                  </a:lnTo>
                  <a:lnTo>
                    <a:pt x="1220584" y="584200"/>
                  </a:lnTo>
                  <a:lnTo>
                    <a:pt x="0" y="833170"/>
                  </a:lnTo>
                  <a:lnTo>
                    <a:pt x="1220584" y="408940"/>
                  </a:lnTo>
                  <a:lnTo>
                    <a:pt x="1220584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78613" y="1377048"/>
            <a:ext cx="15322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marR="5080" indent="-368935">
              <a:lnSpc>
                <a:spcPct val="100000"/>
              </a:lnSpc>
              <a:spcBef>
                <a:spcPts val="105"/>
              </a:spcBef>
            </a:pP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applied to </a:t>
            </a: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60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AEM  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instances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4736" y="2033016"/>
            <a:ext cx="3450590" cy="3051175"/>
            <a:chOff x="554736" y="2033016"/>
            <a:chExt cx="3450590" cy="3051175"/>
          </a:xfrm>
        </p:grpSpPr>
        <p:sp>
          <p:nvSpPr>
            <p:cNvPr id="11" name="object 11"/>
            <p:cNvSpPr/>
            <p:nvPr/>
          </p:nvSpPr>
          <p:spPr>
            <a:xfrm>
              <a:off x="1493519" y="2033016"/>
              <a:ext cx="2511552" cy="13228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4103" y="2121408"/>
              <a:ext cx="2310765" cy="1146175"/>
            </a:xfrm>
            <a:custGeom>
              <a:avLst/>
              <a:gdLst/>
              <a:ahLst/>
              <a:cxnLst/>
              <a:rect l="l" t="t" r="r" b="b"/>
              <a:pathLst>
                <a:path w="2310765" h="1146175">
                  <a:moveTo>
                    <a:pt x="1783080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040130" y="704088"/>
                  </a:lnTo>
                  <a:lnTo>
                    <a:pt x="2310333" y="1146086"/>
                  </a:lnTo>
                  <a:lnTo>
                    <a:pt x="1485900" y="704088"/>
                  </a:lnTo>
                  <a:lnTo>
                    <a:pt x="1783080" y="704088"/>
                  </a:lnTo>
                  <a:lnTo>
                    <a:pt x="1783080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4103" y="2121408"/>
              <a:ext cx="2310765" cy="1146175"/>
            </a:xfrm>
            <a:custGeom>
              <a:avLst/>
              <a:gdLst/>
              <a:ahLst/>
              <a:cxnLst/>
              <a:rect l="l" t="t" r="r" b="b"/>
              <a:pathLst>
                <a:path w="2310765" h="1146175">
                  <a:moveTo>
                    <a:pt x="0" y="0"/>
                  </a:moveTo>
                  <a:lnTo>
                    <a:pt x="1040130" y="0"/>
                  </a:lnTo>
                  <a:lnTo>
                    <a:pt x="1485900" y="0"/>
                  </a:lnTo>
                  <a:lnTo>
                    <a:pt x="1783080" y="0"/>
                  </a:lnTo>
                  <a:lnTo>
                    <a:pt x="1783080" y="410718"/>
                  </a:lnTo>
                  <a:lnTo>
                    <a:pt x="1783080" y="586740"/>
                  </a:lnTo>
                  <a:lnTo>
                    <a:pt x="1783080" y="704088"/>
                  </a:lnTo>
                  <a:lnTo>
                    <a:pt x="1485900" y="704088"/>
                  </a:lnTo>
                  <a:lnTo>
                    <a:pt x="2310333" y="1146086"/>
                  </a:lnTo>
                  <a:lnTo>
                    <a:pt x="1040130" y="704088"/>
                  </a:lnTo>
                  <a:lnTo>
                    <a:pt x="0" y="704088"/>
                  </a:lnTo>
                  <a:lnTo>
                    <a:pt x="0" y="586740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6656" y="4218432"/>
              <a:ext cx="3044951" cy="8656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0288" y="4300727"/>
              <a:ext cx="2836545" cy="701040"/>
            </a:xfrm>
            <a:custGeom>
              <a:avLst/>
              <a:gdLst/>
              <a:ahLst/>
              <a:cxnLst/>
              <a:rect l="l" t="t" r="r" b="b"/>
              <a:pathLst>
                <a:path w="2836545" h="701039">
                  <a:moveTo>
                    <a:pt x="1783080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1783080" y="701040"/>
                  </a:lnTo>
                  <a:lnTo>
                    <a:pt x="1783080" y="292100"/>
                  </a:lnTo>
                  <a:lnTo>
                    <a:pt x="2835973" y="80391"/>
                  </a:lnTo>
                  <a:lnTo>
                    <a:pt x="1783080" y="116839"/>
                  </a:lnTo>
                  <a:lnTo>
                    <a:pt x="1783080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0288" y="4300727"/>
              <a:ext cx="2836545" cy="701040"/>
            </a:xfrm>
            <a:custGeom>
              <a:avLst/>
              <a:gdLst/>
              <a:ahLst/>
              <a:cxnLst/>
              <a:rect l="l" t="t" r="r" b="b"/>
              <a:pathLst>
                <a:path w="2836545" h="701039">
                  <a:moveTo>
                    <a:pt x="0" y="0"/>
                  </a:moveTo>
                  <a:lnTo>
                    <a:pt x="1040130" y="0"/>
                  </a:lnTo>
                  <a:lnTo>
                    <a:pt x="1485900" y="0"/>
                  </a:lnTo>
                  <a:lnTo>
                    <a:pt x="1783080" y="0"/>
                  </a:lnTo>
                  <a:lnTo>
                    <a:pt x="1783080" y="116839"/>
                  </a:lnTo>
                  <a:lnTo>
                    <a:pt x="2835973" y="80391"/>
                  </a:lnTo>
                  <a:lnTo>
                    <a:pt x="1783080" y="292100"/>
                  </a:lnTo>
                  <a:lnTo>
                    <a:pt x="1783080" y="701040"/>
                  </a:lnTo>
                  <a:lnTo>
                    <a:pt x="1485900" y="701040"/>
                  </a:lnTo>
                  <a:lnTo>
                    <a:pt x="1040130" y="701040"/>
                  </a:lnTo>
                  <a:lnTo>
                    <a:pt x="0" y="701040"/>
                  </a:lnTo>
                  <a:lnTo>
                    <a:pt x="0" y="292100"/>
                  </a:lnTo>
                  <a:lnTo>
                    <a:pt x="0" y="11683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4736" y="2993148"/>
              <a:ext cx="3255264" cy="990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1415" y="3078480"/>
              <a:ext cx="3042920" cy="820419"/>
            </a:xfrm>
            <a:custGeom>
              <a:avLst/>
              <a:gdLst/>
              <a:ahLst/>
              <a:cxnLst/>
              <a:rect l="l" t="t" r="r" b="b"/>
              <a:pathLst>
                <a:path w="3042920" h="820420">
                  <a:moveTo>
                    <a:pt x="1804416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1804416" y="819912"/>
                  </a:lnTo>
                  <a:lnTo>
                    <a:pt x="1804416" y="683260"/>
                  </a:lnTo>
                  <a:lnTo>
                    <a:pt x="3042627" y="654304"/>
                  </a:lnTo>
                  <a:lnTo>
                    <a:pt x="1804416" y="478281"/>
                  </a:lnTo>
                  <a:lnTo>
                    <a:pt x="1804416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1415" y="3078480"/>
              <a:ext cx="3042920" cy="820419"/>
            </a:xfrm>
            <a:custGeom>
              <a:avLst/>
              <a:gdLst/>
              <a:ahLst/>
              <a:cxnLst/>
              <a:rect l="l" t="t" r="r" b="b"/>
              <a:pathLst>
                <a:path w="3042920" h="820420">
                  <a:moveTo>
                    <a:pt x="0" y="0"/>
                  </a:moveTo>
                  <a:lnTo>
                    <a:pt x="1052576" y="0"/>
                  </a:lnTo>
                  <a:lnTo>
                    <a:pt x="1503680" y="0"/>
                  </a:lnTo>
                  <a:lnTo>
                    <a:pt x="1804416" y="0"/>
                  </a:lnTo>
                  <a:lnTo>
                    <a:pt x="1804416" y="478281"/>
                  </a:lnTo>
                  <a:lnTo>
                    <a:pt x="3042627" y="654304"/>
                  </a:lnTo>
                  <a:lnTo>
                    <a:pt x="1804416" y="683260"/>
                  </a:lnTo>
                  <a:lnTo>
                    <a:pt x="1804416" y="819912"/>
                  </a:lnTo>
                  <a:lnTo>
                    <a:pt x="1503680" y="819912"/>
                  </a:lnTo>
                  <a:lnTo>
                    <a:pt x="1052576" y="819912"/>
                  </a:lnTo>
                  <a:lnTo>
                    <a:pt x="0" y="819912"/>
                  </a:lnTo>
                  <a:lnTo>
                    <a:pt x="0" y="683260"/>
                  </a:lnTo>
                  <a:lnTo>
                    <a:pt x="0" y="47828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6521" y="2211247"/>
            <a:ext cx="2454275" cy="2691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7110" marR="5080" indent="-73660">
              <a:lnSpc>
                <a:spcPct val="100000"/>
              </a:lnSpc>
              <a:spcBef>
                <a:spcPts val="105"/>
              </a:spcBef>
            </a:pP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applied to </a:t>
            </a: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60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AEM  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author</a:t>
            </a:r>
            <a:r>
              <a:rPr sz="16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instances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Verdana"/>
              <a:cs typeface="Verdana"/>
            </a:endParaRPr>
          </a:p>
          <a:p>
            <a:pPr marL="12065" marR="926465" algn="ctr">
              <a:lnSpc>
                <a:spcPct val="100000"/>
              </a:lnSpc>
            </a:pP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applied to </a:t>
            </a: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6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AEM  </a:t>
            </a:r>
            <a:r>
              <a:rPr sz="1600" spc="-190" dirty="0">
                <a:solidFill>
                  <a:srgbClr val="FFFFFF"/>
                </a:solidFill>
                <a:latin typeface="Verdana"/>
                <a:cs typeface="Verdana"/>
              </a:rPr>
              <a:t>author,dev  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instances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Verdana"/>
              <a:cs typeface="Verdana"/>
            </a:endParaRPr>
          </a:p>
          <a:p>
            <a:pPr marL="167640" marR="816610" indent="-46355">
              <a:lnSpc>
                <a:spcPct val="100000"/>
              </a:lnSpc>
            </a:pP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applied to </a:t>
            </a: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60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AEM  </a:t>
            </a:r>
            <a:r>
              <a:rPr sz="1600" spc="-145" dirty="0">
                <a:solidFill>
                  <a:srgbClr val="FFFFFF"/>
                </a:solidFill>
                <a:latin typeface="Verdana"/>
                <a:cs typeface="Verdana"/>
              </a:rPr>
              <a:t>publish</a:t>
            </a:r>
            <a:r>
              <a:rPr sz="16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instances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86967" y="4760976"/>
            <a:ext cx="3221990" cy="1554480"/>
            <a:chOff x="886967" y="4760976"/>
            <a:chExt cx="3221990" cy="1554480"/>
          </a:xfrm>
        </p:grpSpPr>
        <p:sp>
          <p:nvSpPr>
            <p:cNvPr id="22" name="object 22"/>
            <p:cNvSpPr/>
            <p:nvPr/>
          </p:nvSpPr>
          <p:spPr>
            <a:xfrm>
              <a:off x="886967" y="4760976"/>
              <a:ext cx="3221735" cy="15544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3647" y="4850599"/>
              <a:ext cx="3007360" cy="1373505"/>
            </a:xfrm>
            <a:custGeom>
              <a:avLst/>
              <a:gdLst/>
              <a:ahLst/>
              <a:cxnLst/>
              <a:rect l="l" t="t" r="r" b="b"/>
              <a:pathLst>
                <a:path w="3007360" h="1373504">
                  <a:moveTo>
                    <a:pt x="3007194" y="0"/>
                  </a:moveTo>
                  <a:lnTo>
                    <a:pt x="1269492" y="672376"/>
                  </a:lnTo>
                  <a:lnTo>
                    <a:pt x="0" y="672376"/>
                  </a:lnTo>
                  <a:lnTo>
                    <a:pt x="0" y="1373416"/>
                  </a:lnTo>
                  <a:lnTo>
                    <a:pt x="2176272" y="1373416"/>
                  </a:lnTo>
                  <a:lnTo>
                    <a:pt x="2176272" y="672376"/>
                  </a:lnTo>
                  <a:lnTo>
                    <a:pt x="1813560" y="672376"/>
                  </a:lnTo>
                  <a:lnTo>
                    <a:pt x="3007194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3647" y="4850599"/>
              <a:ext cx="3007360" cy="1373505"/>
            </a:xfrm>
            <a:custGeom>
              <a:avLst/>
              <a:gdLst/>
              <a:ahLst/>
              <a:cxnLst/>
              <a:rect l="l" t="t" r="r" b="b"/>
              <a:pathLst>
                <a:path w="3007360" h="1373504">
                  <a:moveTo>
                    <a:pt x="0" y="672376"/>
                  </a:moveTo>
                  <a:lnTo>
                    <a:pt x="1269492" y="672376"/>
                  </a:lnTo>
                  <a:lnTo>
                    <a:pt x="3007194" y="0"/>
                  </a:lnTo>
                  <a:lnTo>
                    <a:pt x="1813560" y="672376"/>
                  </a:lnTo>
                  <a:lnTo>
                    <a:pt x="2176272" y="672376"/>
                  </a:lnTo>
                  <a:lnTo>
                    <a:pt x="2176272" y="789216"/>
                  </a:lnTo>
                  <a:lnTo>
                    <a:pt x="2176272" y="964476"/>
                  </a:lnTo>
                  <a:lnTo>
                    <a:pt x="2176272" y="1373416"/>
                  </a:lnTo>
                  <a:lnTo>
                    <a:pt x="1813560" y="1373416"/>
                  </a:lnTo>
                  <a:lnTo>
                    <a:pt x="1269492" y="1373416"/>
                  </a:lnTo>
                  <a:lnTo>
                    <a:pt x="0" y="1373416"/>
                  </a:lnTo>
                  <a:lnTo>
                    <a:pt x="0" y="964476"/>
                  </a:lnTo>
                  <a:lnTo>
                    <a:pt x="0" y="789216"/>
                  </a:lnTo>
                  <a:lnTo>
                    <a:pt x="0" y="67237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92073" y="5610255"/>
            <a:ext cx="17792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5"/>
              </a:spcBef>
            </a:pP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applied to </a:t>
            </a: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1600" spc="-130" dirty="0">
                <a:solidFill>
                  <a:srgbClr val="FFFFFF"/>
                </a:solidFill>
                <a:latin typeface="Verdana"/>
                <a:cs typeface="Verdana"/>
              </a:rPr>
              <a:t>AEM  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publish,dev</a:t>
            </a:r>
            <a:r>
              <a:rPr sz="1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instances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188</a:t>
            </a:fld>
            <a:endParaRPr spc="-165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7886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70" dirty="0">
                <a:solidFill>
                  <a:srgbClr val="FF0000"/>
                </a:solidFill>
              </a:rPr>
              <a:t>O</a:t>
            </a:r>
            <a:r>
              <a:rPr sz="2800" spc="-480" dirty="0">
                <a:solidFill>
                  <a:srgbClr val="FF0000"/>
                </a:solidFill>
              </a:rPr>
              <a:t>S</a:t>
            </a:r>
            <a:r>
              <a:rPr sz="2800" spc="-525" dirty="0">
                <a:solidFill>
                  <a:srgbClr val="FF0000"/>
                </a:solidFill>
              </a:rPr>
              <a:t>G</a:t>
            </a:r>
            <a:r>
              <a:rPr sz="2800" spc="-229" dirty="0">
                <a:solidFill>
                  <a:srgbClr val="FF0000"/>
                </a:solidFill>
              </a:rPr>
              <a:t>i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23163" y="1247838"/>
            <a:ext cx="93294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45" dirty="0">
                <a:latin typeface="Verdana"/>
                <a:cs typeface="Verdana"/>
              </a:rPr>
              <a:t>Fundamental</a:t>
            </a:r>
            <a:r>
              <a:rPr sz="2200" spc="-290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element</a:t>
            </a:r>
            <a:r>
              <a:rPr sz="2200" spc="-310" dirty="0">
                <a:latin typeface="Verdana"/>
                <a:cs typeface="Verdana"/>
              </a:rPr>
              <a:t> </a:t>
            </a:r>
            <a:r>
              <a:rPr sz="2200" spc="-180" dirty="0">
                <a:latin typeface="Verdana"/>
                <a:cs typeface="Verdana"/>
              </a:rPr>
              <a:t>in</a:t>
            </a:r>
            <a:r>
              <a:rPr sz="2200" spc="-270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technology</a:t>
            </a:r>
            <a:r>
              <a:rPr sz="2200" spc="-320" dirty="0">
                <a:latin typeface="Verdana"/>
                <a:cs typeface="Verdana"/>
              </a:rPr>
              <a:t> </a:t>
            </a:r>
            <a:r>
              <a:rPr sz="2200" spc="-270" dirty="0">
                <a:latin typeface="Verdana"/>
                <a:cs typeface="Verdana"/>
              </a:rPr>
              <a:t>stack </a:t>
            </a:r>
            <a:r>
              <a:rPr sz="2200" spc="-220" dirty="0">
                <a:latin typeface="Verdana"/>
                <a:cs typeface="Verdana"/>
              </a:rPr>
              <a:t>of</a:t>
            </a:r>
            <a:r>
              <a:rPr sz="2200" spc="-265" dirty="0">
                <a:latin typeface="Verdana"/>
                <a:cs typeface="Verdana"/>
              </a:rPr>
              <a:t> </a:t>
            </a:r>
            <a:r>
              <a:rPr sz="2200" spc="-229" dirty="0">
                <a:latin typeface="Verdana"/>
                <a:cs typeface="Verdana"/>
              </a:rPr>
              <a:t>Adobe</a:t>
            </a:r>
            <a:r>
              <a:rPr sz="2200" spc="-245" dirty="0">
                <a:latin typeface="Verdana"/>
                <a:cs typeface="Verdana"/>
              </a:rPr>
              <a:t> Experience</a:t>
            </a:r>
            <a:r>
              <a:rPr sz="2200" spc="-325" dirty="0">
                <a:latin typeface="Verdana"/>
                <a:cs typeface="Verdana"/>
              </a:rPr>
              <a:t> </a:t>
            </a:r>
            <a:r>
              <a:rPr sz="2200" spc="-245" dirty="0">
                <a:latin typeface="Verdana"/>
                <a:cs typeface="Verdana"/>
              </a:rPr>
              <a:t>Manager</a:t>
            </a:r>
            <a:r>
              <a:rPr sz="2200" spc="-305" dirty="0">
                <a:latin typeface="Verdana"/>
                <a:cs typeface="Verdana"/>
              </a:rPr>
              <a:t> </a:t>
            </a:r>
            <a:r>
              <a:rPr sz="2200" spc="-229" dirty="0">
                <a:latin typeface="Verdana"/>
                <a:cs typeface="Verdana"/>
              </a:rPr>
              <a:t>(AEM)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13432" y="2974848"/>
            <a:ext cx="2289047" cy="1898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45612" y="3078721"/>
            <a:ext cx="1760855" cy="118935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 indent="-2540" algn="ctr">
              <a:lnSpc>
                <a:spcPts val="2260"/>
              </a:lnSpc>
              <a:spcBef>
                <a:spcPts val="284"/>
              </a:spcBef>
            </a:pPr>
            <a:r>
              <a:rPr sz="2000" spc="-260" dirty="0">
                <a:latin typeface="Verdana"/>
                <a:cs typeface="Verdana"/>
              </a:rPr>
              <a:t>Small, </a:t>
            </a:r>
            <a:r>
              <a:rPr sz="2000" spc="-250" dirty="0">
                <a:latin typeface="Verdana"/>
                <a:cs typeface="Verdana"/>
              </a:rPr>
              <a:t>reusable,  </a:t>
            </a:r>
            <a:r>
              <a:rPr sz="2000" spc="-235" dirty="0">
                <a:latin typeface="Verdana"/>
                <a:cs typeface="Verdana"/>
              </a:rPr>
              <a:t>and</a:t>
            </a:r>
            <a:r>
              <a:rPr sz="2000" spc="-300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collaborative  </a:t>
            </a:r>
            <a:r>
              <a:rPr sz="2000" spc="-229" dirty="0">
                <a:latin typeface="Verdana"/>
                <a:cs typeface="Verdana"/>
              </a:rPr>
              <a:t>components </a:t>
            </a:r>
            <a:r>
              <a:rPr sz="2000" spc="-250" dirty="0">
                <a:latin typeface="Verdana"/>
                <a:cs typeface="Verdana"/>
              </a:rPr>
              <a:t>are  </a:t>
            </a:r>
            <a:r>
              <a:rPr sz="2000" spc="-235" dirty="0">
                <a:latin typeface="Verdana"/>
                <a:cs typeface="Verdana"/>
              </a:rPr>
              <a:t>used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42616" y="3005327"/>
            <a:ext cx="4480560" cy="2749550"/>
            <a:chOff x="2642616" y="3005327"/>
            <a:chExt cx="4480560" cy="2749550"/>
          </a:xfrm>
        </p:grpSpPr>
        <p:sp>
          <p:nvSpPr>
            <p:cNvPr id="7" name="object 7"/>
            <p:cNvSpPr/>
            <p:nvPr/>
          </p:nvSpPr>
          <p:spPr>
            <a:xfrm>
              <a:off x="3648455" y="5029200"/>
              <a:ext cx="1962912" cy="725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2616" y="4322063"/>
              <a:ext cx="2221992" cy="9052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0704" y="3005327"/>
              <a:ext cx="2252472" cy="18684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25656" y="3440328"/>
            <a:ext cx="1708785" cy="90233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341630" marR="5080" indent="-329565">
              <a:lnSpc>
                <a:spcPts val="2260"/>
              </a:lnSpc>
              <a:spcBef>
                <a:spcPts val="284"/>
              </a:spcBef>
            </a:pPr>
            <a:r>
              <a:rPr sz="2000" spc="-235" dirty="0">
                <a:latin typeface="Verdana"/>
                <a:cs typeface="Verdana"/>
              </a:rPr>
              <a:t>Components</a:t>
            </a:r>
            <a:r>
              <a:rPr sz="2000" spc="-285" dirty="0">
                <a:latin typeface="Verdana"/>
                <a:cs typeface="Verdana"/>
              </a:rPr>
              <a:t> </a:t>
            </a:r>
            <a:r>
              <a:rPr sz="2000" spc="-250" dirty="0">
                <a:latin typeface="Verdana"/>
                <a:cs typeface="Verdana"/>
              </a:rPr>
              <a:t>are  </a:t>
            </a:r>
            <a:r>
              <a:rPr sz="2000" spc="-215" dirty="0">
                <a:latin typeface="Verdana"/>
                <a:cs typeface="Verdana"/>
              </a:rPr>
              <a:t>contained</a:t>
            </a:r>
            <a:r>
              <a:rPr sz="2000" spc="-225" dirty="0">
                <a:latin typeface="Verdana"/>
                <a:cs typeface="Verdana"/>
              </a:rPr>
              <a:t> </a:t>
            </a:r>
            <a:r>
              <a:rPr sz="2000" spc="-170" dirty="0">
                <a:latin typeface="Verdana"/>
                <a:cs typeface="Verdana"/>
              </a:rPr>
              <a:t>in</a:t>
            </a:r>
            <a:endParaRPr sz="2000">
              <a:latin typeface="Verdana"/>
              <a:cs typeface="Verdana"/>
            </a:endParaRPr>
          </a:p>
          <a:p>
            <a:pPr marL="567055">
              <a:lnSpc>
                <a:spcPts val="2200"/>
              </a:lnSpc>
            </a:pPr>
            <a:r>
              <a:rPr sz="2000" spc="-215" dirty="0">
                <a:latin typeface="Verdana"/>
                <a:cs typeface="Verdana"/>
              </a:rPr>
              <a:t>bundles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318759" y="2026920"/>
            <a:ext cx="4368165" cy="2847340"/>
            <a:chOff x="5318759" y="2026920"/>
            <a:chExt cx="4368165" cy="2847340"/>
          </a:xfrm>
        </p:grpSpPr>
        <p:sp>
          <p:nvSpPr>
            <p:cNvPr id="12" name="object 12"/>
            <p:cNvSpPr/>
            <p:nvPr/>
          </p:nvSpPr>
          <p:spPr>
            <a:xfrm>
              <a:off x="6205727" y="2026920"/>
              <a:ext cx="2191512" cy="7924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18759" y="2633472"/>
              <a:ext cx="1984247" cy="9083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24927" y="2974848"/>
              <a:ext cx="2261616" cy="18989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75308" y="3078721"/>
            <a:ext cx="1722120" cy="902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330"/>
              </a:lnSpc>
              <a:spcBef>
                <a:spcPts val="90"/>
              </a:spcBef>
            </a:pPr>
            <a:r>
              <a:rPr sz="2000" spc="-229" dirty="0">
                <a:latin typeface="Verdana"/>
                <a:cs typeface="Verdana"/>
              </a:rPr>
              <a:t>Bundles </a:t>
            </a:r>
            <a:r>
              <a:rPr sz="2000" spc="-250" dirty="0">
                <a:latin typeface="Verdana"/>
                <a:cs typeface="Verdana"/>
              </a:rPr>
              <a:t>are</a:t>
            </a:r>
            <a:r>
              <a:rPr sz="2000" spc="-295" dirty="0">
                <a:latin typeface="Verdana"/>
                <a:cs typeface="Verdana"/>
              </a:rPr>
              <a:t> </a:t>
            </a:r>
            <a:r>
              <a:rPr sz="2000" spc="-175" dirty="0">
                <a:latin typeface="Verdana"/>
                <a:cs typeface="Verdana"/>
              </a:rPr>
              <a:t>built</a:t>
            </a:r>
            <a:endParaRPr sz="2000">
              <a:latin typeface="Verdana"/>
              <a:cs typeface="Verdana"/>
            </a:endParaRPr>
          </a:p>
          <a:p>
            <a:pPr marL="421005" marR="183515" indent="200660">
              <a:lnSpc>
                <a:spcPts val="2260"/>
              </a:lnSpc>
              <a:spcBef>
                <a:spcPts val="120"/>
              </a:spcBef>
            </a:pPr>
            <a:r>
              <a:rPr sz="2000" spc="-190" dirty="0">
                <a:latin typeface="Verdana"/>
                <a:cs typeface="Verdana"/>
              </a:rPr>
              <a:t>into </a:t>
            </a:r>
            <a:r>
              <a:rPr sz="2000" spc="-245" dirty="0">
                <a:latin typeface="Verdana"/>
                <a:cs typeface="Verdana"/>
              </a:rPr>
              <a:t>an  </a:t>
            </a:r>
            <a:r>
              <a:rPr sz="2000" spc="-270" dirty="0">
                <a:latin typeface="Verdana"/>
                <a:cs typeface="Verdana"/>
              </a:rPr>
              <a:t>a</a:t>
            </a:r>
            <a:r>
              <a:rPr sz="2000" spc="-220" dirty="0">
                <a:latin typeface="Verdana"/>
                <a:cs typeface="Verdana"/>
              </a:rPr>
              <a:t>pp</a:t>
            </a:r>
            <a:r>
              <a:rPr sz="2000" spc="-100" dirty="0">
                <a:latin typeface="Verdana"/>
                <a:cs typeface="Verdana"/>
              </a:rPr>
              <a:t>l</a:t>
            </a:r>
            <a:r>
              <a:rPr sz="2000" spc="-120" dirty="0">
                <a:latin typeface="Verdana"/>
                <a:cs typeface="Verdana"/>
              </a:rPr>
              <a:t>i</a:t>
            </a:r>
            <a:r>
              <a:rPr sz="2000" spc="-210" dirty="0">
                <a:latin typeface="Verdana"/>
                <a:cs typeface="Verdana"/>
              </a:rPr>
              <a:t>c</a:t>
            </a:r>
            <a:r>
              <a:rPr sz="2000" spc="-295" dirty="0">
                <a:latin typeface="Verdana"/>
                <a:cs typeface="Verdana"/>
              </a:rPr>
              <a:t>a</a:t>
            </a:r>
            <a:r>
              <a:rPr sz="2000" spc="-215" dirty="0">
                <a:latin typeface="Verdana"/>
                <a:cs typeface="Verdana"/>
              </a:rPr>
              <a:t>t</a:t>
            </a:r>
            <a:r>
              <a:rPr sz="2000" spc="-95" dirty="0">
                <a:latin typeface="Verdana"/>
                <a:cs typeface="Verdana"/>
              </a:rPr>
              <a:t>i</a:t>
            </a:r>
            <a:r>
              <a:rPr sz="2000" spc="-215" dirty="0">
                <a:latin typeface="Verdana"/>
                <a:cs typeface="Verdana"/>
              </a:rPr>
              <a:t>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51647" y="4322064"/>
            <a:ext cx="2023872" cy="905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189</a:t>
            </a:fld>
            <a:endParaRPr spc="-165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5612" y="4989829"/>
            <a:ext cx="2346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99233" y="481076"/>
            <a:ext cx="7256780" cy="2852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9126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95" dirty="0">
                <a:latin typeface="Tahoma"/>
                <a:cs typeface="Tahoma"/>
              </a:rPr>
              <a:t>S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,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35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,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r</a:t>
            </a:r>
            <a:r>
              <a:rPr sz="2400" spc="-30" dirty="0">
                <a:latin typeface="Tahoma"/>
                <a:cs typeface="Tahoma"/>
              </a:rPr>
              <a:t>m</a:t>
            </a:r>
            <a:r>
              <a:rPr sz="2400" spc="-135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,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40" dirty="0">
                <a:latin typeface="Tahoma"/>
                <a:cs typeface="Tahoma"/>
              </a:rPr>
              <a:t>c</a:t>
            </a:r>
            <a:r>
              <a:rPr sz="2400" spc="-95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s  </a:t>
            </a:r>
            <a:r>
              <a:rPr sz="2400" spc="-80" dirty="0">
                <a:latin typeface="Tahoma"/>
                <a:cs typeface="Tahoma"/>
              </a:rPr>
              <a:t>Applications</a:t>
            </a:r>
            <a:endParaRPr sz="24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rce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95" dirty="0">
                <a:latin typeface="Tahoma"/>
                <a:cs typeface="Tahoma"/>
              </a:rPr>
              <a:t>ud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204" dirty="0">
                <a:latin typeface="Tahoma"/>
                <a:cs typeface="Tahoma"/>
              </a:rPr>
              <a:t>S</a:t>
            </a:r>
            <a:r>
              <a:rPr sz="2400" spc="-65" dirty="0">
                <a:latin typeface="Tahoma"/>
                <a:cs typeface="Tahoma"/>
              </a:rPr>
              <a:t>G</a:t>
            </a:r>
            <a:r>
              <a:rPr sz="2400" spc="10" dirty="0">
                <a:latin typeface="Tahoma"/>
                <a:cs typeface="Tahoma"/>
              </a:rPr>
              <a:t>i</a:t>
            </a:r>
            <a:r>
              <a:rPr sz="2400" spc="-365" dirty="0">
                <a:latin typeface="Tahoma"/>
                <a:cs typeface="Tahoma"/>
              </a:rPr>
              <a:t>,  </a:t>
            </a:r>
            <a:r>
              <a:rPr sz="2400" spc="-225" dirty="0">
                <a:latin typeface="Tahoma"/>
                <a:cs typeface="Tahoma"/>
              </a:rPr>
              <a:t>S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n</a:t>
            </a:r>
            <a:r>
              <a:rPr sz="2400" spc="25" dirty="0">
                <a:latin typeface="Tahoma"/>
                <a:cs typeface="Tahoma"/>
              </a:rPr>
              <a:t>g</a:t>
            </a:r>
            <a:r>
              <a:rPr sz="2400" spc="-355" dirty="0">
                <a:latin typeface="Tahoma"/>
                <a:cs typeface="Tahoma"/>
              </a:rPr>
              <a:t>,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25" dirty="0">
                <a:latin typeface="Tahoma"/>
                <a:cs typeface="Tahoma"/>
              </a:rPr>
              <a:t>J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60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355600" marR="42799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70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t</a:t>
            </a:r>
            <a:r>
              <a:rPr sz="2400" spc="-75" dirty="0">
                <a:latin typeface="Tahoma"/>
                <a:cs typeface="Tahoma"/>
              </a:rPr>
              <a:t>w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io</a:t>
            </a:r>
            <a:r>
              <a:rPr sz="2400" spc="-60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95" dirty="0">
                <a:latin typeface="Tahoma"/>
                <a:cs typeface="Tahoma"/>
              </a:rPr>
              <a:t>ude  </a:t>
            </a:r>
            <a:r>
              <a:rPr sz="2400" spc="-140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ou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95" dirty="0">
                <a:latin typeface="Tahoma"/>
                <a:cs typeface="Tahoma"/>
              </a:rPr>
              <a:t>ice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80" dirty="0">
                <a:latin typeface="Tahoma"/>
                <a:cs typeface="Tahoma"/>
              </a:rPr>
              <a:t>ic</a:t>
            </a:r>
            <a:r>
              <a:rPr sz="2400" spc="-7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145" dirty="0">
                <a:latin typeface="Tahoma"/>
                <a:cs typeface="Tahoma"/>
              </a:rPr>
              <a:t>C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m</a:t>
            </a:r>
            <a:r>
              <a:rPr sz="2400" spc="-7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n</a:t>
            </a:r>
            <a:r>
              <a:rPr sz="2400" spc="-165" dirty="0">
                <a:latin typeface="Tahoma"/>
                <a:cs typeface="Tahoma"/>
              </a:rPr>
              <a:t>a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d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’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50" dirty="0">
                <a:latin typeface="Tahoma"/>
                <a:cs typeface="Tahoma"/>
              </a:rPr>
              <a:t>pl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105" dirty="0">
                <a:latin typeface="Tahoma"/>
                <a:cs typeface="Tahoma"/>
              </a:rPr>
              <a:t>m</a:t>
            </a:r>
            <a:r>
              <a:rPr sz="2400" spc="-65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n</a:t>
            </a:r>
            <a:r>
              <a:rPr sz="2400" spc="-75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5" dirty="0">
                <a:latin typeface="Tahoma"/>
                <a:cs typeface="Tahoma"/>
              </a:rPr>
              <a:t>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3735" y="6576524"/>
            <a:ext cx="16192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19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42900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0" dirty="0">
                <a:solidFill>
                  <a:srgbClr val="FF0000"/>
                </a:solidFill>
              </a:rPr>
              <a:t>OSGi </a:t>
            </a:r>
            <a:r>
              <a:rPr sz="2800" spc="-409" dirty="0">
                <a:solidFill>
                  <a:srgbClr val="FF0000"/>
                </a:solidFill>
              </a:rPr>
              <a:t>Service</a:t>
            </a:r>
            <a:r>
              <a:rPr sz="2800" spc="-260" dirty="0">
                <a:solidFill>
                  <a:srgbClr val="FF0000"/>
                </a:solidFill>
              </a:rPr>
              <a:t> </a:t>
            </a:r>
            <a:r>
              <a:rPr sz="2800" spc="-400" dirty="0">
                <a:solidFill>
                  <a:srgbClr val="FF0000"/>
                </a:solidFill>
              </a:rPr>
              <a:t>Configurations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573" y="1097546"/>
            <a:ext cx="4281805" cy="3849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333375" indent="-34480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235" dirty="0">
                <a:latin typeface="Verdana"/>
                <a:cs typeface="Verdana"/>
              </a:rPr>
              <a:t>Configuration </a:t>
            </a:r>
            <a:r>
              <a:rPr sz="2200" spc="-195" dirty="0">
                <a:latin typeface="Verdana"/>
                <a:cs typeface="Verdana"/>
              </a:rPr>
              <a:t>files </a:t>
            </a:r>
            <a:r>
              <a:rPr sz="2200" spc="-270" dirty="0">
                <a:latin typeface="Verdana"/>
                <a:cs typeface="Verdana"/>
              </a:rPr>
              <a:t>are </a:t>
            </a:r>
            <a:r>
              <a:rPr sz="2200" spc="-254" dirty="0">
                <a:latin typeface="Verdana"/>
                <a:cs typeface="Verdana"/>
              </a:rPr>
              <a:t>created</a:t>
            </a:r>
            <a:r>
              <a:rPr sz="2200" spc="-495" dirty="0">
                <a:latin typeface="Verdana"/>
                <a:cs typeface="Verdana"/>
              </a:rPr>
              <a:t> </a:t>
            </a:r>
            <a:r>
              <a:rPr sz="2200" spc="-180" dirty="0">
                <a:latin typeface="Verdana"/>
                <a:cs typeface="Verdana"/>
              </a:rPr>
              <a:t>in  </a:t>
            </a:r>
            <a:r>
              <a:rPr sz="2200" spc="-185" dirty="0">
                <a:latin typeface="Verdana"/>
                <a:cs typeface="Verdana"/>
              </a:rPr>
              <a:t>AEM </a:t>
            </a:r>
            <a:r>
              <a:rPr sz="2200" spc="-225" dirty="0">
                <a:latin typeface="Verdana"/>
                <a:cs typeface="Verdana"/>
              </a:rPr>
              <a:t>Maven</a:t>
            </a:r>
            <a:r>
              <a:rPr sz="2200" spc="-385" dirty="0">
                <a:latin typeface="Verdana"/>
                <a:cs typeface="Verdana"/>
              </a:rPr>
              <a:t> </a:t>
            </a:r>
            <a:r>
              <a:rPr sz="2200" spc="-229" dirty="0">
                <a:latin typeface="Verdana"/>
                <a:cs typeface="Verdana"/>
              </a:rPr>
              <a:t>project</a:t>
            </a:r>
            <a:endParaRPr sz="2200">
              <a:latin typeface="Verdana"/>
              <a:cs typeface="Verdana"/>
            </a:endParaRPr>
          </a:p>
          <a:p>
            <a:pPr marL="356870" indent="-344805" algn="just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57505" algn="l"/>
              </a:tabLst>
            </a:pPr>
            <a:r>
              <a:rPr sz="2200" spc="-240" dirty="0">
                <a:latin typeface="Verdana"/>
                <a:cs typeface="Verdana"/>
              </a:rPr>
              <a:t>Configurations </a:t>
            </a:r>
            <a:r>
              <a:rPr sz="2200" spc="-270" dirty="0">
                <a:latin typeface="Verdana"/>
                <a:cs typeface="Verdana"/>
              </a:rPr>
              <a:t>are </a:t>
            </a:r>
            <a:r>
              <a:rPr sz="2200" spc="-235" dirty="0">
                <a:latin typeface="Verdana"/>
                <a:cs typeface="Verdana"/>
              </a:rPr>
              <a:t>considered</a:t>
            </a:r>
            <a:r>
              <a:rPr sz="2200" spc="-400" dirty="0">
                <a:latin typeface="Verdana"/>
                <a:cs typeface="Verdana"/>
              </a:rPr>
              <a:t> </a:t>
            </a:r>
            <a:r>
              <a:rPr sz="2200" spc="-229" dirty="0">
                <a:latin typeface="Verdana"/>
                <a:cs typeface="Verdana"/>
              </a:rPr>
              <a:t>code</a:t>
            </a:r>
            <a:endParaRPr sz="2200">
              <a:latin typeface="Verdana"/>
              <a:cs typeface="Verdana"/>
            </a:endParaRPr>
          </a:p>
          <a:p>
            <a:pPr marL="838200" marR="293370" lvl="1" indent="-274320" algn="just">
              <a:lnSpc>
                <a:spcPct val="100000"/>
              </a:lnSpc>
              <a:spcBef>
                <a:spcPts val="695"/>
              </a:spcBef>
              <a:buFont typeface="Klaudia"/>
              <a:buChar char="⁃"/>
              <a:tabLst>
                <a:tab pos="838835" algn="l"/>
              </a:tabLst>
            </a:pPr>
            <a:r>
              <a:rPr sz="2200" spc="-240" dirty="0">
                <a:latin typeface="Verdana"/>
                <a:cs typeface="Verdana"/>
              </a:rPr>
              <a:t>Enables </a:t>
            </a:r>
            <a:r>
              <a:rPr sz="2200" spc="-235" dirty="0">
                <a:latin typeface="Verdana"/>
                <a:cs typeface="Verdana"/>
              </a:rPr>
              <a:t>configurations </a:t>
            </a:r>
            <a:r>
              <a:rPr sz="2200" spc="-220" dirty="0">
                <a:latin typeface="Verdana"/>
                <a:cs typeface="Verdana"/>
              </a:rPr>
              <a:t>to</a:t>
            </a:r>
            <a:r>
              <a:rPr sz="2200" spc="-430" dirty="0">
                <a:latin typeface="Verdana"/>
                <a:cs typeface="Verdana"/>
              </a:rPr>
              <a:t> </a:t>
            </a:r>
            <a:r>
              <a:rPr sz="2200" spc="-235" dirty="0">
                <a:latin typeface="Verdana"/>
                <a:cs typeface="Verdana"/>
              </a:rPr>
              <a:t>be  </a:t>
            </a:r>
            <a:r>
              <a:rPr sz="2200" spc="-250" dirty="0">
                <a:latin typeface="Verdana"/>
                <a:cs typeface="Verdana"/>
              </a:rPr>
              <a:t>pushed </a:t>
            </a:r>
            <a:r>
              <a:rPr sz="2200" spc="-195" dirty="0">
                <a:latin typeface="Verdana"/>
                <a:cs typeface="Verdana"/>
              </a:rPr>
              <a:t>into </a:t>
            </a:r>
            <a:r>
              <a:rPr sz="2200" spc="-225" dirty="0">
                <a:latin typeface="Verdana"/>
                <a:cs typeface="Verdana"/>
              </a:rPr>
              <a:t>Cloud</a:t>
            </a:r>
            <a:r>
              <a:rPr sz="2200" spc="-420" dirty="0">
                <a:latin typeface="Verdana"/>
                <a:cs typeface="Verdana"/>
              </a:rPr>
              <a:t> </a:t>
            </a:r>
            <a:r>
              <a:rPr sz="2200" spc="-245" dirty="0">
                <a:latin typeface="Verdana"/>
                <a:cs typeface="Verdana"/>
              </a:rPr>
              <a:t>Manager</a:t>
            </a:r>
            <a:endParaRPr sz="2200">
              <a:latin typeface="Verdana"/>
              <a:cs typeface="Verdana"/>
            </a:endParaRPr>
          </a:p>
          <a:p>
            <a:pPr marL="838835" marR="245110" lvl="1" indent="-274320" algn="just">
              <a:lnSpc>
                <a:spcPct val="100000"/>
              </a:lnSpc>
              <a:spcBef>
                <a:spcPts val="700"/>
              </a:spcBef>
              <a:buFont typeface="Klaudia"/>
              <a:buChar char="⁃"/>
              <a:tabLst>
                <a:tab pos="839469" algn="l"/>
              </a:tabLst>
            </a:pPr>
            <a:r>
              <a:rPr sz="2200" spc="-145" dirty="0">
                <a:latin typeface="Verdana"/>
                <a:cs typeface="Verdana"/>
              </a:rPr>
              <a:t>All </a:t>
            </a:r>
            <a:r>
              <a:rPr sz="2200" spc="-185" dirty="0">
                <a:latin typeface="Verdana"/>
                <a:cs typeface="Verdana"/>
              </a:rPr>
              <a:t>AEM </a:t>
            </a:r>
            <a:r>
              <a:rPr sz="2200" spc="-250" dirty="0">
                <a:latin typeface="Verdana"/>
                <a:cs typeface="Verdana"/>
              </a:rPr>
              <a:t>services </a:t>
            </a:r>
            <a:r>
              <a:rPr sz="2200" spc="-135" dirty="0">
                <a:latin typeface="Verdana"/>
                <a:cs typeface="Verdana"/>
              </a:rPr>
              <a:t>will</a:t>
            </a:r>
            <a:r>
              <a:rPr sz="2200" spc="-555" dirty="0">
                <a:latin typeface="Verdana"/>
                <a:cs typeface="Verdana"/>
              </a:rPr>
              <a:t> </a:t>
            </a:r>
            <a:r>
              <a:rPr sz="2200" spc="-215" dirty="0">
                <a:latin typeface="Verdana"/>
                <a:cs typeface="Verdana"/>
              </a:rPr>
              <a:t>contain  </a:t>
            </a:r>
            <a:r>
              <a:rPr sz="2200" spc="-245" dirty="0">
                <a:latin typeface="Verdana"/>
                <a:cs typeface="Verdana"/>
              </a:rPr>
              <a:t>these</a:t>
            </a:r>
            <a:r>
              <a:rPr sz="2200" spc="-335" dirty="0">
                <a:latin typeface="Verdana"/>
                <a:cs typeface="Verdana"/>
              </a:rPr>
              <a:t> </a:t>
            </a:r>
            <a:r>
              <a:rPr sz="2200" spc="-235" dirty="0">
                <a:latin typeface="Verdana"/>
                <a:cs typeface="Verdana"/>
              </a:rPr>
              <a:t>configurations</a:t>
            </a:r>
            <a:endParaRPr sz="2200">
              <a:latin typeface="Verdana"/>
              <a:cs typeface="Verdana"/>
            </a:endParaRPr>
          </a:p>
          <a:p>
            <a:pPr marL="838200" marR="385445" lvl="1" indent="-274320" algn="just">
              <a:lnSpc>
                <a:spcPct val="100000"/>
              </a:lnSpc>
              <a:spcBef>
                <a:spcPts val="695"/>
              </a:spcBef>
              <a:buFont typeface="Klaudia"/>
              <a:buChar char="⁃"/>
              <a:tabLst>
                <a:tab pos="838835" algn="l"/>
              </a:tabLst>
            </a:pPr>
            <a:r>
              <a:rPr sz="2200" spc="-210" dirty="0">
                <a:latin typeface="Verdana"/>
                <a:cs typeface="Verdana"/>
              </a:rPr>
              <a:t>Like </a:t>
            </a:r>
            <a:r>
              <a:rPr sz="2200" spc="-275" dirty="0">
                <a:latin typeface="Verdana"/>
                <a:cs typeface="Verdana"/>
              </a:rPr>
              <a:t>code, </a:t>
            </a:r>
            <a:r>
              <a:rPr sz="2200" spc="-280" dirty="0">
                <a:latin typeface="Verdana"/>
                <a:cs typeface="Verdana"/>
              </a:rPr>
              <a:t>OSGi </a:t>
            </a:r>
            <a:r>
              <a:rPr sz="2200" spc="-229" dirty="0">
                <a:latin typeface="Verdana"/>
                <a:cs typeface="Verdana"/>
              </a:rPr>
              <a:t>configs</a:t>
            </a:r>
            <a:r>
              <a:rPr sz="2200" spc="-385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can  </a:t>
            </a:r>
            <a:r>
              <a:rPr sz="2200" spc="-200" dirty="0">
                <a:latin typeface="Verdana"/>
                <a:cs typeface="Verdana"/>
              </a:rPr>
              <a:t>only </a:t>
            </a:r>
            <a:r>
              <a:rPr sz="2200" spc="-235" dirty="0">
                <a:latin typeface="Verdana"/>
                <a:cs typeface="Verdana"/>
              </a:rPr>
              <a:t>be </a:t>
            </a:r>
            <a:r>
              <a:rPr sz="2200" spc="-250" dirty="0">
                <a:latin typeface="Verdana"/>
                <a:cs typeface="Verdana"/>
              </a:rPr>
              <a:t>updated </a:t>
            </a:r>
            <a:r>
              <a:rPr sz="2200" spc="-245" dirty="0">
                <a:latin typeface="Verdana"/>
                <a:cs typeface="Verdana"/>
              </a:rPr>
              <a:t>through </a:t>
            </a:r>
            <a:r>
              <a:rPr sz="2200" spc="-300" dirty="0">
                <a:latin typeface="Verdana"/>
                <a:cs typeface="Verdana"/>
              </a:rPr>
              <a:t>a  </a:t>
            </a:r>
            <a:r>
              <a:rPr sz="2200" spc="-315" dirty="0">
                <a:latin typeface="Verdana"/>
                <a:cs typeface="Verdana"/>
              </a:rPr>
              <a:t>CI/CD</a:t>
            </a:r>
            <a:r>
              <a:rPr sz="2200" spc="-310" dirty="0">
                <a:latin typeface="Verdana"/>
                <a:cs typeface="Verdana"/>
              </a:rPr>
              <a:t> </a:t>
            </a:r>
            <a:r>
              <a:rPr sz="2200" spc="-195" dirty="0">
                <a:latin typeface="Verdana"/>
                <a:cs typeface="Verdana"/>
              </a:rPr>
              <a:t>pipeline</a:t>
            </a:r>
            <a:endParaRPr sz="22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75503" y="4404359"/>
            <a:ext cx="6830695" cy="1645920"/>
            <a:chOff x="5175503" y="4404359"/>
            <a:chExt cx="6830695" cy="1645920"/>
          </a:xfrm>
        </p:grpSpPr>
        <p:sp>
          <p:nvSpPr>
            <p:cNvPr id="5" name="object 5"/>
            <p:cNvSpPr/>
            <p:nvPr/>
          </p:nvSpPr>
          <p:spPr>
            <a:xfrm>
              <a:off x="5175503" y="4404359"/>
              <a:ext cx="6830568" cy="16459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73623" y="4602479"/>
              <a:ext cx="6239243" cy="1054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672328" y="713231"/>
            <a:ext cx="6346190" cy="3340735"/>
            <a:chOff x="5672328" y="713231"/>
            <a:chExt cx="6346190" cy="3340735"/>
          </a:xfrm>
        </p:grpSpPr>
        <p:sp>
          <p:nvSpPr>
            <p:cNvPr id="8" name="object 8"/>
            <p:cNvSpPr/>
            <p:nvPr/>
          </p:nvSpPr>
          <p:spPr>
            <a:xfrm>
              <a:off x="5672328" y="713231"/>
              <a:ext cx="6345935" cy="33406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79592" y="920495"/>
              <a:ext cx="5733288" cy="27279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74829" y="915733"/>
              <a:ext cx="5742940" cy="2737485"/>
            </a:xfrm>
            <a:custGeom>
              <a:avLst/>
              <a:gdLst/>
              <a:ahLst/>
              <a:cxnLst/>
              <a:rect l="l" t="t" r="r" b="b"/>
              <a:pathLst>
                <a:path w="5742940" h="2737485">
                  <a:moveTo>
                    <a:pt x="0" y="0"/>
                  </a:moveTo>
                  <a:lnTo>
                    <a:pt x="5742813" y="0"/>
                  </a:lnTo>
                  <a:lnTo>
                    <a:pt x="5742813" y="2737485"/>
                  </a:lnTo>
                  <a:lnTo>
                    <a:pt x="0" y="27374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190</a:t>
            </a:fld>
            <a:endParaRPr spc="-16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13888"/>
            <a:ext cx="12189460" cy="3944620"/>
            <a:chOff x="0" y="2913888"/>
            <a:chExt cx="12189460" cy="3944620"/>
          </a:xfrm>
        </p:grpSpPr>
        <p:sp>
          <p:nvSpPr>
            <p:cNvPr id="3" name="object 3"/>
            <p:cNvSpPr/>
            <p:nvPr/>
          </p:nvSpPr>
          <p:spPr>
            <a:xfrm>
              <a:off x="4317491" y="4738116"/>
              <a:ext cx="3736975" cy="274320"/>
            </a:xfrm>
            <a:custGeom>
              <a:avLst/>
              <a:gdLst/>
              <a:ahLst/>
              <a:cxnLst/>
              <a:rect l="l" t="t" r="r" b="b"/>
              <a:pathLst>
                <a:path w="3736975" h="274320">
                  <a:moveTo>
                    <a:pt x="0" y="0"/>
                  </a:moveTo>
                  <a:lnTo>
                    <a:pt x="3736848" y="0"/>
                  </a:lnTo>
                  <a:lnTo>
                    <a:pt x="3736848" y="274319"/>
                  </a:lnTo>
                  <a:lnTo>
                    <a:pt x="0" y="27431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8095" y="2913888"/>
              <a:ext cx="10850880" cy="3569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5360" y="3121152"/>
              <a:ext cx="10238066" cy="29565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0597" y="3116389"/>
              <a:ext cx="10248265" cy="2966085"/>
            </a:xfrm>
            <a:custGeom>
              <a:avLst/>
              <a:gdLst/>
              <a:ahLst/>
              <a:cxnLst/>
              <a:rect l="l" t="t" r="r" b="b"/>
              <a:pathLst>
                <a:path w="10248265" h="2966085">
                  <a:moveTo>
                    <a:pt x="0" y="0"/>
                  </a:moveTo>
                  <a:lnTo>
                    <a:pt x="10247757" y="0"/>
                  </a:lnTo>
                  <a:lnTo>
                    <a:pt x="10247757" y="2966085"/>
                  </a:lnTo>
                  <a:lnTo>
                    <a:pt x="0" y="29660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83179" y="4119372"/>
              <a:ext cx="5471160" cy="942340"/>
            </a:xfrm>
            <a:custGeom>
              <a:avLst/>
              <a:gdLst/>
              <a:ahLst/>
              <a:cxnLst/>
              <a:rect l="l" t="t" r="r" b="b"/>
              <a:pathLst>
                <a:path w="5471159" h="942339">
                  <a:moveTo>
                    <a:pt x="0" y="0"/>
                  </a:moveTo>
                  <a:lnTo>
                    <a:pt x="3456432" y="0"/>
                  </a:lnTo>
                  <a:lnTo>
                    <a:pt x="3456432" y="368807"/>
                  </a:lnTo>
                  <a:lnTo>
                    <a:pt x="0" y="368807"/>
                  </a:lnTo>
                  <a:lnTo>
                    <a:pt x="0" y="0"/>
                  </a:lnTo>
                  <a:close/>
                </a:path>
                <a:path w="5471159" h="942339">
                  <a:moveTo>
                    <a:pt x="1786128" y="573023"/>
                  </a:moveTo>
                  <a:lnTo>
                    <a:pt x="5471160" y="573023"/>
                  </a:lnTo>
                  <a:lnTo>
                    <a:pt x="5471160" y="941831"/>
                  </a:lnTo>
                  <a:lnTo>
                    <a:pt x="1786128" y="941831"/>
                  </a:lnTo>
                  <a:lnTo>
                    <a:pt x="1786128" y="57302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7195" y="1248270"/>
            <a:ext cx="9441180" cy="1438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54" dirty="0">
                <a:latin typeface="Verdana"/>
                <a:cs typeface="Verdana"/>
              </a:rPr>
              <a:t>From </a:t>
            </a:r>
            <a:r>
              <a:rPr sz="2200" spc="-240" dirty="0">
                <a:latin typeface="Verdana"/>
                <a:cs typeface="Verdana"/>
              </a:rPr>
              <a:t>the </a:t>
            </a:r>
            <a:r>
              <a:rPr sz="2200" spc="-285" dirty="0">
                <a:latin typeface="Verdana"/>
                <a:cs typeface="Verdana"/>
              </a:rPr>
              <a:t>Web </a:t>
            </a:r>
            <a:r>
              <a:rPr sz="2200" spc="-229" dirty="0">
                <a:latin typeface="Verdana"/>
                <a:cs typeface="Verdana"/>
              </a:rPr>
              <a:t>Console </a:t>
            </a:r>
            <a:r>
              <a:rPr sz="2200" spc="-600" dirty="0">
                <a:latin typeface="Verdana"/>
                <a:cs typeface="Verdana"/>
              </a:rPr>
              <a:t>&gt; </a:t>
            </a:r>
            <a:r>
              <a:rPr sz="2200" spc="-280" dirty="0">
                <a:latin typeface="Verdana"/>
                <a:cs typeface="Verdana"/>
              </a:rPr>
              <a:t>OSGi </a:t>
            </a:r>
            <a:r>
              <a:rPr sz="2200" spc="-600" dirty="0">
                <a:latin typeface="Verdana"/>
                <a:cs typeface="Verdana"/>
              </a:rPr>
              <a:t>&gt;</a:t>
            </a:r>
            <a:r>
              <a:rPr sz="2200" spc="-575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Configurations</a:t>
            </a:r>
            <a:endParaRPr sz="2200">
              <a:latin typeface="Verdana"/>
              <a:cs typeface="Verdana"/>
            </a:endParaRPr>
          </a:p>
          <a:p>
            <a:pPr marL="356870" indent="-344805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204" dirty="0">
                <a:latin typeface="Verdana"/>
                <a:cs typeface="Verdana"/>
              </a:rPr>
              <a:t>Find </a:t>
            </a:r>
            <a:r>
              <a:rPr sz="2200" spc="-240" dirty="0">
                <a:latin typeface="Verdana"/>
                <a:cs typeface="Verdana"/>
              </a:rPr>
              <a:t>the </a:t>
            </a:r>
            <a:r>
              <a:rPr sz="2200" spc="-235" dirty="0">
                <a:latin typeface="Verdana"/>
                <a:cs typeface="Verdana"/>
              </a:rPr>
              <a:t>desired</a:t>
            </a:r>
            <a:r>
              <a:rPr sz="2200" spc="-440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configuration</a:t>
            </a:r>
            <a:endParaRPr sz="2200">
              <a:latin typeface="Verdana"/>
              <a:cs typeface="Verdana"/>
            </a:endParaRPr>
          </a:p>
          <a:p>
            <a:pPr marL="356870" indent="-344805">
              <a:lnSpc>
                <a:spcPct val="100000"/>
              </a:lnSpc>
              <a:spcBef>
                <a:spcPts val="158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220" dirty="0">
                <a:latin typeface="Verdana"/>
                <a:cs typeface="Verdana"/>
              </a:rPr>
              <a:t>Obtain</a:t>
            </a:r>
            <a:r>
              <a:rPr sz="2200" spc="-260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Property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275" dirty="0">
                <a:latin typeface="Verdana"/>
                <a:cs typeface="Verdana"/>
              </a:rPr>
              <a:t>name</a:t>
            </a:r>
            <a:r>
              <a:rPr sz="2200" spc="-310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and</a:t>
            </a:r>
            <a:r>
              <a:rPr sz="2200" spc="-280" dirty="0">
                <a:latin typeface="Verdana"/>
                <a:cs typeface="Verdana"/>
              </a:rPr>
              <a:t> </a:t>
            </a:r>
            <a:r>
              <a:rPr sz="2200" spc="-215" dirty="0">
                <a:latin typeface="Verdana"/>
                <a:cs typeface="Verdana"/>
              </a:rPr>
              <a:t>Node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280" dirty="0">
                <a:latin typeface="Verdana"/>
                <a:cs typeface="Verdana"/>
              </a:rPr>
              <a:t>name-PID</a:t>
            </a:r>
            <a:r>
              <a:rPr sz="2200" spc="-325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to</a:t>
            </a:r>
            <a:r>
              <a:rPr sz="2200" spc="-265" dirty="0">
                <a:latin typeface="Verdana"/>
                <a:cs typeface="Verdana"/>
              </a:rPr>
              <a:t> use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180" dirty="0">
                <a:latin typeface="Verdana"/>
                <a:cs typeface="Verdana"/>
              </a:rPr>
              <a:t>in</a:t>
            </a:r>
            <a:r>
              <a:rPr sz="2200" spc="-254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your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configuration</a:t>
            </a:r>
            <a:r>
              <a:rPr sz="2200" spc="-310" dirty="0">
                <a:latin typeface="Verdana"/>
                <a:cs typeface="Verdana"/>
              </a:rPr>
              <a:t> </a:t>
            </a:r>
            <a:r>
              <a:rPr sz="2200" spc="-270" dirty="0">
                <a:latin typeface="Verdana"/>
                <a:cs typeface="Verdana"/>
              </a:rPr>
              <a:t>node.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191</a:t>
            </a:fld>
            <a:endParaRPr spc="-165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4619" y="398043"/>
            <a:ext cx="87141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5" dirty="0">
                <a:solidFill>
                  <a:srgbClr val="FF0000"/>
                </a:solidFill>
              </a:rPr>
              <a:t>Determining </a:t>
            </a:r>
            <a:r>
              <a:rPr sz="2800" spc="-455" dirty="0">
                <a:solidFill>
                  <a:srgbClr val="FF0000"/>
                </a:solidFill>
              </a:rPr>
              <a:t>Which </a:t>
            </a:r>
            <a:r>
              <a:rPr sz="2800" spc="-375" dirty="0">
                <a:solidFill>
                  <a:srgbClr val="FF0000"/>
                </a:solidFill>
              </a:rPr>
              <a:t>Property </a:t>
            </a:r>
            <a:r>
              <a:rPr sz="2800" spc="-490" dirty="0">
                <a:solidFill>
                  <a:srgbClr val="FF0000"/>
                </a:solidFill>
              </a:rPr>
              <a:t>Name </a:t>
            </a:r>
            <a:r>
              <a:rPr sz="2800" spc="-434" dirty="0">
                <a:solidFill>
                  <a:srgbClr val="FF0000"/>
                </a:solidFill>
              </a:rPr>
              <a:t>and </a:t>
            </a:r>
            <a:r>
              <a:rPr sz="2800" spc="-310" dirty="0">
                <a:solidFill>
                  <a:srgbClr val="FF0000"/>
                </a:solidFill>
              </a:rPr>
              <a:t>File </a:t>
            </a:r>
            <a:r>
              <a:rPr sz="2800" spc="-490" dirty="0">
                <a:solidFill>
                  <a:srgbClr val="FF0000"/>
                </a:solidFill>
              </a:rPr>
              <a:t>Name </a:t>
            </a:r>
            <a:r>
              <a:rPr sz="2800" spc="-370" dirty="0">
                <a:solidFill>
                  <a:srgbClr val="FF0000"/>
                </a:solidFill>
              </a:rPr>
              <a:t>to</a:t>
            </a:r>
            <a:r>
              <a:rPr sz="2800" spc="-160" dirty="0">
                <a:solidFill>
                  <a:srgbClr val="FF0000"/>
                </a:solidFill>
              </a:rPr>
              <a:t> </a:t>
            </a:r>
            <a:r>
              <a:rPr sz="2800" spc="-455" dirty="0">
                <a:solidFill>
                  <a:srgbClr val="FF0000"/>
                </a:solidFill>
              </a:rPr>
              <a:t>Use</a:t>
            </a:r>
            <a:endParaRPr sz="28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4619" y="398043"/>
            <a:ext cx="50215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400" dirty="0">
                <a:solidFill>
                  <a:srgbClr val="FF0000"/>
                </a:solidFill>
                <a:latin typeface="Verdana"/>
                <a:cs typeface="Verdana"/>
              </a:rPr>
              <a:t>OSGi </a:t>
            </a:r>
            <a:r>
              <a:rPr sz="2800" b="1" spc="-395" dirty="0">
                <a:solidFill>
                  <a:srgbClr val="FF0000"/>
                </a:solidFill>
                <a:latin typeface="Verdana"/>
                <a:cs typeface="Verdana"/>
              </a:rPr>
              <a:t>Configuration </a:t>
            </a:r>
            <a:r>
              <a:rPr sz="2800" b="1" spc="-310" dirty="0">
                <a:solidFill>
                  <a:srgbClr val="FF0000"/>
                </a:solidFill>
                <a:latin typeface="Verdana"/>
                <a:cs typeface="Verdana"/>
              </a:rPr>
              <a:t>File</a:t>
            </a:r>
            <a:r>
              <a:rPr sz="2800" b="1" spc="-2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800" b="1" spc="-420" dirty="0">
                <a:solidFill>
                  <a:srgbClr val="FF0000"/>
                </a:solidFill>
                <a:latin typeface="Verdana"/>
                <a:cs typeface="Verdana"/>
              </a:rPr>
              <a:t>Contents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93" y="1229982"/>
            <a:ext cx="10538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/apps/&lt;my-app&gt;/config/com.day.cq.commons.servlets.RootMappingServlet.cfg.json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38400" y="2551176"/>
            <a:ext cx="7394575" cy="2481580"/>
            <a:chOff x="2438400" y="2551176"/>
            <a:chExt cx="7394575" cy="2481580"/>
          </a:xfrm>
        </p:grpSpPr>
        <p:sp>
          <p:nvSpPr>
            <p:cNvPr id="5" name="object 5"/>
            <p:cNvSpPr/>
            <p:nvPr/>
          </p:nvSpPr>
          <p:spPr>
            <a:xfrm>
              <a:off x="2438400" y="2551176"/>
              <a:ext cx="7394448" cy="24810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6520" y="2749296"/>
              <a:ext cx="6803135" cy="1889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192</a:t>
            </a:fld>
            <a:endParaRPr spc="-16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98043"/>
            <a:ext cx="403097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0" dirty="0">
                <a:solidFill>
                  <a:srgbClr val="FF0000"/>
                </a:solidFill>
              </a:rPr>
              <a:t>OSGi </a:t>
            </a:r>
            <a:r>
              <a:rPr sz="2800" spc="-395" dirty="0">
                <a:solidFill>
                  <a:srgbClr val="FF0000"/>
                </a:solidFill>
              </a:rPr>
              <a:t>Configuration</a:t>
            </a:r>
            <a:r>
              <a:rPr sz="2800" spc="-310" dirty="0">
                <a:solidFill>
                  <a:srgbClr val="FF0000"/>
                </a:solidFill>
              </a:rPr>
              <a:t> </a:t>
            </a:r>
            <a:r>
              <a:rPr sz="2800" spc="-434" dirty="0">
                <a:solidFill>
                  <a:srgbClr val="FF0000"/>
                </a:solidFill>
              </a:rPr>
              <a:t>Values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73100" y="1797331"/>
            <a:ext cx="7640955" cy="171450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spc="-5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69900" marR="5080" indent="-46355">
              <a:lnSpc>
                <a:spcPts val="2810"/>
              </a:lnSpc>
              <a:spcBef>
                <a:spcPts val="130"/>
              </a:spcBef>
            </a:pPr>
            <a:r>
              <a:rPr sz="2000" spc="-10" dirty="0">
                <a:latin typeface="Courier New"/>
                <a:cs typeface="Courier New"/>
              </a:rPr>
              <a:t>“scheduledpurge.workflowStatus” </a:t>
            </a:r>
            <a:r>
              <a:rPr sz="2000" spc="-5" dirty="0">
                <a:latin typeface="Courier New"/>
                <a:cs typeface="Courier New"/>
              </a:rPr>
              <a:t>: ”COMPLETED”,  “scheduledpurge.modelIds” :</a:t>
            </a:r>
            <a:r>
              <a:rPr sz="2000" spc="-9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[“publish_example”,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235"/>
              </a:lnSpc>
            </a:pPr>
            <a:r>
              <a:rPr sz="2000" spc="-5" dirty="0">
                <a:latin typeface="Courier New"/>
                <a:cs typeface="Courier New"/>
              </a:rPr>
              <a:t>“request_for_deactiviation”],</a:t>
            </a:r>
            <a:endParaRPr sz="2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405"/>
              </a:spcBef>
            </a:pPr>
            <a:r>
              <a:rPr sz="2000" spc="-5" dirty="0">
                <a:latin typeface="Courier New"/>
                <a:cs typeface="Courier New"/>
              </a:rPr>
              <a:t>“api-key” :</a:t>
            </a:r>
            <a:r>
              <a:rPr sz="2000" spc="-1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”$[secret:server-api-key]”,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370" y="3536418"/>
            <a:ext cx="41402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Courier New"/>
                <a:cs typeface="Courier New"/>
              </a:rPr>
              <a:t>“url” :</a:t>
            </a:r>
            <a:r>
              <a:rPr sz="2000" spc="-7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“$[env:server-url]”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4167022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86127" y="1274063"/>
            <a:ext cx="1734820" cy="1061085"/>
            <a:chOff x="1786127" y="1274063"/>
            <a:chExt cx="1734820" cy="1061085"/>
          </a:xfrm>
        </p:grpSpPr>
        <p:sp>
          <p:nvSpPr>
            <p:cNvPr id="7" name="object 7"/>
            <p:cNvSpPr/>
            <p:nvPr/>
          </p:nvSpPr>
          <p:spPr>
            <a:xfrm>
              <a:off x="1786127" y="1274063"/>
              <a:ext cx="1734312" cy="1060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7567" y="1359407"/>
              <a:ext cx="1551940" cy="890269"/>
            </a:xfrm>
            <a:custGeom>
              <a:avLst/>
              <a:gdLst/>
              <a:ahLst/>
              <a:cxnLst/>
              <a:rect l="l" t="t" r="r" b="b"/>
              <a:pathLst>
                <a:path w="1551939" h="890269">
                  <a:moveTo>
                    <a:pt x="1551432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258572" y="475488"/>
                  </a:lnTo>
                  <a:lnTo>
                    <a:pt x="432219" y="890181"/>
                  </a:lnTo>
                  <a:lnTo>
                    <a:pt x="646430" y="475488"/>
                  </a:lnTo>
                  <a:lnTo>
                    <a:pt x="1551432" y="475488"/>
                  </a:lnTo>
                  <a:lnTo>
                    <a:pt x="1551432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77567" y="1359407"/>
              <a:ext cx="1551940" cy="890269"/>
            </a:xfrm>
            <a:custGeom>
              <a:avLst/>
              <a:gdLst/>
              <a:ahLst/>
              <a:cxnLst/>
              <a:rect l="l" t="t" r="r" b="b"/>
              <a:pathLst>
                <a:path w="1551939" h="890269">
                  <a:moveTo>
                    <a:pt x="0" y="0"/>
                  </a:moveTo>
                  <a:lnTo>
                    <a:pt x="258572" y="0"/>
                  </a:lnTo>
                  <a:lnTo>
                    <a:pt x="646430" y="0"/>
                  </a:lnTo>
                  <a:lnTo>
                    <a:pt x="1551432" y="0"/>
                  </a:lnTo>
                  <a:lnTo>
                    <a:pt x="1551432" y="277368"/>
                  </a:lnTo>
                  <a:lnTo>
                    <a:pt x="1551432" y="396240"/>
                  </a:lnTo>
                  <a:lnTo>
                    <a:pt x="1551432" y="475488"/>
                  </a:lnTo>
                  <a:lnTo>
                    <a:pt x="646430" y="475488"/>
                  </a:lnTo>
                  <a:lnTo>
                    <a:pt x="432219" y="890181"/>
                  </a:lnTo>
                  <a:lnTo>
                    <a:pt x="258572" y="475488"/>
                  </a:lnTo>
                  <a:lnTo>
                    <a:pt x="0" y="475488"/>
                  </a:lnTo>
                  <a:lnTo>
                    <a:pt x="0" y="396240"/>
                  </a:lnTo>
                  <a:lnTo>
                    <a:pt x="0" y="27736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28939" y="1457159"/>
            <a:ext cx="105092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inline</a:t>
            </a:r>
            <a:r>
              <a:rPr sz="16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98207" y="3255264"/>
            <a:ext cx="2405380" cy="652780"/>
            <a:chOff x="6998207" y="3255264"/>
            <a:chExt cx="2405380" cy="652780"/>
          </a:xfrm>
        </p:grpSpPr>
        <p:sp>
          <p:nvSpPr>
            <p:cNvPr id="12" name="object 12"/>
            <p:cNvSpPr/>
            <p:nvPr/>
          </p:nvSpPr>
          <p:spPr>
            <a:xfrm>
              <a:off x="6998207" y="3255264"/>
              <a:ext cx="2404872" cy="6522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98486" y="3336378"/>
              <a:ext cx="2207260" cy="488950"/>
            </a:xfrm>
            <a:custGeom>
              <a:avLst/>
              <a:gdLst/>
              <a:ahLst/>
              <a:cxnLst/>
              <a:rect l="l" t="t" r="r" b="b"/>
              <a:pathLst>
                <a:path w="2207259" h="488950">
                  <a:moveTo>
                    <a:pt x="0" y="0"/>
                  </a:moveTo>
                  <a:lnTo>
                    <a:pt x="670864" y="211493"/>
                  </a:lnTo>
                  <a:lnTo>
                    <a:pt x="670864" y="488861"/>
                  </a:lnTo>
                  <a:lnTo>
                    <a:pt x="2207056" y="488861"/>
                  </a:lnTo>
                  <a:lnTo>
                    <a:pt x="2207056" y="13373"/>
                  </a:lnTo>
                  <a:lnTo>
                    <a:pt x="670864" y="13373"/>
                  </a:lnTo>
                  <a:lnTo>
                    <a:pt x="670864" y="92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98486" y="3336378"/>
              <a:ext cx="2207260" cy="488950"/>
            </a:xfrm>
            <a:custGeom>
              <a:avLst/>
              <a:gdLst/>
              <a:ahLst/>
              <a:cxnLst/>
              <a:rect l="l" t="t" r="r" b="b"/>
              <a:pathLst>
                <a:path w="2207259" h="488950">
                  <a:moveTo>
                    <a:pt x="670864" y="13373"/>
                  </a:moveTo>
                  <a:lnTo>
                    <a:pt x="926896" y="13373"/>
                  </a:lnTo>
                  <a:lnTo>
                    <a:pt x="1310944" y="13373"/>
                  </a:lnTo>
                  <a:lnTo>
                    <a:pt x="2207056" y="13373"/>
                  </a:lnTo>
                  <a:lnTo>
                    <a:pt x="2207056" y="92621"/>
                  </a:lnTo>
                  <a:lnTo>
                    <a:pt x="2207056" y="211493"/>
                  </a:lnTo>
                  <a:lnTo>
                    <a:pt x="2207056" y="488861"/>
                  </a:lnTo>
                  <a:lnTo>
                    <a:pt x="1310944" y="488861"/>
                  </a:lnTo>
                  <a:lnTo>
                    <a:pt x="926896" y="488861"/>
                  </a:lnTo>
                  <a:lnTo>
                    <a:pt x="670864" y="488861"/>
                  </a:lnTo>
                  <a:lnTo>
                    <a:pt x="670864" y="211493"/>
                  </a:lnTo>
                  <a:lnTo>
                    <a:pt x="0" y="0"/>
                  </a:lnTo>
                  <a:lnTo>
                    <a:pt x="670864" y="92621"/>
                  </a:lnTo>
                  <a:lnTo>
                    <a:pt x="670864" y="1337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990814" y="3447046"/>
            <a:ext cx="10896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secret</a:t>
            </a:r>
            <a:r>
              <a:rPr sz="16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22903" y="3794759"/>
            <a:ext cx="2773680" cy="1344295"/>
            <a:chOff x="3422903" y="3794759"/>
            <a:chExt cx="2773680" cy="1344295"/>
          </a:xfrm>
        </p:grpSpPr>
        <p:sp>
          <p:nvSpPr>
            <p:cNvPr id="17" name="object 17"/>
            <p:cNvSpPr/>
            <p:nvPr/>
          </p:nvSpPr>
          <p:spPr>
            <a:xfrm>
              <a:off x="3422903" y="3794759"/>
              <a:ext cx="2773667" cy="13441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6535" y="3884015"/>
              <a:ext cx="2566670" cy="1167130"/>
            </a:xfrm>
            <a:custGeom>
              <a:avLst/>
              <a:gdLst/>
              <a:ahLst/>
              <a:cxnLst/>
              <a:rect l="l" t="t" r="r" b="b"/>
              <a:pathLst>
                <a:path w="2566670" h="1167129">
                  <a:moveTo>
                    <a:pt x="126657" y="0"/>
                  </a:moveTo>
                  <a:lnTo>
                    <a:pt x="427736" y="691032"/>
                  </a:lnTo>
                  <a:lnTo>
                    <a:pt x="0" y="691032"/>
                  </a:lnTo>
                  <a:lnTo>
                    <a:pt x="0" y="1166520"/>
                  </a:lnTo>
                  <a:lnTo>
                    <a:pt x="2566416" y="1166520"/>
                  </a:lnTo>
                  <a:lnTo>
                    <a:pt x="2566416" y="691032"/>
                  </a:lnTo>
                  <a:lnTo>
                    <a:pt x="1069340" y="691032"/>
                  </a:lnTo>
                  <a:lnTo>
                    <a:pt x="126657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26535" y="3884015"/>
              <a:ext cx="2566670" cy="1167130"/>
            </a:xfrm>
            <a:custGeom>
              <a:avLst/>
              <a:gdLst/>
              <a:ahLst/>
              <a:cxnLst/>
              <a:rect l="l" t="t" r="r" b="b"/>
              <a:pathLst>
                <a:path w="2566670" h="1167129">
                  <a:moveTo>
                    <a:pt x="0" y="691032"/>
                  </a:moveTo>
                  <a:lnTo>
                    <a:pt x="427736" y="691032"/>
                  </a:lnTo>
                  <a:lnTo>
                    <a:pt x="126657" y="0"/>
                  </a:lnTo>
                  <a:lnTo>
                    <a:pt x="1069340" y="691032"/>
                  </a:lnTo>
                  <a:lnTo>
                    <a:pt x="2566416" y="691032"/>
                  </a:lnTo>
                  <a:lnTo>
                    <a:pt x="2566416" y="770280"/>
                  </a:lnTo>
                  <a:lnTo>
                    <a:pt x="2566416" y="889152"/>
                  </a:lnTo>
                  <a:lnTo>
                    <a:pt x="2566416" y="1166520"/>
                  </a:lnTo>
                  <a:lnTo>
                    <a:pt x="1069340" y="1166520"/>
                  </a:lnTo>
                  <a:lnTo>
                    <a:pt x="427736" y="1166520"/>
                  </a:lnTo>
                  <a:lnTo>
                    <a:pt x="0" y="1166520"/>
                  </a:lnTo>
                  <a:lnTo>
                    <a:pt x="0" y="889152"/>
                  </a:lnTo>
                  <a:lnTo>
                    <a:pt x="0" y="770280"/>
                  </a:lnTo>
                  <a:lnTo>
                    <a:pt x="0" y="691032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45763" y="4671466"/>
            <a:ext cx="23279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60" dirty="0">
                <a:solidFill>
                  <a:srgbClr val="FFFFFF"/>
                </a:solidFill>
                <a:latin typeface="Verdana"/>
                <a:cs typeface="Verdana"/>
              </a:rPr>
              <a:t>environment-specific</a:t>
            </a:r>
            <a:r>
              <a:rPr sz="16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193</a:t>
            </a:fld>
            <a:endParaRPr spc="-16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98043"/>
            <a:ext cx="68160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0" dirty="0">
                <a:solidFill>
                  <a:srgbClr val="FF0000"/>
                </a:solidFill>
              </a:rPr>
              <a:t>OSGi </a:t>
            </a:r>
            <a:r>
              <a:rPr sz="2800" spc="-395" dirty="0">
                <a:solidFill>
                  <a:srgbClr val="FF0000"/>
                </a:solidFill>
              </a:rPr>
              <a:t>Configuration </a:t>
            </a:r>
            <a:r>
              <a:rPr sz="2800" spc="-345" dirty="0">
                <a:solidFill>
                  <a:srgbClr val="FF0000"/>
                </a:solidFill>
              </a:rPr>
              <a:t>Files </a:t>
            </a:r>
            <a:r>
              <a:rPr sz="2800" spc="-355" dirty="0">
                <a:solidFill>
                  <a:srgbClr val="FF0000"/>
                </a:solidFill>
              </a:rPr>
              <a:t>for </a:t>
            </a:r>
            <a:r>
              <a:rPr sz="2800" spc="-385" dirty="0">
                <a:solidFill>
                  <a:srgbClr val="FF0000"/>
                </a:solidFill>
              </a:rPr>
              <a:t>Factory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415" dirty="0">
                <a:solidFill>
                  <a:srgbClr val="FF0000"/>
                </a:solidFill>
              </a:rPr>
              <a:t>Services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73601" y="2070417"/>
            <a:ext cx="11257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45" dirty="0">
                <a:latin typeface="Verdana"/>
                <a:cs typeface="Verdana"/>
              </a:rPr>
              <a:t>com.adobe.granite.workflow.purge.Scheduler~training.cfg.json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1671" y="3092195"/>
            <a:ext cx="8056880" cy="477520"/>
            <a:chOff x="351671" y="3092195"/>
            <a:chExt cx="8056880" cy="477520"/>
          </a:xfrm>
        </p:grpSpPr>
        <p:sp>
          <p:nvSpPr>
            <p:cNvPr id="5" name="object 5"/>
            <p:cNvSpPr/>
            <p:nvPr/>
          </p:nvSpPr>
          <p:spPr>
            <a:xfrm>
              <a:off x="437388" y="3540251"/>
              <a:ext cx="7883525" cy="0"/>
            </a:xfrm>
            <a:custGeom>
              <a:avLst/>
              <a:gdLst/>
              <a:ahLst/>
              <a:cxnLst/>
              <a:rect l="l" t="t" r="r" b="b"/>
              <a:pathLst>
                <a:path w="7883525">
                  <a:moveTo>
                    <a:pt x="0" y="0"/>
                  </a:moveTo>
                  <a:lnTo>
                    <a:pt x="7883461" y="0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22563" y="3247262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33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36851" y="3104387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12" y="0"/>
                  </a:moveTo>
                  <a:lnTo>
                    <a:pt x="0" y="171450"/>
                  </a:lnTo>
                  <a:lnTo>
                    <a:pt x="171450" y="171437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7388" y="3235070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46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1671" y="3092195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12" y="0"/>
                  </a:moveTo>
                  <a:lnTo>
                    <a:pt x="0" y="171450"/>
                  </a:lnTo>
                  <a:lnTo>
                    <a:pt x="171450" y="171437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825115" y="3092195"/>
            <a:ext cx="1232535" cy="492759"/>
            <a:chOff x="8825115" y="3092195"/>
            <a:chExt cx="1232535" cy="492759"/>
          </a:xfrm>
        </p:grpSpPr>
        <p:sp>
          <p:nvSpPr>
            <p:cNvPr id="11" name="object 11"/>
            <p:cNvSpPr/>
            <p:nvPr/>
          </p:nvSpPr>
          <p:spPr>
            <a:xfrm>
              <a:off x="8883395" y="3543299"/>
              <a:ext cx="1089660" cy="12700"/>
            </a:xfrm>
            <a:custGeom>
              <a:avLst/>
              <a:gdLst/>
              <a:ahLst/>
              <a:cxnLst/>
              <a:rect l="l" t="t" r="r" b="b"/>
              <a:pathLst>
                <a:path w="1089659" h="12700">
                  <a:moveTo>
                    <a:pt x="0" y="0"/>
                  </a:moveTo>
                  <a:lnTo>
                    <a:pt x="1089266" y="12585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71531" y="3262502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46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85819" y="3119627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12" y="0"/>
                  </a:moveTo>
                  <a:lnTo>
                    <a:pt x="0" y="171450"/>
                  </a:lnTo>
                  <a:lnTo>
                    <a:pt x="171450" y="171437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10827" y="3235070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46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25115" y="3092195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12" y="0"/>
                  </a:moveTo>
                  <a:lnTo>
                    <a:pt x="0" y="171450"/>
                  </a:lnTo>
                  <a:lnTo>
                    <a:pt x="171450" y="171437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193667" y="3104388"/>
            <a:ext cx="566420" cy="505459"/>
            <a:chOff x="10193667" y="3104388"/>
            <a:chExt cx="566420" cy="505459"/>
          </a:xfrm>
        </p:grpSpPr>
        <p:sp>
          <p:nvSpPr>
            <p:cNvPr id="17" name="object 17"/>
            <p:cNvSpPr/>
            <p:nvPr/>
          </p:nvSpPr>
          <p:spPr>
            <a:xfrm>
              <a:off x="10254996" y="3552444"/>
              <a:ext cx="408940" cy="0"/>
            </a:xfrm>
            <a:custGeom>
              <a:avLst/>
              <a:gdLst/>
              <a:ahLst/>
              <a:cxnLst/>
              <a:rect l="l" t="t" r="r" b="b"/>
              <a:pathLst>
                <a:path w="408940">
                  <a:moveTo>
                    <a:pt x="0" y="0"/>
                  </a:moveTo>
                  <a:lnTo>
                    <a:pt x="408838" y="0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73397" y="3247212"/>
              <a:ext cx="9525" cy="334010"/>
            </a:xfrm>
            <a:custGeom>
              <a:avLst/>
              <a:gdLst/>
              <a:ahLst/>
              <a:cxnLst/>
              <a:rect l="l" t="t" r="r" b="b"/>
              <a:pathLst>
                <a:path w="9525" h="334010">
                  <a:moveTo>
                    <a:pt x="4527" y="-28575"/>
                  </a:moveTo>
                  <a:lnTo>
                    <a:pt x="4527" y="362369"/>
                  </a:lnTo>
                </a:path>
              </a:pathLst>
            </a:custGeom>
            <a:ln w="6620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88485" y="3104388"/>
              <a:ext cx="171450" cy="173990"/>
            </a:xfrm>
            <a:custGeom>
              <a:avLst/>
              <a:gdLst/>
              <a:ahLst/>
              <a:cxnLst/>
              <a:rect l="l" t="t" r="r" b="b"/>
              <a:pathLst>
                <a:path w="171450" h="173989">
                  <a:moveTo>
                    <a:pt x="81038" y="0"/>
                  </a:moveTo>
                  <a:lnTo>
                    <a:pt x="0" y="173710"/>
                  </a:lnTo>
                  <a:lnTo>
                    <a:pt x="171386" y="169049"/>
                  </a:lnTo>
                  <a:lnTo>
                    <a:pt x="81038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79380" y="3247263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33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193667" y="3104388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12" y="0"/>
                  </a:moveTo>
                  <a:lnTo>
                    <a:pt x="0" y="171450"/>
                  </a:lnTo>
                  <a:lnTo>
                    <a:pt x="171450" y="171437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0839843" y="3101339"/>
            <a:ext cx="668655" cy="467995"/>
            <a:chOff x="10839843" y="3101339"/>
            <a:chExt cx="668655" cy="467995"/>
          </a:xfrm>
        </p:grpSpPr>
        <p:sp>
          <p:nvSpPr>
            <p:cNvPr id="23" name="object 23"/>
            <p:cNvSpPr/>
            <p:nvPr/>
          </p:nvSpPr>
          <p:spPr>
            <a:xfrm>
              <a:off x="10907268" y="3540251"/>
              <a:ext cx="530860" cy="0"/>
            </a:xfrm>
            <a:custGeom>
              <a:avLst/>
              <a:gdLst/>
              <a:ahLst/>
              <a:cxnLst/>
              <a:rect l="l" t="t" r="r" b="b"/>
              <a:pathLst>
                <a:path w="530859">
                  <a:moveTo>
                    <a:pt x="0" y="0"/>
                  </a:moveTo>
                  <a:lnTo>
                    <a:pt x="530466" y="0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22380" y="3244214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46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36667" y="3101339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12" y="0"/>
                  </a:moveTo>
                  <a:lnTo>
                    <a:pt x="0" y="171450"/>
                  </a:lnTo>
                  <a:lnTo>
                    <a:pt x="171450" y="171437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25556" y="3244214"/>
              <a:ext cx="0" cy="322580"/>
            </a:xfrm>
            <a:custGeom>
              <a:avLst/>
              <a:gdLst/>
              <a:ahLst/>
              <a:cxnLst/>
              <a:rect l="l" t="t" r="r" b="b"/>
              <a:pathLst>
                <a:path h="322579">
                  <a:moveTo>
                    <a:pt x="0" y="0"/>
                  </a:moveTo>
                  <a:lnTo>
                    <a:pt x="0" y="322046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39843" y="3101339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12" y="0"/>
                  </a:moveTo>
                  <a:lnTo>
                    <a:pt x="0" y="171450"/>
                  </a:lnTo>
                  <a:lnTo>
                    <a:pt x="171450" y="171437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73587" y="3669931"/>
            <a:ext cx="2168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Verdana"/>
                <a:cs typeface="Verdana"/>
              </a:rPr>
              <a:t>Persistent </a:t>
            </a:r>
            <a:r>
              <a:rPr sz="1800" spc="-210" dirty="0">
                <a:latin typeface="Verdana"/>
                <a:cs typeface="Verdana"/>
              </a:rPr>
              <a:t>Identity</a:t>
            </a:r>
            <a:r>
              <a:rPr sz="1800" spc="-300" dirty="0">
                <a:latin typeface="Verdana"/>
                <a:cs typeface="Verdana"/>
              </a:rPr>
              <a:t> </a:t>
            </a:r>
            <a:r>
              <a:rPr sz="1800" spc="-245" dirty="0">
                <a:latin typeface="Verdana"/>
                <a:cs typeface="Verdana"/>
              </a:rPr>
              <a:t>(PID)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194</a:t>
            </a:fld>
            <a:endParaRPr spc="-165"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209138" y="3760457"/>
            <a:ext cx="577850" cy="1208405"/>
          </a:xfrm>
          <a:prstGeom prst="rect">
            <a:avLst/>
          </a:prstGeom>
        </p:spPr>
        <p:txBody>
          <a:bodyPr vert="vert" wrap="square" lIns="0" tIns="571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5"/>
              </a:spcBef>
            </a:pPr>
            <a:r>
              <a:rPr sz="1800" spc="-190" dirty="0">
                <a:latin typeface="Verdana"/>
                <a:cs typeface="Verdana"/>
              </a:rPr>
              <a:t>unique</a:t>
            </a:r>
            <a:r>
              <a:rPr sz="1800" spc="-295" dirty="0">
                <a:latin typeface="Verdana"/>
                <a:cs typeface="Verdana"/>
              </a:rPr>
              <a:t> </a:t>
            </a:r>
            <a:r>
              <a:rPr sz="1800" spc="-215" dirty="0">
                <a:latin typeface="Verdana"/>
                <a:cs typeface="Verdana"/>
              </a:rPr>
              <a:t>string  </a:t>
            </a:r>
            <a:r>
              <a:rPr sz="1800" spc="-190" dirty="0">
                <a:latin typeface="Verdana"/>
                <a:cs typeface="Verdana"/>
              </a:rPr>
              <a:t>for</a:t>
            </a:r>
            <a:r>
              <a:rPr sz="1800" spc="-215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factory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34078" y="3773030"/>
            <a:ext cx="303530" cy="898525"/>
          </a:xfrm>
          <a:prstGeom prst="rect">
            <a:avLst/>
          </a:prstGeom>
        </p:spPr>
        <p:txBody>
          <a:bodyPr vert="vert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-185" dirty="0">
                <a:latin typeface="Verdana"/>
                <a:cs typeface="Verdana"/>
              </a:rPr>
              <a:t>config</a:t>
            </a:r>
            <a:r>
              <a:rPr sz="1800" spc="-285" dirty="0">
                <a:latin typeface="Verdana"/>
                <a:cs typeface="Verdana"/>
              </a:rPr>
              <a:t> </a:t>
            </a:r>
            <a:r>
              <a:rPr sz="1800" spc="-145" dirty="0">
                <a:latin typeface="Verdana"/>
                <a:cs typeface="Verdana"/>
              </a:rPr>
              <a:t>file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19878" y="3793832"/>
            <a:ext cx="303530" cy="905510"/>
          </a:xfrm>
          <a:prstGeom prst="rect">
            <a:avLst/>
          </a:prstGeom>
        </p:spPr>
        <p:txBody>
          <a:bodyPr vert="vert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-204" dirty="0">
                <a:latin typeface="Verdana"/>
                <a:cs typeface="Verdana"/>
              </a:rPr>
              <a:t>extension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98043"/>
            <a:ext cx="40811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0" dirty="0">
                <a:solidFill>
                  <a:srgbClr val="FF0000"/>
                </a:solidFill>
              </a:rPr>
              <a:t>OSGi </a:t>
            </a:r>
            <a:r>
              <a:rPr sz="2800" spc="-395" dirty="0">
                <a:solidFill>
                  <a:srgbClr val="FF0000"/>
                </a:solidFill>
              </a:rPr>
              <a:t>Configuration</a:t>
            </a:r>
            <a:r>
              <a:rPr sz="2800" spc="-305" dirty="0">
                <a:solidFill>
                  <a:srgbClr val="FF0000"/>
                </a:solidFill>
              </a:rPr>
              <a:t> </a:t>
            </a:r>
            <a:r>
              <a:rPr sz="2800" spc="-380" dirty="0">
                <a:solidFill>
                  <a:srgbClr val="FF0000"/>
                </a:solidFill>
              </a:rPr>
              <a:t>Printer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25552" y="624840"/>
            <a:ext cx="11963400" cy="5657215"/>
            <a:chOff x="225552" y="624840"/>
            <a:chExt cx="11963400" cy="5657215"/>
          </a:xfrm>
        </p:grpSpPr>
        <p:sp>
          <p:nvSpPr>
            <p:cNvPr id="4" name="object 4"/>
            <p:cNvSpPr/>
            <p:nvPr/>
          </p:nvSpPr>
          <p:spPr>
            <a:xfrm>
              <a:off x="225552" y="2977895"/>
              <a:ext cx="8031480" cy="33040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3672" y="3176016"/>
              <a:ext cx="7440168" cy="27127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4428" y="5198363"/>
              <a:ext cx="4441190" cy="274320"/>
            </a:xfrm>
            <a:custGeom>
              <a:avLst/>
              <a:gdLst/>
              <a:ahLst/>
              <a:cxnLst/>
              <a:rect l="l" t="t" r="r" b="b"/>
              <a:pathLst>
                <a:path w="4441190" h="274320">
                  <a:moveTo>
                    <a:pt x="0" y="0"/>
                  </a:moveTo>
                  <a:lnTo>
                    <a:pt x="4440935" y="0"/>
                  </a:lnTo>
                  <a:lnTo>
                    <a:pt x="4440935" y="274319"/>
                  </a:lnTo>
                  <a:lnTo>
                    <a:pt x="0" y="27431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32831" y="624840"/>
              <a:ext cx="7056107" cy="3944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0952" y="822960"/>
              <a:ext cx="6537959" cy="3352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17563" y="1885187"/>
              <a:ext cx="5248910" cy="216535"/>
            </a:xfrm>
            <a:custGeom>
              <a:avLst/>
              <a:gdLst/>
              <a:ahLst/>
              <a:cxnLst/>
              <a:rect l="l" t="t" r="r" b="b"/>
              <a:pathLst>
                <a:path w="5248909" h="216535">
                  <a:moveTo>
                    <a:pt x="0" y="0"/>
                  </a:moveTo>
                  <a:lnTo>
                    <a:pt x="5248655" y="0"/>
                  </a:lnTo>
                  <a:lnTo>
                    <a:pt x="5248655" y="216408"/>
                  </a:lnTo>
                  <a:lnTo>
                    <a:pt x="0" y="21640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16224" y="2106168"/>
              <a:ext cx="3270504" cy="975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2903" y="2191613"/>
              <a:ext cx="3056890" cy="805180"/>
            </a:xfrm>
            <a:custGeom>
              <a:avLst/>
              <a:gdLst/>
              <a:ahLst/>
              <a:cxnLst/>
              <a:rect l="l" t="t" r="r" b="b"/>
              <a:pathLst>
                <a:path w="3056890" h="805180">
                  <a:moveTo>
                    <a:pt x="3056496" y="0"/>
                  </a:moveTo>
                  <a:lnTo>
                    <a:pt x="1999488" y="215290"/>
                  </a:lnTo>
                  <a:lnTo>
                    <a:pt x="1999488" y="97434"/>
                  </a:lnTo>
                  <a:lnTo>
                    <a:pt x="0" y="97434"/>
                  </a:lnTo>
                  <a:lnTo>
                    <a:pt x="0" y="804570"/>
                  </a:lnTo>
                  <a:lnTo>
                    <a:pt x="1999488" y="804570"/>
                  </a:lnTo>
                  <a:lnTo>
                    <a:pt x="1999488" y="392074"/>
                  </a:lnTo>
                  <a:lnTo>
                    <a:pt x="3056496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2903" y="2191613"/>
              <a:ext cx="3056890" cy="805180"/>
            </a:xfrm>
            <a:custGeom>
              <a:avLst/>
              <a:gdLst/>
              <a:ahLst/>
              <a:cxnLst/>
              <a:rect l="l" t="t" r="r" b="b"/>
              <a:pathLst>
                <a:path w="3056890" h="805180">
                  <a:moveTo>
                    <a:pt x="0" y="97434"/>
                  </a:moveTo>
                  <a:lnTo>
                    <a:pt x="1166368" y="97434"/>
                  </a:lnTo>
                  <a:lnTo>
                    <a:pt x="1666239" y="97434"/>
                  </a:lnTo>
                  <a:lnTo>
                    <a:pt x="1999488" y="97434"/>
                  </a:lnTo>
                  <a:lnTo>
                    <a:pt x="1999488" y="215290"/>
                  </a:lnTo>
                  <a:lnTo>
                    <a:pt x="3056496" y="0"/>
                  </a:lnTo>
                  <a:lnTo>
                    <a:pt x="1999488" y="392074"/>
                  </a:lnTo>
                  <a:lnTo>
                    <a:pt x="1999488" y="804570"/>
                  </a:lnTo>
                  <a:lnTo>
                    <a:pt x="1666239" y="804570"/>
                  </a:lnTo>
                  <a:lnTo>
                    <a:pt x="1166368" y="804570"/>
                  </a:lnTo>
                  <a:lnTo>
                    <a:pt x="0" y="804570"/>
                  </a:lnTo>
                  <a:lnTo>
                    <a:pt x="0" y="392074"/>
                  </a:lnTo>
                  <a:lnTo>
                    <a:pt x="0" y="215290"/>
                  </a:lnTo>
                  <a:lnTo>
                    <a:pt x="0" y="9743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15765" y="2380018"/>
            <a:ext cx="10083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5"/>
              </a:spcBef>
            </a:pPr>
            <a:r>
              <a:rPr sz="1600" spc="-21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1600" spc="-1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600" spc="-1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60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1600" spc="-1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600" spc="-120" dirty="0">
                <a:solidFill>
                  <a:srgbClr val="FFFFFF"/>
                </a:solidFill>
                <a:latin typeface="Verdana"/>
                <a:cs typeface="Verdana"/>
              </a:rPr>
              <a:t>on  </a:t>
            </a:r>
            <a:r>
              <a:rPr sz="1600" spc="-170" dirty="0">
                <a:solidFill>
                  <a:srgbClr val="FFFFFF"/>
                </a:solidFill>
                <a:latin typeface="Verdana"/>
                <a:cs typeface="Verdana"/>
              </a:rPr>
              <a:t>format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195</a:t>
            </a:fld>
            <a:endParaRPr spc="-16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17698" y="1412379"/>
            <a:ext cx="46685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93444" algn="l"/>
              </a:tabLst>
            </a:pPr>
            <a:r>
              <a:rPr sz="2000" spc="-215" dirty="0">
                <a:latin typeface="Verdana"/>
                <a:cs typeface="Verdana"/>
              </a:rPr>
              <a:t>OSGi</a:t>
            </a:r>
            <a:r>
              <a:rPr sz="2000" spc="-125" dirty="0">
                <a:latin typeface="Verdana"/>
                <a:cs typeface="Verdana"/>
              </a:rPr>
              <a:t> </a:t>
            </a:r>
            <a:r>
              <a:rPr sz="2000" spc="-555" dirty="0">
                <a:latin typeface="Verdana"/>
                <a:cs typeface="Verdana"/>
              </a:rPr>
              <a:t>&gt;	</a:t>
            </a:r>
            <a:r>
              <a:rPr sz="2000" spc="-215" dirty="0">
                <a:latin typeface="Verdana"/>
                <a:cs typeface="Verdana"/>
              </a:rPr>
              <a:t>OSGi </a:t>
            </a:r>
            <a:r>
              <a:rPr sz="2000" spc="-185" dirty="0">
                <a:latin typeface="Verdana"/>
                <a:cs typeface="Verdana"/>
              </a:rPr>
              <a:t>Installer </a:t>
            </a:r>
            <a:r>
              <a:rPr sz="2000" spc="-175" dirty="0">
                <a:latin typeface="Verdana"/>
                <a:cs typeface="Verdana"/>
              </a:rPr>
              <a:t>Configuration</a:t>
            </a:r>
            <a:r>
              <a:rPr sz="2000" spc="145" dirty="0">
                <a:latin typeface="Verdana"/>
                <a:cs typeface="Verdana"/>
              </a:rPr>
              <a:t> </a:t>
            </a:r>
            <a:r>
              <a:rPr sz="2000" spc="-165" dirty="0">
                <a:latin typeface="Verdana"/>
                <a:cs typeface="Verdana"/>
              </a:rPr>
              <a:t>Printer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6"/>
            <a:ext cx="74599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25" dirty="0">
                <a:latin typeface="Verdana"/>
                <a:cs typeface="Verdana"/>
              </a:rPr>
              <a:t>In </a:t>
            </a:r>
            <a:r>
              <a:rPr sz="2200" spc="-220" dirty="0">
                <a:latin typeface="Verdana"/>
                <a:cs typeface="Verdana"/>
              </a:rPr>
              <a:t>this </a:t>
            </a:r>
            <a:r>
              <a:rPr sz="2200" spc="-275" dirty="0">
                <a:latin typeface="Verdana"/>
                <a:cs typeface="Verdana"/>
              </a:rPr>
              <a:t>exercise, </a:t>
            </a:r>
            <a:r>
              <a:rPr sz="2200" spc="-245" dirty="0">
                <a:latin typeface="Verdana"/>
                <a:cs typeface="Verdana"/>
              </a:rPr>
              <a:t>you </a:t>
            </a:r>
            <a:r>
              <a:rPr sz="2200" spc="-135" dirty="0">
                <a:latin typeface="Verdana"/>
                <a:cs typeface="Verdana"/>
              </a:rPr>
              <a:t>will </a:t>
            </a:r>
            <a:r>
              <a:rPr sz="2200" spc="-265" dirty="0">
                <a:latin typeface="Verdana"/>
                <a:cs typeface="Verdana"/>
              </a:rPr>
              <a:t>use </a:t>
            </a:r>
            <a:r>
              <a:rPr sz="2200" spc="-240" dirty="0">
                <a:latin typeface="Verdana"/>
                <a:cs typeface="Verdana"/>
              </a:rPr>
              <a:t>the </a:t>
            </a:r>
            <a:r>
              <a:rPr sz="2200" spc="-280" dirty="0">
                <a:latin typeface="Verdana"/>
                <a:cs typeface="Verdana"/>
              </a:rPr>
              <a:t>OSGi </a:t>
            </a:r>
            <a:r>
              <a:rPr sz="2200" spc="-210" dirty="0">
                <a:latin typeface="Verdana"/>
                <a:cs typeface="Verdana"/>
              </a:rPr>
              <a:t>installer</a:t>
            </a:r>
            <a:r>
              <a:rPr sz="2200" spc="-620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configuration </a:t>
            </a:r>
            <a:r>
              <a:rPr sz="2200" spc="-270" dirty="0">
                <a:latin typeface="Verdana"/>
                <a:cs typeface="Verdana"/>
              </a:rPr>
              <a:t>printer.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196</a:t>
            </a:fld>
            <a:endParaRPr spc="-16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8779" y="370916"/>
            <a:ext cx="83502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409" dirty="0">
                <a:solidFill>
                  <a:srgbClr val="FFFFFF"/>
                </a:solidFill>
                <a:latin typeface="Verdana"/>
                <a:cs typeface="Verdana"/>
              </a:rPr>
              <a:t>Exercise </a:t>
            </a:r>
            <a:r>
              <a:rPr sz="2800" b="1" spc="-434" dirty="0">
                <a:solidFill>
                  <a:srgbClr val="FFFFFF"/>
                </a:solidFill>
                <a:latin typeface="Verdana"/>
                <a:cs typeface="Verdana"/>
              </a:rPr>
              <a:t>2: </a:t>
            </a:r>
            <a:r>
              <a:rPr sz="2800" b="1" spc="-455" dirty="0">
                <a:solidFill>
                  <a:srgbClr val="FFFFFF"/>
                </a:solidFill>
                <a:latin typeface="Verdana"/>
                <a:cs typeface="Verdana"/>
              </a:rPr>
              <a:t>Use </a:t>
            </a:r>
            <a:r>
              <a:rPr sz="2800" b="1" spc="-40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800" b="1" spc="-405" dirty="0">
                <a:solidFill>
                  <a:srgbClr val="FFFFFF"/>
                </a:solidFill>
                <a:latin typeface="Verdana"/>
                <a:cs typeface="Verdana"/>
              </a:rPr>
              <a:t>OSGi </a:t>
            </a:r>
            <a:r>
              <a:rPr sz="2800" b="1" spc="-409" dirty="0">
                <a:solidFill>
                  <a:srgbClr val="FFFFFF"/>
                </a:solidFill>
                <a:latin typeface="Verdana"/>
                <a:cs typeface="Verdana"/>
              </a:rPr>
              <a:t>Installer </a:t>
            </a:r>
            <a:r>
              <a:rPr sz="2800" b="1" spc="-395" dirty="0">
                <a:solidFill>
                  <a:srgbClr val="FFFFFF"/>
                </a:solidFill>
                <a:latin typeface="Verdana"/>
                <a:cs typeface="Verdana"/>
              </a:rPr>
              <a:t>Configuration</a:t>
            </a:r>
            <a:r>
              <a:rPr sz="28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380" dirty="0">
                <a:solidFill>
                  <a:srgbClr val="FFFFFF"/>
                </a:solidFill>
                <a:latin typeface="Verdana"/>
                <a:cs typeface="Verdana"/>
              </a:rPr>
              <a:t>Printer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52615"/>
            <a:ext cx="12189460" cy="405765"/>
            <a:chOff x="0" y="6452615"/>
            <a:chExt cx="12189460" cy="405765"/>
          </a:xfrm>
        </p:grpSpPr>
        <p:sp>
          <p:nvSpPr>
            <p:cNvPr id="3" name="object 3"/>
            <p:cNvSpPr/>
            <p:nvPr/>
          </p:nvSpPr>
          <p:spPr>
            <a:xfrm>
              <a:off x="0" y="6452615"/>
              <a:ext cx="12189460" cy="405765"/>
            </a:xfrm>
            <a:custGeom>
              <a:avLst/>
              <a:gdLst/>
              <a:ahLst/>
              <a:cxnLst/>
              <a:rect l="l" t="t" r="r" b="b"/>
              <a:pathLst>
                <a:path w="12189460" h="405765">
                  <a:moveTo>
                    <a:pt x="12188952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2188952" y="405384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695176" y="6528816"/>
              <a:ext cx="188975" cy="2590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4619" y="398043"/>
            <a:ext cx="81451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95" dirty="0">
                <a:solidFill>
                  <a:srgbClr val="FF0000"/>
                </a:solidFill>
              </a:rPr>
              <a:t>Environment-specific </a:t>
            </a:r>
            <a:r>
              <a:rPr sz="2800" spc="-400" dirty="0">
                <a:solidFill>
                  <a:srgbClr val="FF0000"/>
                </a:solidFill>
              </a:rPr>
              <a:t>Configurations </a:t>
            </a:r>
            <a:r>
              <a:rPr sz="2800" spc="-434" dirty="0">
                <a:solidFill>
                  <a:srgbClr val="FF0000"/>
                </a:solidFill>
              </a:rPr>
              <a:t>Using </a:t>
            </a:r>
            <a:r>
              <a:rPr sz="2800" spc="-480" dirty="0">
                <a:solidFill>
                  <a:srgbClr val="FF0000"/>
                </a:solidFill>
              </a:rPr>
              <a:t>Run</a:t>
            </a:r>
            <a:r>
              <a:rPr sz="2800" spc="-80" dirty="0">
                <a:solidFill>
                  <a:srgbClr val="FF0000"/>
                </a:solidFill>
              </a:rPr>
              <a:t> </a:t>
            </a:r>
            <a:r>
              <a:rPr sz="2800" spc="-380" dirty="0">
                <a:solidFill>
                  <a:srgbClr val="FF0000"/>
                </a:solidFill>
              </a:rPr>
              <a:t>Mode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23672" y="798588"/>
            <a:ext cx="11341595" cy="5260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197</a:t>
            </a:fld>
            <a:endParaRPr spc="-16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21192"/>
            <a:ext cx="3444875" cy="81089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200" spc="-335" dirty="0">
                <a:latin typeface="Verdana"/>
                <a:cs typeface="Verdana"/>
              </a:rPr>
              <a:t>If </a:t>
            </a:r>
            <a:r>
              <a:rPr sz="2200" spc="-260" dirty="0">
                <a:latin typeface="Verdana"/>
                <a:cs typeface="Verdana"/>
              </a:rPr>
              <a:t>an </a:t>
            </a:r>
            <a:r>
              <a:rPr sz="2200" spc="-240" dirty="0">
                <a:latin typeface="Verdana"/>
                <a:cs typeface="Verdana"/>
              </a:rPr>
              <a:t>instance </a:t>
            </a:r>
            <a:r>
              <a:rPr sz="2200" spc="-300" dirty="0">
                <a:latin typeface="Verdana"/>
                <a:cs typeface="Verdana"/>
              </a:rPr>
              <a:t>was </a:t>
            </a:r>
            <a:r>
              <a:rPr sz="2200" spc="-245" dirty="0">
                <a:latin typeface="Verdana"/>
                <a:cs typeface="Verdana"/>
              </a:rPr>
              <a:t>started</a:t>
            </a:r>
            <a:r>
              <a:rPr sz="2200" spc="-270" dirty="0">
                <a:latin typeface="Verdana"/>
                <a:cs typeface="Verdana"/>
              </a:rPr>
              <a:t> </a:t>
            </a:r>
            <a:r>
              <a:rPr sz="2200" spc="-265" dirty="0">
                <a:latin typeface="Verdana"/>
                <a:cs typeface="Verdana"/>
              </a:rPr>
              <a:t>with:</a:t>
            </a:r>
            <a:endParaRPr sz="2200">
              <a:latin typeface="Verdana"/>
              <a:cs typeface="Verdana"/>
            </a:endParaRPr>
          </a:p>
          <a:p>
            <a:pPr marL="287020">
              <a:lnSpc>
                <a:spcPct val="100000"/>
              </a:lnSpc>
              <a:spcBef>
                <a:spcPts val="535"/>
              </a:spcBef>
            </a:pPr>
            <a:r>
              <a:rPr sz="2000" spc="-5" dirty="0">
                <a:latin typeface="Courier New"/>
                <a:cs typeface="Courier New"/>
              </a:rPr>
              <a:t>-r</a:t>
            </a:r>
            <a:r>
              <a:rPr sz="2000" spc="-1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author,dev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198</a:t>
            </a:fld>
            <a:endParaRPr spc="-16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2453906"/>
            <a:ext cx="62826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35" dirty="0">
                <a:latin typeface="Verdana"/>
                <a:cs typeface="Verdana"/>
              </a:rPr>
              <a:t>If </a:t>
            </a:r>
            <a:r>
              <a:rPr sz="2200" spc="-240" dirty="0">
                <a:latin typeface="Verdana"/>
                <a:cs typeface="Verdana"/>
              </a:rPr>
              <a:t>the </a:t>
            </a:r>
            <a:r>
              <a:rPr sz="2200" spc="-190" dirty="0">
                <a:latin typeface="Verdana"/>
                <a:cs typeface="Verdana"/>
              </a:rPr>
              <a:t>following </a:t>
            </a:r>
            <a:r>
              <a:rPr sz="2200" spc="-235" dirty="0">
                <a:latin typeface="Verdana"/>
                <a:cs typeface="Verdana"/>
              </a:rPr>
              <a:t>configurations </a:t>
            </a:r>
            <a:r>
              <a:rPr sz="2200" spc="-215" dirty="0">
                <a:latin typeface="Verdana"/>
                <a:cs typeface="Verdana"/>
              </a:rPr>
              <a:t>folder </a:t>
            </a:r>
            <a:r>
              <a:rPr sz="2200" spc="-250" dirty="0">
                <a:latin typeface="Verdana"/>
                <a:cs typeface="Verdana"/>
              </a:rPr>
              <a:t>structure </a:t>
            </a:r>
            <a:r>
              <a:rPr sz="2200" spc="-220" dirty="0">
                <a:latin typeface="Verdana"/>
                <a:cs typeface="Verdana"/>
              </a:rPr>
              <a:t>is</a:t>
            </a:r>
            <a:r>
              <a:rPr sz="2200" spc="-425" dirty="0">
                <a:latin typeface="Verdana"/>
                <a:cs typeface="Verdana"/>
              </a:rPr>
              <a:t> </a:t>
            </a:r>
            <a:r>
              <a:rPr sz="2200" spc="-254" dirty="0">
                <a:latin typeface="Verdana"/>
                <a:cs typeface="Verdana"/>
              </a:rPr>
              <a:t>defined: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689285"/>
            <a:ext cx="6176645" cy="174688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89560" indent="-27749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89560" algn="l"/>
                <a:tab pos="290195" algn="l"/>
              </a:tabLst>
            </a:pPr>
            <a:r>
              <a:rPr sz="2000" spc="-5" dirty="0">
                <a:latin typeface="Courier New"/>
                <a:cs typeface="Courier New"/>
              </a:rPr>
              <a:t>/apps/*/config.author</a:t>
            </a:r>
            <a:endParaRPr sz="2000">
              <a:latin typeface="Courier New"/>
              <a:cs typeface="Courier New"/>
            </a:endParaRPr>
          </a:p>
          <a:p>
            <a:pPr marL="289560">
              <a:lnSpc>
                <a:spcPct val="100000"/>
              </a:lnSpc>
              <a:spcBef>
                <a:spcPts val="1205"/>
              </a:spcBef>
            </a:pPr>
            <a:r>
              <a:rPr sz="1800" b="1" spc="-5" dirty="0">
                <a:latin typeface="Courier New"/>
                <a:cs typeface="Courier New"/>
              </a:rPr>
              <a:t>com.da</a:t>
            </a:r>
            <a:r>
              <a:rPr sz="1800" b="1" spc="-30" dirty="0">
                <a:latin typeface="Courier New"/>
                <a:cs typeface="Courier New"/>
              </a:rPr>
              <a:t>y</a:t>
            </a:r>
            <a:r>
              <a:rPr sz="1800" b="1" spc="-5" dirty="0">
                <a:latin typeface="Courier New"/>
                <a:cs typeface="Courier New"/>
              </a:rPr>
              <a:t>.cq.</a:t>
            </a:r>
            <a:r>
              <a:rPr sz="1800" b="1" spc="-30" dirty="0">
                <a:latin typeface="Courier New"/>
                <a:cs typeface="Courier New"/>
              </a:rPr>
              <a:t>w</a:t>
            </a:r>
            <a:r>
              <a:rPr sz="1800" b="1" spc="-5" dirty="0">
                <a:latin typeface="Courier New"/>
                <a:cs typeface="Courier New"/>
              </a:rPr>
              <a:t>cm.</a:t>
            </a:r>
            <a:r>
              <a:rPr sz="1800" b="1" spc="-30" dirty="0">
                <a:latin typeface="Courier New"/>
                <a:cs typeface="Courier New"/>
              </a:rPr>
              <a:t>c</a:t>
            </a:r>
            <a:r>
              <a:rPr sz="1800" b="1" spc="-5" dirty="0">
                <a:latin typeface="Courier New"/>
                <a:cs typeface="Courier New"/>
              </a:rPr>
              <a:t>ore.</a:t>
            </a:r>
            <a:r>
              <a:rPr sz="1800" b="1" spc="-30" dirty="0">
                <a:latin typeface="Courier New"/>
                <a:cs typeface="Courier New"/>
              </a:rPr>
              <a:t>im</a:t>
            </a:r>
            <a:r>
              <a:rPr sz="1800" b="1" spc="-5" dirty="0">
                <a:latin typeface="Courier New"/>
                <a:cs typeface="Courier New"/>
              </a:rPr>
              <a:t>pl.Ver</a:t>
            </a:r>
            <a:r>
              <a:rPr sz="1800" b="1" spc="-30" dirty="0">
                <a:latin typeface="Courier New"/>
                <a:cs typeface="Courier New"/>
              </a:rPr>
              <a:t>s</a:t>
            </a:r>
            <a:r>
              <a:rPr sz="1800" b="1" spc="-5" dirty="0">
                <a:latin typeface="Courier New"/>
                <a:cs typeface="Courier New"/>
              </a:rPr>
              <a:t>ionM</a:t>
            </a:r>
            <a:r>
              <a:rPr sz="1800" b="1" spc="-30" dirty="0">
                <a:latin typeface="Courier New"/>
                <a:cs typeface="Courier New"/>
              </a:rPr>
              <a:t>a</a:t>
            </a:r>
            <a:r>
              <a:rPr sz="1800" b="1" spc="-5" dirty="0">
                <a:latin typeface="Courier New"/>
                <a:cs typeface="Courier New"/>
              </a:rPr>
              <a:t>nag</a:t>
            </a:r>
            <a:r>
              <a:rPr sz="1800" b="1" spc="-30" dirty="0">
                <a:latin typeface="Courier New"/>
                <a:cs typeface="Courier New"/>
              </a:rPr>
              <a:t>e</a:t>
            </a:r>
            <a:r>
              <a:rPr sz="1800" b="1" spc="-5" dirty="0">
                <a:latin typeface="Courier New"/>
                <a:cs typeface="Courier New"/>
              </a:rPr>
              <a:t>rImpl</a:t>
            </a:r>
            <a:endParaRPr sz="1800">
              <a:latin typeface="Courier New"/>
              <a:cs typeface="Courier New"/>
            </a:endParaRPr>
          </a:p>
          <a:p>
            <a:pPr marL="289560" indent="-27749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89560" algn="l"/>
                <a:tab pos="290195" algn="l"/>
              </a:tabLst>
            </a:pPr>
            <a:r>
              <a:rPr sz="2000" spc="-5" dirty="0">
                <a:latin typeface="Courier New"/>
                <a:cs typeface="Courier New"/>
              </a:rPr>
              <a:t>/apps/*/config.author.dev</a:t>
            </a:r>
            <a:endParaRPr sz="2000">
              <a:latin typeface="Courier New"/>
              <a:cs typeface="Courier New"/>
            </a:endParaRPr>
          </a:p>
          <a:p>
            <a:pPr marL="289560">
              <a:lnSpc>
                <a:spcPct val="100000"/>
              </a:lnSpc>
              <a:spcBef>
                <a:spcPts val="1210"/>
              </a:spcBef>
            </a:pPr>
            <a:r>
              <a:rPr sz="1800" b="1" spc="-5" dirty="0">
                <a:latin typeface="Courier New"/>
                <a:cs typeface="Courier New"/>
              </a:rPr>
              <a:t>com.da</a:t>
            </a:r>
            <a:r>
              <a:rPr sz="1800" b="1" spc="-30" dirty="0">
                <a:latin typeface="Courier New"/>
                <a:cs typeface="Courier New"/>
              </a:rPr>
              <a:t>y</a:t>
            </a:r>
            <a:r>
              <a:rPr sz="1800" b="1" spc="-5" dirty="0">
                <a:latin typeface="Courier New"/>
                <a:cs typeface="Courier New"/>
              </a:rPr>
              <a:t>.cq.</a:t>
            </a:r>
            <a:r>
              <a:rPr sz="1800" b="1" spc="-30" dirty="0">
                <a:latin typeface="Courier New"/>
                <a:cs typeface="Courier New"/>
              </a:rPr>
              <a:t>w</a:t>
            </a:r>
            <a:r>
              <a:rPr sz="1800" b="1" spc="-5" dirty="0">
                <a:latin typeface="Courier New"/>
                <a:cs typeface="Courier New"/>
              </a:rPr>
              <a:t>cm.</a:t>
            </a:r>
            <a:r>
              <a:rPr sz="1800" b="1" spc="-30" dirty="0">
                <a:latin typeface="Courier New"/>
                <a:cs typeface="Courier New"/>
              </a:rPr>
              <a:t>c</a:t>
            </a:r>
            <a:r>
              <a:rPr sz="1800" b="1" spc="-5" dirty="0">
                <a:latin typeface="Courier New"/>
                <a:cs typeface="Courier New"/>
              </a:rPr>
              <a:t>ore.</a:t>
            </a:r>
            <a:r>
              <a:rPr sz="1800" b="1" spc="-30" dirty="0">
                <a:latin typeface="Courier New"/>
                <a:cs typeface="Courier New"/>
              </a:rPr>
              <a:t>im</a:t>
            </a:r>
            <a:r>
              <a:rPr sz="1800" b="1" spc="-5" dirty="0">
                <a:latin typeface="Courier New"/>
                <a:cs typeface="Courier New"/>
              </a:rPr>
              <a:t>pl.Ver</a:t>
            </a:r>
            <a:r>
              <a:rPr sz="1800" b="1" spc="-30" dirty="0">
                <a:latin typeface="Courier New"/>
                <a:cs typeface="Courier New"/>
              </a:rPr>
              <a:t>s</a:t>
            </a:r>
            <a:r>
              <a:rPr sz="1800" b="1" spc="-5" dirty="0">
                <a:latin typeface="Courier New"/>
                <a:cs typeface="Courier New"/>
              </a:rPr>
              <a:t>ionM</a:t>
            </a:r>
            <a:r>
              <a:rPr sz="1800" b="1" spc="-30" dirty="0">
                <a:latin typeface="Courier New"/>
                <a:cs typeface="Courier New"/>
              </a:rPr>
              <a:t>a</a:t>
            </a:r>
            <a:r>
              <a:rPr sz="1800" b="1" spc="-5" dirty="0">
                <a:latin typeface="Courier New"/>
                <a:cs typeface="Courier New"/>
              </a:rPr>
              <a:t>nag</a:t>
            </a:r>
            <a:r>
              <a:rPr sz="1800" b="1" spc="-30" dirty="0">
                <a:latin typeface="Courier New"/>
                <a:cs typeface="Courier New"/>
              </a:rPr>
              <a:t>e</a:t>
            </a:r>
            <a:r>
              <a:rPr sz="1800" b="1" spc="-5" dirty="0">
                <a:latin typeface="Courier New"/>
                <a:cs typeface="Courier New"/>
              </a:rPr>
              <a:t>rImpl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779" y="5014226"/>
            <a:ext cx="9484360" cy="913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50" dirty="0">
                <a:latin typeface="Verdana"/>
                <a:cs typeface="Verdana"/>
              </a:rPr>
              <a:t>The </a:t>
            </a:r>
            <a:r>
              <a:rPr sz="2200" spc="-220" dirty="0">
                <a:latin typeface="Verdana"/>
                <a:cs typeface="Verdana"/>
              </a:rPr>
              <a:t>config </a:t>
            </a:r>
            <a:r>
              <a:rPr sz="2200" spc="-180" dirty="0">
                <a:latin typeface="Verdana"/>
                <a:cs typeface="Verdana"/>
              </a:rPr>
              <a:t>in </a:t>
            </a:r>
            <a:r>
              <a:rPr sz="2000" spc="-5" dirty="0">
                <a:latin typeface="Courier New"/>
                <a:cs typeface="Courier New"/>
              </a:rPr>
              <a:t>/apps/*/config.author.dev </a:t>
            </a:r>
            <a:r>
              <a:rPr sz="2200" spc="-135" dirty="0">
                <a:latin typeface="Verdana"/>
                <a:cs typeface="Verdana"/>
              </a:rPr>
              <a:t>will </a:t>
            </a:r>
            <a:r>
              <a:rPr sz="2200" spc="-235" dirty="0">
                <a:latin typeface="Verdana"/>
                <a:cs typeface="Verdana"/>
              </a:rPr>
              <a:t>be</a:t>
            </a:r>
            <a:r>
              <a:rPr sz="2200" spc="-605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applied.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2200" spc="-229" dirty="0">
                <a:latin typeface="Verdana"/>
                <a:cs typeface="Verdana"/>
              </a:rPr>
              <a:t>This</a:t>
            </a:r>
            <a:r>
              <a:rPr sz="2200" spc="-290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is</a:t>
            </a:r>
            <a:r>
              <a:rPr sz="2200" spc="-265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because</a:t>
            </a:r>
            <a:r>
              <a:rPr sz="2200" spc="-325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config</a:t>
            </a:r>
            <a:r>
              <a:rPr sz="2200" spc="-295" dirty="0">
                <a:latin typeface="Verdana"/>
                <a:cs typeface="Verdana"/>
              </a:rPr>
              <a:t> </a:t>
            </a:r>
            <a:r>
              <a:rPr sz="2200" spc="-195" dirty="0">
                <a:latin typeface="Verdana"/>
                <a:cs typeface="Verdana"/>
              </a:rPr>
              <a:t>with</a:t>
            </a:r>
            <a:r>
              <a:rPr sz="2200" spc="-285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40" dirty="0">
                <a:latin typeface="Verdana"/>
                <a:cs typeface="Verdana"/>
              </a:rPr>
              <a:t>highest</a:t>
            </a:r>
            <a:r>
              <a:rPr sz="2200" spc="-340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number</a:t>
            </a:r>
            <a:r>
              <a:rPr sz="2200" spc="-315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of</a:t>
            </a:r>
            <a:r>
              <a:rPr sz="2200" spc="-270" dirty="0">
                <a:latin typeface="Verdana"/>
                <a:cs typeface="Verdana"/>
              </a:rPr>
              <a:t> </a:t>
            </a:r>
            <a:r>
              <a:rPr sz="2200" spc="-254" dirty="0">
                <a:latin typeface="Verdana"/>
                <a:cs typeface="Verdana"/>
              </a:rPr>
              <a:t>matching</a:t>
            </a:r>
            <a:r>
              <a:rPr sz="2200" spc="-315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run</a:t>
            </a:r>
            <a:r>
              <a:rPr sz="2200" spc="-254" dirty="0">
                <a:latin typeface="Verdana"/>
                <a:cs typeface="Verdana"/>
              </a:rPr>
              <a:t> modes</a:t>
            </a:r>
            <a:r>
              <a:rPr sz="2200" spc="-290" dirty="0">
                <a:latin typeface="Verdana"/>
                <a:cs typeface="Verdana"/>
              </a:rPr>
              <a:t> </a:t>
            </a:r>
            <a:r>
              <a:rPr sz="2200" spc="-220" dirty="0">
                <a:latin typeface="Verdana"/>
                <a:cs typeface="Verdana"/>
              </a:rPr>
              <a:t>is</a:t>
            </a:r>
            <a:r>
              <a:rPr sz="2200" spc="-260" dirty="0">
                <a:latin typeface="Verdana"/>
                <a:cs typeface="Verdana"/>
              </a:rPr>
              <a:t> </a:t>
            </a:r>
            <a:r>
              <a:rPr sz="2200" spc="-245" dirty="0">
                <a:latin typeface="Verdana"/>
                <a:cs typeface="Verdana"/>
              </a:rPr>
              <a:t>applied.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77806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25" dirty="0">
                <a:solidFill>
                  <a:srgbClr val="FF0000"/>
                </a:solidFill>
              </a:rPr>
              <a:t>Multiple </a:t>
            </a:r>
            <a:r>
              <a:rPr sz="2800" spc="-400" dirty="0">
                <a:solidFill>
                  <a:srgbClr val="FF0000"/>
                </a:solidFill>
              </a:rPr>
              <a:t>Configurations </a:t>
            </a:r>
            <a:r>
              <a:rPr sz="2800" spc="-355" dirty="0">
                <a:solidFill>
                  <a:srgbClr val="FF0000"/>
                </a:solidFill>
              </a:rPr>
              <a:t>for </a:t>
            </a:r>
            <a:r>
              <a:rPr sz="2800" spc="-400" dirty="0">
                <a:solidFill>
                  <a:srgbClr val="FF0000"/>
                </a:solidFill>
              </a:rPr>
              <a:t>the </a:t>
            </a:r>
            <a:r>
              <a:rPr sz="2800" spc="-500" dirty="0">
                <a:solidFill>
                  <a:srgbClr val="FF0000"/>
                </a:solidFill>
              </a:rPr>
              <a:t>Same </a:t>
            </a:r>
            <a:r>
              <a:rPr sz="2800" spc="-484" dirty="0">
                <a:solidFill>
                  <a:srgbClr val="FF0000"/>
                </a:solidFill>
              </a:rPr>
              <a:t>PID: </a:t>
            </a:r>
            <a:r>
              <a:rPr sz="2800" spc="-420" dirty="0">
                <a:solidFill>
                  <a:srgbClr val="FF0000"/>
                </a:solidFill>
              </a:rPr>
              <a:t>Example</a:t>
            </a:r>
            <a:endParaRPr sz="280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6"/>
            <a:ext cx="7299325" cy="4867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70" dirty="0">
                <a:latin typeface="Verdana"/>
                <a:cs typeface="Verdana"/>
              </a:rPr>
              <a:t>Every </a:t>
            </a:r>
            <a:r>
              <a:rPr sz="2200" spc="-280" dirty="0">
                <a:latin typeface="Verdana"/>
                <a:cs typeface="Verdana"/>
              </a:rPr>
              <a:t>OSGi </a:t>
            </a:r>
            <a:r>
              <a:rPr sz="2200" spc="-245" dirty="0">
                <a:latin typeface="Verdana"/>
                <a:cs typeface="Verdana"/>
              </a:rPr>
              <a:t>service </a:t>
            </a:r>
            <a:r>
              <a:rPr sz="2200" spc="-225" dirty="0">
                <a:latin typeface="Verdana"/>
                <a:cs typeface="Verdana"/>
              </a:rPr>
              <a:t>configuration </a:t>
            </a:r>
            <a:r>
              <a:rPr sz="2200" spc="-220" dirty="0">
                <a:latin typeface="Verdana"/>
                <a:cs typeface="Verdana"/>
              </a:rPr>
              <a:t>is </a:t>
            </a:r>
            <a:r>
              <a:rPr sz="2200" spc="-280" dirty="0">
                <a:latin typeface="Verdana"/>
                <a:cs typeface="Verdana"/>
              </a:rPr>
              <a:t>managed </a:t>
            </a:r>
            <a:r>
              <a:rPr sz="2200" spc="-180" dirty="0">
                <a:latin typeface="Verdana"/>
                <a:cs typeface="Verdana"/>
              </a:rPr>
              <a:t>in </a:t>
            </a:r>
            <a:r>
              <a:rPr sz="2200" spc="-240" dirty="0">
                <a:latin typeface="Verdana"/>
                <a:cs typeface="Verdana"/>
              </a:rPr>
              <a:t>the </a:t>
            </a:r>
            <a:r>
              <a:rPr sz="2200" spc="-295" dirty="0">
                <a:latin typeface="Verdana"/>
                <a:cs typeface="Verdana"/>
              </a:rPr>
              <a:t>same</a:t>
            </a:r>
            <a:r>
              <a:rPr sz="2200" spc="-610" dirty="0">
                <a:latin typeface="Verdana"/>
                <a:cs typeface="Verdana"/>
              </a:rPr>
              <a:t> </a:t>
            </a:r>
            <a:r>
              <a:rPr sz="2200" spc="-260" dirty="0">
                <a:latin typeface="Verdana"/>
                <a:cs typeface="Verdana"/>
              </a:rPr>
              <a:t>manner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310" dirty="0">
                <a:latin typeface="Verdana"/>
                <a:cs typeface="Verdana"/>
              </a:rPr>
              <a:t>Some </a:t>
            </a:r>
            <a:r>
              <a:rPr sz="2200" spc="-235" dirty="0">
                <a:latin typeface="Verdana"/>
                <a:cs typeface="Verdana"/>
              </a:rPr>
              <a:t>commonly </a:t>
            </a:r>
            <a:r>
              <a:rPr sz="2200" spc="-250" dirty="0">
                <a:latin typeface="Verdana"/>
                <a:cs typeface="Verdana"/>
              </a:rPr>
              <a:t>used </a:t>
            </a:r>
            <a:r>
              <a:rPr sz="2200" spc="-280" dirty="0">
                <a:latin typeface="Verdana"/>
                <a:cs typeface="Verdana"/>
              </a:rPr>
              <a:t>OSGi</a:t>
            </a:r>
            <a:r>
              <a:rPr sz="2200" spc="-335" dirty="0">
                <a:latin typeface="Verdana"/>
                <a:cs typeface="Verdana"/>
              </a:rPr>
              <a:t> </a:t>
            </a:r>
            <a:r>
              <a:rPr sz="2200" spc="-250" dirty="0">
                <a:latin typeface="Verdana"/>
                <a:cs typeface="Verdana"/>
              </a:rPr>
              <a:t>configurations:</a:t>
            </a:r>
            <a:endParaRPr sz="2200">
              <a:latin typeface="Verdana"/>
              <a:cs typeface="Verdana"/>
            </a:endParaRPr>
          </a:p>
          <a:p>
            <a:pPr marL="356870" indent="-344805">
              <a:lnSpc>
                <a:spcPct val="100000"/>
              </a:lnSpc>
              <a:spcBef>
                <a:spcPts val="158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229" dirty="0">
                <a:latin typeface="Verdana"/>
                <a:cs typeface="Verdana"/>
              </a:rPr>
              <a:t>Adobe </a:t>
            </a:r>
            <a:r>
              <a:rPr sz="2200" spc="-245" dirty="0">
                <a:latin typeface="Verdana"/>
                <a:cs typeface="Verdana"/>
              </a:rPr>
              <a:t>Granite </a:t>
            </a:r>
            <a:r>
              <a:rPr sz="2200" spc="-180" dirty="0">
                <a:latin typeface="Verdana"/>
                <a:cs typeface="Verdana"/>
              </a:rPr>
              <a:t>HTML </a:t>
            </a:r>
            <a:r>
              <a:rPr sz="2200" spc="-215" dirty="0">
                <a:latin typeface="Verdana"/>
                <a:cs typeface="Verdana"/>
              </a:rPr>
              <a:t>Library</a:t>
            </a:r>
            <a:r>
              <a:rPr sz="2200" spc="-480" dirty="0">
                <a:latin typeface="Verdana"/>
                <a:cs typeface="Verdana"/>
              </a:rPr>
              <a:t> </a:t>
            </a:r>
            <a:r>
              <a:rPr sz="2200" spc="-245" dirty="0">
                <a:latin typeface="Verdana"/>
                <a:cs typeface="Verdana"/>
              </a:rPr>
              <a:t>Manager</a:t>
            </a:r>
            <a:endParaRPr sz="2200">
              <a:latin typeface="Verdana"/>
              <a:cs typeface="Verdana"/>
            </a:endParaRPr>
          </a:p>
          <a:p>
            <a:pPr marL="356870" indent="-344805">
              <a:lnSpc>
                <a:spcPct val="100000"/>
              </a:lnSpc>
              <a:spcBef>
                <a:spcPts val="16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240" dirty="0">
                <a:latin typeface="Verdana"/>
                <a:cs typeface="Verdana"/>
              </a:rPr>
              <a:t>Apache </a:t>
            </a:r>
            <a:r>
              <a:rPr sz="2200" spc="-260" dirty="0">
                <a:latin typeface="Verdana"/>
                <a:cs typeface="Verdana"/>
              </a:rPr>
              <a:t>Sling </a:t>
            </a:r>
            <a:r>
              <a:rPr sz="2200" spc="-265" dirty="0">
                <a:latin typeface="Verdana"/>
                <a:cs typeface="Verdana"/>
              </a:rPr>
              <a:t>Service User </a:t>
            </a:r>
            <a:r>
              <a:rPr sz="2200" spc="-215" dirty="0">
                <a:latin typeface="Verdana"/>
                <a:cs typeface="Verdana"/>
              </a:rPr>
              <a:t>Mapper</a:t>
            </a:r>
            <a:r>
              <a:rPr sz="2200" spc="-390" dirty="0">
                <a:latin typeface="Verdana"/>
                <a:cs typeface="Verdana"/>
              </a:rPr>
              <a:t> </a:t>
            </a:r>
            <a:r>
              <a:rPr sz="2200" spc="-265" dirty="0">
                <a:latin typeface="Verdana"/>
                <a:cs typeface="Verdana"/>
              </a:rPr>
              <a:t>Service</a:t>
            </a:r>
            <a:endParaRPr sz="2200">
              <a:latin typeface="Verdana"/>
              <a:cs typeface="Verdana"/>
            </a:endParaRPr>
          </a:p>
          <a:p>
            <a:pPr marL="356870" indent="-344805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315" dirty="0">
                <a:latin typeface="Verdana"/>
                <a:cs typeface="Verdana"/>
              </a:rPr>
              <a:t>Day </a:t>
            </a:r>
            <a:r>
              <a:rPr sz="2200" spc="-290" dirty="0">
                <a:latin typeface="Verdana"/>
                <a:cs typeface="Verdana"/>
              </a:rPr>
              <a:t>CQ </a:t>
            </a:r>
            <a:r>
              <a:rPr sz="2200" spc="-220" dirty="0">
                <a:latin typeface="Verdana"/>
                <a:cs typeface="Verdana"/>
              </a:rPr>
              <a:t>WCM</a:t>
            </a:r>
            <a:r>
              <a:rPr sz="2200" spc="-195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Undo</a:t>
            </a:r>
            <a:endParaRPr sz="2200">
              <a:latin typeface="Verdana"/>
              <a:cs typeface="Verdana"/>
            </a:endParaRPr>
          </a:p>
          <a:p>
            <a:pPr marL="356870" indent="-344805">
              <a:lnSpc>
                <a:spcPct val="100000"/>
              </a:lnSpc>
              <a:spcBef>
                <a:spcPts val="158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315" dirty="0">
                <a:latin typeface="Verdana"/>
                <a:cs typeface="Verdana"/>
              </a:rPr>
              <a:t>Day </a:t>
            </a:r>
            <a:r>
              <a:rPr sz="2200" spc="-290" dirty="0">
                <a:latin typeface="Verdana"/>
                <a:cs typeface="Verdana"/>
              </a:rPr>
              <a:t>CQ </a:t>
            </a:r>
            <a:r>
              <a:rPr sz="2200" spc="-225" dirty="0">
                <a:latin typeface="Verdana"/>
                <a:cs typeface="Verdana"/>
              </a:rPr>
              <a:t>Root</a:t>
            </a:r>
            <a:r>
              <a:rPr sz="2200" spc="-195" dirty="0">
                <a:latin typeface="Verdana"/>
                <a:cs typeface="Verdana"/>
              </a:rPr>
              <a:t> </a:t>
            </a:r>
            <a:r>
              <a:rPr sz="2200" spc="-215" dirty="0">
                <a:latin typeface="Verdana"/>
                <a:cs typeface="Verdana"/>
              </a:rPr>
              <a:t>Mapping</a:t>
            </a:r>
            <a:endParaRPr sz="2200">
              <a:latin typeface="Verdana"/>
              <a:cs typeface="Verdana"/>
            </a:endParaRPr>
          </a:p>
          <a:p>
            <a:pPr marL="356870" indent="-344805">
              <a:lnSpc>
                <a:spcPct val="100000"/>
              </a:lnSpc>
              <a:spcBef>
                <a:spcPts val="16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220" dirty="0">
                <a:latin typeface="Verdana"/>
                <a:cs typeface="Verdana"/>
              </a:rPr>
              <a:t>Maintenance</a:t>
            </a:r>
            <a:r>
              <a:rPr sz="2200" spc="-360" dirty="0">
                <a:latin typeface="Verdana"/>
                <a:cs typeface="Verdana"/>
              </a:rPr>
              <a:t> </a:t>
            </a:r>
            <a:r>
              <a:rPr sz="2200" spc="-320" dirty="0">
                <a:latin typeface="Verdana"/>
                <a:cs typeface="Verdana"/>
              </a:rPr>
              <a:t>Tasks</a:t>
            </a:r>
            <a:endParaRPr sz="2200">
              <a:latin typeface="Verdana"/>
              <a:cs typeface="Verdana"/>
            </a:endParaRPr>
          </a:p>
          <a:p>
            <a:pPr marL="838200" lvl="1" indent="-274955">
              <a:lnSpc>
                <a:spcPct val="100000"/>
              </a:lnSpc>
              <a:spcBef>
                <a:spcPts val="700"/>
              </a:spcBef>
              <a:buFont typeface="Klaudia"/>
              <a:buChar char="⁃"/>
              <a:tabLst>
                <a:tab pos="838200" algn="l"/>
                <a:tab pos="838835" algn="l"/>
              </a:tabLst>
            </a:pPr>
            <a:r>
              <a:rPr sz="2200" spc="-220" dirty="0">
                <a:latin typeface="Verdana"/>
                <a:cs typeface="Verdana"/>
              </a:rPr>
              <a:t>Workflow</a:t>
            </a:r>
            <a:r>
              <a:rPr sz="2200" spc="-275" dirty="0">
                <a:latin typeface="Verdana"/>
                <a:cs typeface="Verdana"/>
              </a:rPr>
              <a:t> </a:t>
            </a:r>
            <a:r>
              <a:rPr sz="2200" spc="-254" dirty="0">
                <a:latin typeface="Verdana"/>
                <a:cs typeface="Verdana"/>
              </a:rPr>
              <a:t>Purge</a:t>
            </a:r>
            <a:endParaRPr sz="2200">
              <a:latin typeface="Verdana"/>
              <a:cs typeface="Verdana"/>
            </a:endParaRPr>
          </a:p>
          <a:p>
            <a:pPr marL="838200" lvl="1" indent="-274955">
              <a:lnSpc>
                <a:spcPct val="100000"/>
              </a:lnSpc>
              <a:spcBef>
                <a:spcPts val="695"/>
              </a:spcBef>
              <a:buFont typeface="Klaudia"/>
              <a:buChar char="⁃"/>
              <a:tabLst>
                <a:tab pos="838200" algn="l"/>
                <a:tab pos="838835" algn="l"/>
              </a:tabLst>
            </a:pPr>
            <a:r>
              <a:rPr sz="2200" spc="-240" dirty="0">
                <a:latin typeface="Verdana"/>
                <a:cs typeface="Verdana"/>
              </a:rPr>
              <a:t>Ad-hoc </a:t>
            </a:r>
            <a:r>
              <a:rPr sz="2200" spc="-335" dirty="0">
                <a:latin typeface="Verdana"/>
                <a:cs typeface="Verdana"/>
              </a:rPr>
              <a:t>Task</a:t>
            </a:r>
            <a:r>
              <a:rPr sz="2200" spc="-350" dirty="0">
                <a:latin typeface="Verdana"/>
                <a:cs typeface="Verdana"/>
              </a:rPr>
              <a:t> </a:t>
            </a:r>
            <a:r>
              <a:rPr sz="2200" spc="-260" dirty="0">
                <a:latin typeface="Verdana"/>
                <a:cs typeface="Verdana"/>
              </a:rPr>
              <a:t>Purge</a:t>
            </a:r>
            <a:endParaRPr sz="2200">
              <a:latin typeface="Verdana"/>
              <a:cs typeface="Verdana"/>
            </a:endParaRPr>
          </a:p>
          <a:p>
            <a:pPr marL="838200" lvl="1" indent="-274955">
              <a:lnSpc>
                <a:spcPct val="100000"/>
              </a:lnSpc>
              <a:spcBef>
                <a:spcPts val="720"/>
              </a:spcBef>
              <a:buFont typeface="Klaudia"/>
              <a:buChar char="⁃"/>
              <a:tabLst>
                <a:tab pos="838200" algn="l"/>
                <a:tab pos="838835" algn="l"/>
              </a:tabLst>
            </a:pPr>
            <a:r>
              <a:rPr sz="2200" spc="-220" dirty="0">
                <a:latin typeface="Verdana"/>
                <a:cs typeface="Verdana"/>
              </a:rPr>
              <a:t>Project</a:t>
            </a:r>
            <a:r>
              <a:rPr sz="2200" spc="-300" dirty="0">
                <a:latin typeface="Verdana"/>
                <a:cs typeface="Verdana"/>
              </a:rPr>
              <a:t> </a:t>
            </a:r>
            <a:r>
              <a:rPr sz="2200" spc="-254" dirty="0">
                <a:latin typeface="Verdana"/>
                <a:cs typeface="Verdana"/>
              </a:rPr>
              <a:t>Purge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199</a:t>
            </a:fld>
            <a:endParaRPr spc="-16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45707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65" dirty="0">
                <a:solidFill>
                  <a:srgbClr val="FF0000"/>
                </a:solidFill>
              </a:rPr>
              <a:t>Common </a:t>
            </a:r>
            <a:r>
              <a:rPr sz="2800" spc="-405" dirty="0">
                <a:solidFill>
                  <a:srgbClr val="FF0000"/>
                </a:solidFill>
              </a:rPr>
              <a:t>OSGi</a:t>
            </a:r>
            <a:r>
              <a:rPr sz="2800" spc="-310" dirty="0">
                <a:solidFill>
                  <a:srgbClr val="FF0000"/>
                </a:solidFill>
              </a:rPr>
              <a:t> </a:t>
            </a:r>
            <a:r>
              <a:rPr sz="2800" spc="-400" dirty="0">
                <a:solidFill>
                  <a:srgbClr val="FF0000"/>
                </a:solidFill>
              </a:rPr>
              <a:t>Configurations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44358"/>
            <a:ext cx="12189460" cy="4673600"/>
            <a:chOff x="0" y="1244358"/>
            <a:chExt cx="12189460" cy="4673600"/>
          </a:xfrm>
        </p:grpSpPr>
        <p:sp>
          <p:nvSpPr>
            <p:cNvPr id="3" name="object 3"/>
            <p:cNvSpPr/>
            <p:nvPr/>
          </p:nvSpPr>
          <p:spPr>
            <a:xfrm>
              <a:off x="0" y="1244358"/>
              <a:ext cx="12189460" cy="4673600"/>
            </a:xfrm>
            <a:custGeom>
              <a:avLst/>
              <a:gdLst/>
              <a:ahLst/>
              <a:cxnLst/>
              <a:rect l="l" t="t" r="r" b="b"/>
              <a:pathLst>
                <a:path w="12189460" h="4673600">
                  <a:moveTo>
                    <a:pt x="12188952" y="0"/>
                  </a:moveTo>
                  <a:lnTo>
                    <a:pt x="0" y="0"/>
                  </a:lnTo>
                  <a:lnTo>
                    <a:pt x="0" y="4673333"/>
                  </a:lnTo>
                  <a:lnTo>
                    <a:pt x="12188952" y="4673333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5597" y="4518136"/>
              <a:ext cx="248597" cy="2256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639" y="3822954"/>
              <a:ext cx="710945" cy="5212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3973" y="5556504"/>
              <a:ext cx="11143615" cy="338455"/>
            </a:xfrm>
            <a:custGeom>
              <a:avLst/>
              <a:gdLst/>
              <a:ahLst/>
              <a:cxnLst/>
              <a:rect l="l" t="t" r="r" b="b"/>
              <a:pathLst>
                <a:path w="11143615" h="338454">
                  <a:moveTo>
                    <a:pt x="11143488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11143488" y="338328"/>
                  </a:lnTo>
                  <a:lnTo>
                    <a:pt x="11143488" y="0"/>
                  </a:lnTo>
                  <a:close/>
                </a:path>
              </a:pathLst>
            </a:custGeom>
            <a:solidFill>
              <a:srgbClr val="646E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81578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A</a:t>
            </a:r>
            <a:r>
              <a:rPr spc="-235" dirty="0"/>
              <a:t>do</a:t>
            </a:r>
            <a:r>
              <a:rPr spc="-225" dirty="0"/>
              <a:t>b</a:t>
            </a:r>
            <a:r>
              <a:rPr spc="-265" dirty="0"/>
              <a:t>e</a:t>
            </a:r>
            <a:r>
              <a:rPr spc="-210" dirty="0"/>
              <a:t> </a:t>
            </a:r>
            <a:r>
              <a:rPr spc="-160" dirty="0"/>
              <a:t>E</a:t>
            </a:r>
            <a:r>
              <a:rPr spc="-330" dirty="0"/>
              <a:t>xp</a:t>
            </a:r>
            <a:r>
              <a:rPr spc="-285" dirty="0"/>
              <a:t>e</a:t>
            </a:r>
            <a:r>
              <a:rPr spc="-180" dirty="0"/>
              <a:t>r</a:t>
            </a:r>
            <a:r>
              <a:rPr spc="-240" dirty="0"/>
              <a:t>ien</a:t>
            </a:r>
            <a:r>
              <a:rPr spc="-25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225" dirty="0"/>
              <a:t>M</a:t>
            </a:r>
            <a:r>
              <a:rPr spc="-290" dirty="0"/>
              <a:t>an</a:t>
            </a:r>
            <a:r>
              <a:rPr spc="-350" dirty="0"/>
              <a:t>a</a:t>
            </a:r>
            <a:r>
              <a:rPr spc="-375" dirty="0"/>
              <a:t>g</a:t>
            </a:r>
            <a:r>
              <a:rPr spc="-245" dirty="0"/>
              <a:t>er</a:t>
            </a:r>
            <a:r>
              <a:rPr spc="-185" dirty="0"/>
              <a:t> </a:t>
            </a:r>
            <a:r>
              <a:rPr spc="-265" dirty="0"/>
              <a:t>d</a:t>
            </a:r>
            <a:r>
              <a:rPr spc="-200" dirty="0"/>
              <a:t>r</a:t>
            </a:r>
            <a:r>
              <a:rPr spc="-204" dirty="0"/>
              <a:t>iv</a:t>
            </a:r>
            <a:r>
              <a:rPr spc="-240" dirty="0"/>
              <a:t>e</a:t>
            </a:r>
            <a:r>
              <a:rPr spc="-335" dirty="0"/>
              <a:t>s</a:t>
            </a:r>
            <a:r>
              <a:rPr spc="-220" dirty="0"/>
              <a:t> </a:t>
            </a:r>
            <a:r>
              <a:rPr spc="-160" dirty="0"/>
              <a:t>E</a:t>
            </a:r>
            <a:r>
              <a:rPr spc="-330" dirty="0"/>
              <a:t>xp</a:t>
            </a:r>
            <a:r>
              <a:rPr spc="-285" dirty="0"/>
              <a:t>e</a:t>
            </a:r>
            <a:r>
              <a:rPr spc="-180" dirty="0"/>
              <a:t>r</a:t>
            </a:r>
            <a:r>
              <a:rPr spc="-240" dirty="0"/>
              <a:t>ien</a:t>
            </a:r>
            <a:r>
              <a:rPr spc="-250" dirty="0"/>
              <a:t>c</a:t>
            </a:r>
            <a:r>
              <a:rPr spc="-229" dirty="0"/>
              <a:t>e</a:t>
            </a:r>
            <a:r>
              <a:rPr spc="-335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52608" y="5583064"/>
            <a:ext cx="194563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r>
              <a:rPr sz="16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6265" y="2597657"/>
            <a:ext cx="11202035" cy="3214370"/>
            <a:chOff x="596265" y="2597657"/>
            <a:chExt cx="11202035" cy="3214370"/>
          </a:xfrm>
        </p:grpSpPr>
        <p:sp>
          <p:nvSpPr>
            <p:cNvPr id="10" name="object 10"/>
            <p:cNvSpPr/>
            <p:nvPr/>
          </p:nvSpPr>
          <p:spPr>
            <a:xfrm>
              <a:off x="710565" y="5726048"/>
              <a:ext cx="4356100" cy="0"/>
            </a:xfrm>
            <a:custGeom>
              <a:avLst/>
              <a:gdLst/>
              <a:ahLst/>
              <a:cxnLst/>
              <a:rect l="l" t="t" r="r" b="b"/>
              <a:pathLst>
                <a:path w="4356100">
                  <a:moveTo>
                    <a:pt x="0" y="0"/>
                  </a:moveTo>
                  <a:lnTo>
                    <a:pt x="4355884" y="0"/>
                  </a:lnTo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6265" y="5640318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14300" y="85725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3592" y="3601211"/>
              <a:ext cx="387095" cy="5737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76254" y="2597657"/>
              <a:ext cx="461009" cy="5585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1306" y="4613909"/>
              <a:ext cx="391667" cy="55778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029187" y="4548377"/>
              <a:ext cx="754380" cy="755650"/>
            </a:xfrm>
            <a:custGeom>
              <a:avLst/>
              <a:gdLst/>
              <a:ahLst/>
              <a:cxnLst/>
              <a:rect l="l" t="t" r="r" b="b"/>
              <a:pathLst>
                <a:path w="754379" h="755650">
                  <a:moveTo>
                    <a:pt x="0" y="377571"/>
                  </a:moveTo>
                  <a:lnTo>
                    <a:pt x="2938" y="330210"/>
                  </a:lnTo>
                  <a:lnTo>
                    <a:pt x="11519" y="284604"/>
                  </a:lnTo>
                  <a:lnTo>
                    <a:pt x="25388" y="241108"/>
                  </a:lnTo>
                  <a:lnTo>
                    <a:pt x="44193" y="200075"/>
                  </a:lnTo>
                  <a:lnTo>
                    <a:pt x="67579" y="161858"/>
                  </a:lnTo>
                  <a:lnTo>
                    <a:pt x="95193" y="126813"/>
                  </a:lnTo>
                  <a:lnTo>
                    <a:pt x="126682" y="95292"/>
                  </a:lnTo>
                  <a:lnTo>
                    <a:pt x="161692" y="67649"/>
                  </a:lnTo>
                  <a:lnTo>
                    <a:pt x="199870" y="44239"/>
                  </a:lnTo>
                  <a:lnTo>
                    <a:pt x="240862" y="25415"/>
                  </a:lnTo>
                  <a:lnTo>
                    <a:pt x="284315" y="11531"/>
                  </a:lnTo>
                  <a:lnTo>
                    <a:pt x="329875" y="2941"/>
                  </a:lnTo>
                  <a:lnTo>
                    <a:pt x="377190" y="0"/>
                  </a:lnTo>
                  <a:lnTo>
                    <a:pt x="424504" y="2941"/>
                  </a:lnTo>
                  <a:lnTo>
                    <a:pt x="470064" y="11531"/>
                  </a:lnTo>
                  <a:lnTo>
                    <a:pt x="513517" y="25415"/>
                  </a:lnTo>
                  <a:lnTo>
                    <a:pt x="554509" y="44239"/>
                  </a:lnTo>
                  <a:lnTo>
                    <a:pt x="592687" y="67649"/>
                  </a:lnTo>
                  <a:lnTo>
                    <a:pt x="627697" y="95292"/>
                  </a:lnTo>
                  <a:lnTo>
                    <a:pt x="659186" y="126813"/>
                  </a:lnTo>
                  <a:lnTo>
                    <a:pt x="686800" y="161858"/>
                  </a:lnTo>
                  <a:lnTo>
                    <a:pt x="710186" y="200075"/>
                  </a:lnTo>
                  <a:lnTo>
                    <a:pt x="728991" y="241108"/>
                  </a:lnTo>
                  <a:lnTo>
                    <a:pt x="742860" y="284604"/>
                  </a:lnTo>
                  <a:lnTo>
                    <a:pt x="751441" y="330210"/>
                  </a:lnTo>
                  <a:lnTo>
                    <a:pt x="754380" y="377571"/>
                  </a:lnTo>
                  <a:lnTo>
                    <a:pt x="751441" y="424931"/>
                  </a:lnTo>
                  <a:lnTo>
                    <a:pt x="742860" y="470537"/>
                  </a:lnTo>
                  <a:lnTo>
                    <a:pt x="728991" y="514033"/>
                  </a:lnTo>
                  <a:lnTo>
                    <a:pt x="710186" y="555066"/>
                  </a:lnTo>
                  <a:lnTo>
                    <a:pt x="686800" y="593283"/>
                  </a:lnTo>
                  <a:lnTo>
                    <a:pt x="659186" y="628328"/>
                  </a:lnTo>
                  <a:lnTo>
                    <a:pt x="627697" y="659849"/>
                  </a:lnTo>
                  <a:lnTo>
                    <a:pt x="592687" y="687492"/>
                  </a:lnTo>
                  <a:lnTo>
                    <a:pt x="554509" y="710902"/>
                  </a:lnTo>
                  <a:lnTo>
                    <a:pt x="513517" y="729726"/>
                  </a:lnTo>
                  <a:lnTo>
                    <a:pt x="470064" y="743610"/>
                  </a:lnTo>
                  <a:lnTo>
                    <a:pt x="424504" y="752200"/>
                  </a:lnTo>
                  <a:lnTo>
                    <a:pt x="377190" y="755142"/>
                  </a:lnTo>
                  <a:lnTo>
                    <a:pt x="329875" y="752200"/>
                  </a:lnTo>
                  <a:lnTo>
                    <a:pt x="284315" y="743610"/>
                  </a:lnTo>
                  <a:lnTo>
                    <a:pt x="240862" y="729726"/>
                  </a:lnTo>
                  <a:lnTo>
                    <a:pt x="199870" y="710902"/>
                  </a:lnTo>
                  <a:lnTo>
                    <a:pt x="161692" y="687492"/>
                  </a:lnTo>
                  <a:lnTo>
                    <a:pt x="126682" y="659849"/>
                  </a:lnTo>
                  <a:lnTo>
                    <a:pt x="95193" y="628328"/>
                  </a:lnTo>
                  <a:lnTo>
                    <a:pt x="67579" y="593283"/>
                  </a:lnTo>
                  <a:lnTo>
                    <a:pt x="44193" y="555066"/>
                  </a:lnTo>
                  <a:lnTo>
                    <a:pt x="25388" y="514033"/>
                  </a:lnTo>
                  <a:lnTo>
                    <a:pt x="11519" y="470537"/>
                  </a:lnTo>
                  <a:lnTo>
                    <a:pt x="2938" y="424931"/>
                  </a:lnTo>
                  <a:lnTo>
                    <a:pt x="0" y="377571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5433" y="3808476"/>
              <a:ext cx="303275" cy="20726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122504" y="5182402"/>
            <a:ext cx="1921510" cy="377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w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400" spc="-9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400" spc="-1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11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9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1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rt</a:t>
            </a:r>
            <a:r>
              <a:rPr sz="9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6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9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9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5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900" spc="1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900" spc="-8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-1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900" spc="-2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900" spc="-20" dirty="0">
                <a:solidFill>
                  <a:srgbClr val="6B737A"/>
                </a:solidFill>
                <a:latin typeface="Tahoma"/>
                <a:cs typeface="Tahoma"/>
              </a:rPr>
              <a:t>el</a:t>
            </a:r>
            <a:r>
              <a:rPr sz="900" spc="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9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6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ence</a:t>
            </a:r>
            <a:r>
              <a:rPr sz="900" spc="-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6B737A"/>
                </a:solidFill>
                <a:latin typeface="Tahoma"/>
                <a:cs typeface="Tahoma"/>
              </a:rPr>
              <a:t>&amp;</a:t>
            </a:r>
            <a:r>
              <a:rPr sz="900" spc="-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900" spc="-25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9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900" spc="-3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900" spc="-6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900" spc="-50" dirty="0">
                <a:solidFill>
                  <a:srgbClr val="6B737A"/>
                </a:solidFill>
                <a:latin typeface="Tahoma"/>
                <a:cs typeface="Tahoma"/>
              </a:rPr>
              <a:t>ea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900" spc="-2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9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45" dirty="0">
                <a:solidFill>
                  <a:srgbClr val="6B737A"/>
                </a:solidFill>
                <a:latin typeface="Tahoma"/>
                <a:cs typeface="Tahoma"/>
              </a:rPr>
              <a:t>ng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93810" y="1387180"/>
            <a:ext cx="2141220" cy="117284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2400" spc="-19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400" spc="-5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400" spc="-65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2400" spc="-105" dirty="0">
                <a:solidFill>
                  <a:srgbClr val="6B737A"/>
                </a:solidFill>
                <a:latin typeface="Tahoma"/>
                <a:cs typeface="Tahoma"/>
              </a:rPr>
              <a:t>ce</a:t>
            </a:r>
            <a:r>
              <a:rPr sz="2400" spc="-20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430" dirty="0">
                <a:solidFill>
                  <a:srgbClr val="6B737A"/>
                </a:solidFill>
                <a:latin typeface="Tahoma"/>
                <a:cs typeface="Tahoma"/>
              </a:rPr>
              <a:t>|</a:t>
            </a:r>
            <a:r>
              <a:rPr sz="2400" spc="-20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2400" spc="-114" dirty="0">
                <a:solidFill>
                  <a:srgbClr val="6B737A"/>
                </a:solidFill>
                <a:latin typeface="Tahoma"/>
                <a:cs typeface="Tahoma"/>
              </a:rPr>
              <a:t>ea</a:t>
            </a:r>
            <a:r>
              <a:rPr sz="2400" spc="-10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409"/>
              </a:spcBef>
            </a:pPr>
            <a:r>
              <a:rPr sz="1400" spc="-19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8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9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11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400" spc="-11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400" spc="-10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95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400" spc="-11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te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t  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180" dirty="0">
                <a:solidFill>
                  <a:srgbClr val="6B737A"/>
                </a:solidFill>
                <a:latin typeface="Tahoma"/>
                <a:cs typeface="Tahoma"/>
              </a:rPr>
              <a:t>:</a:t>
            </a:r>
            <a:r>
              <a:rPr sz="1400" spc="-1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9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spc="1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u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400" spc="-185" dirty="0">
                <a:solidFill>
                  <a:srgbClr val="6B737A"/>
                </a:solidFill>
                <a:latin typeface="Tahoma"/>
                <a:cs typeface="Tahoma"/>
              </a:rPr>
              <a:t>,</a:t>
            </a:r>
            <a:r>
              <a:rPr sz="1400" spc="-10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12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spc="35" dirty="0">
                <a:solidFill>
                  <a:srgbClr val="6B737A"/>
                </a:solidFill>
                <a:latin typeface="Tahoma"/>
                <a:cs typeface="Tahoma"/>
              </a:rPr>
              <a:t>k</a:t>
            </a:r>
            <a:r>
              <a:rPr sz="1400" spc="-190" dirty="0">
                <a:solidFill>
                  <a:srgbClr val="6B737A"/>
                </a:solidFill>
                <a:latin typeface="Tahoma"/>
                <a:cs typeface="Tahoma"/>
              </a:rPr>
              <a:t>,  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Br</a:t>
            </a:r>
            <a:r>
              <a:rPr sz="1400" spc="-8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400" spc="-10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9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10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1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400" spc="-1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92045" y="1345117"/>
            <a:ext cx="2416175" cy="102616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35"/>
              </a:spcBef>
            </a:pPr>
            <a:r>
              <a:rPr sz="2400" spc="13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2400" spc="-12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na</a:t>
            </a:r>
            <a:r>
              <a:rPr sz="2400" spc="-130" dirty="0">
                <a:solidFill>
                  <a:srgbClr val="6B737A"/>
                </a:solidFill>
                <a:latin typeface="Tahoma"/>
                <a:cs typeface="Tahoma"/>
              </a:rPr>
              <a:t>ge</a:t>
            </a:r>
            <a:r>
              <a:rPr sz="2400" spc="-2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430" dirty="0">
                <a:solidFill>
                  <a:srgbClr val="6B737A"/>
                </a:solidFill>
                <a:latin typeface="Tahoma"/>
                <a:cs typeface="Tahoma"/>
              </a:rPr>
              <a:t>|</a:t>
            </a:r>
            <a:r>
              <a:rPr sz="2400" spc="-20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170" dirty="0">
                <a:solidFill>
                  <a:srgbClr val="6B737A"/>
                </a:solidFill>
                <a:latin typeface="Tahoma"/>
                <a:cs typeface="Tahoma"/>
              </a:rPr>
              <a:t>ss</a:t>
            </a:r>
            <a:r>
              <a:rPr sz="2400" spc="-50" dirty="0">
                <a:solidFill>
                  <a:srgbClr val="6B737A"/>
                </a:solidFill>
                <a:latin typeface="Tahoma"/>
                <a:cs typeface="Tahoma"/>
              </a:rPr>
              <a:t>emb</a:t>
            </a:r>
            <a:r>
              <a:rPr sz="2400" spc="-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92710" marR="140970" algn="ctr">
              <a:lnSpc>
                <a:spcPct val="100000"/>
              </a:lnSpc>
              <a:spcBef>
                <a:spcPts val="600"/>
              </a:spcBef>
            </a:pP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10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2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1400" spc="-11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9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185" dirty="0">
                <a:solidFill>
                  <a:srgbClr val="6B737A"/>
                </a:solidFill>
                <a:latin typeface="Tahoma"/>
                <a:cs typeface="Tahoma"/>
              </a:rPr>
              <a:t>,</a:t>
            </a:r>
            <a:r>
              <a:rPr sz="1400" spc="-1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6B737A"/>
                </a:solidFill>
                <a:latin typeface="Tahoma"/>
                <a:cs typeface="Tahoma"/>
              </a:rPr>
              <a:t>f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nd</a:t>
            </a:r>
            <a:r>
              <a:rPr sz="1400" spc="-10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nd</a:t>
            </a:r>
            <a:r>
              <a:rPr sz="1400" spc="-1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com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9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e  </a:t>
            </a:r>
            <a:r>
              <a:rPr sz="1400" spc="-70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400" spc="-8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400" spc="-10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90" dirty="0">
                <a:solidFill>
                  <a:srgbClr val="6B737A"/>
                </a:solidFill>
                <a:latin typeface="Tahoma"/>
                <a:cs typeface="Tahoma"/>
              </a:rPr>
              <a:t>x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400" spc="-7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ie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24041" y="1386875"/>
            <a:ext cx="2498090" cy="960119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2400" spc="-3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er</a:t>
            </a:r>
            <a:r>
              <a:rPr sz="2400" spc="-17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2400" spc="-4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2400" spc="-5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2400" spc="-6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2400" spc="-3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400" spc="-125" dirty="0">
                <a:solidFill>
                  <a:srgbClr val="6B737A"/>
                </a:solidFill>
                <a:latin typeface="Tahoma"/>
                <a:cs typeface="Tahoma"/>
              </a:rPr>
              <a:t>z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430" dirty="0">
                <a:solidFill>
                  <a:srgbClr val="6B737A"/>
                </a:solidFill>
                <a:latin typeface="Tahoma"/>
                <a:cs typeface="Tahoma"/>
              </a:rPr>
              <a:t>|</a:t>
            </a:r>
            <a:r>
              <a:rPr sz="2400" spc="-204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6B737A"/>
                </a:solidFill>
                <a:latin typeface="Tahoma"/>
                <a:cs typeface="Tahoma"/>
              </a:rPr>
              <a:t>De</a:t>
            </a:r>
            <a:r>
              <a:rPr sz="2400" spc="2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24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2400" spc="-100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2400" spc="-11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2400" spc="-10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17145" marR="35560" indent="635" algn="ctr">
              <a:lnSpc>
                <a:spcPct val="100000"/>
              </a:lnSpc>
              <a:spcBef>
                <a:spcPts val="409"/>
              </a:spcBef>
            </a:pPr>
            <a:r>
              <a:rPr sz="1400" spc="-19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tell</a:t>
            </a:r>
            <a:r>
              <a:rPr sz="1400" spc="-4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70" dirty="0">
                <a:solidFill>
                  <a:srgbClr val="6B737A"/>
                </a:solidFill>
                <a:latin typeface="Tahoma"/>
                <a:cs typeface="Tahoma"/>
              </a:rPr>
              <a:t>ge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10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p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400" spc="-9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400" spc="2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45" dirty="0">
                <a:solidFill>
                  <a:srgbClr val="6B737A"/>
                </a:solidFill>
                <a:latin typeface="Tahoma"/>
                <a:cs typeface="Tahoma"/>
              </a:rPr>
              <a:t>z</a:t>
            </a:r>
            <a:r>
              <a:rPr sz="1400" spc="-9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9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30" dirty="0">
                <a:solidFill>
                  <a:srgbClr val="6B737A"/>
                </a:solidFill>
                <a:latin typeface="Tahoma"/>
                <a:cs typeface="Tahoma"/>
              </a:rPr>
              <a:t>d  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h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nn</a:t>
            </a:r>
            <a:r>
              <a:rPr sz="1400" spc="-7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1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1400" spc="-70" dirty="0">
                <a:solidFill>
                  <a:srgbClr val="6B737A"/>
                </a:solidFill>
                <a:latin typeface="Tahoma"/>
                <a:cs typeface="Tahoma"/>
              </a:rPr>
              <a:t>-</a:t>
            </a:r>
            <a:r>
              <a:rPr sz="1400" spc="-11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1400" spc="-85" dirty="0">
                <a:solidFill>
                  <a:srgbClr val="6B737A"/>
                </a:solidFill>
                <a:latin typeface="Tahoma"/>
                <a:cs typeface="Tahoma"/>
              </a:rPr>
              <a:t>g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90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spc="-9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te</a:t>
            </a:r>
            <a:r>
              <a:rPr sz="1400" spc="-65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1400" spc="-10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1400" spc="-25" dirty="0">
                <a:solidFill>
                  <a:srgbClr val="6B737A"/>
                </a:solidFill>
                <a:latin typeface="Tahoma"/>
                <a:cs typeface="Tahoma"/>
              </a:rPr>
              <a:t>el</a:t>
            </a:r>
            <a:r>
              <a:rPr sz="1400" spc="-1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1400" spc="-55" dirty="0">
                <a:solidFill>
                  <a:srgbClr val="6B737A"/>
                </a:solidFill>
                <a:latin typeface="Tahoma"/>
                <a:cs typeface="Tahoma"/>
              </a:rPr>
              <a:t>v</a:t>
            </a:r>
            <a:r>
              <a:rPr sz="1400" spc="-8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1400" spc="20" dirty="0">
                <a:solidFill>
                  <a:srgbClr val="6B737A"/>
                </a:solidFill>
                <a:latin typeface="Tahoma"/>
                <a:cs typeface="Tahoma"/>
              </a:rPr>
              <a:t>r</a:t>
            </a:r>
            <a:r>
              <a:rPr sz="1400" spc="-60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59795" y="3891404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 marR="5080" indent="-249554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6B737A"/>
                </a:solidFill>
                <a:latin typeface="Tahoma"/>
                <a:cs typeface="Tahoma"/>
              </a:rPr>
              <a:t>We</a:t>
            </a:r>
            <a:r>
              <a:rPr sz="900" spc="-25" dirty="0">
                <a:solidFill>
                  <a:srgbClr val="6B737A"/>
                </a:solidFill>
                <a:latin typeface="Tahoma"/>
                <a:cs typeface="Tahoma"/>
              </a:rPr>
              <a:t>b</a:t>
            </a:r>
            <a:r>
              <a:rPr sz="900" spc="-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6B737A"/>
                </a:solidFill>
                <a:latin typeface="Tahoma"/>
                <a:cs typeface="Tahoma"/>
              </a:rPr>
              <a:t>&amp;</a:t>
            </a:r>
            <a:r>
              <a:rPr sz="900" spc="-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9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6B737A"/>
                </a:solidFill>
                <a:latin typeface="Tahoma"/>
                <a:cs typeface="Tahoma"/>
              </a:rPr>
              <a:t>bil</a:t>
            </a:r>
            <a:r>
              <a:rPr sz="900" spc="-30" dirty="0">
                <a:solidFill>
                  <a:srgbClr val="6B737A"/>
                </a:solidFill>
                <a:latin typeface="Tahoma"/>
                <a:cs typeface="Tahoma"/>
              </a:rPr>
              <a:t>e  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Site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33559" y="3613403"/>
            <a:ext cx="145541" cy="25069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114018" y="2857682"/>
            <a:ext cx="755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 marR="5080" indent="-200025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y</a:t>
            </a:r>
            <a:r>
              <a:rPr sz="900" spc="-30" dirty="0">
                <a:solidFill>
                  <a:srgbClr val="6B737A"/>
                </a:solidFill>
                <a:latin typeface="Tahoma"/>
                <a:cs typeface="Tahoma"/>
              </a:rPr>
              <a:t>n</a:t>
            </a:r>
            <a:r>
              <a:rPr sz="900" spc="-5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900" spc="-1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9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900" spc="-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6B737A"/>
                </a:solidFill>
                <a:latin typeface="Tahoma"/>
                <a:cs typeface="Tahoma"/>
              </a:rPr>
              <a:t>For</a:t>
            </a:r>
            <a:r>
              <a:rPr sz="900" spc="-10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900" spc="-50" dirty="0">
                <a:solidFill>
                  <a:srgbClr val="6B737A"/>
                </a:solidFill>
                <a:latin typeface="Tahoma"/>
                <a:cs typeface="Tahoma"/>
              </a:rPr>
              <a:t>s  </a:t>
            </a:r>
            <a:r>
              <a:rPr sz="900" dirty="0">
                <a:solidFill>
                  <a:srgbClr val="6B737A"/>
                </a:solidFill>
                <a:latin typeface="Tahoma"/>
                <a:cs typeface="Tahoma"/>
              </a:rPr>
              <a:t>&amp;</a:t>
            </a:r>
            <a:r>
              <a:rPr sz="900" spc="-6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ocs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77171" y="2610611"/>
            <a:ext cx="178307" cy="17830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398733" y="3247421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9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nne</a:t>
            </a:r>
            <a:r>
              <a:rPr sz="900" spc="-3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900" spc="-35" dirty="0">
                <a:solidFill>
                  <a:srgbClr val="6B737A"/>
                </a:solidFill>
                <a:latin typeface="Tahoma"/>
                <a:cs typeface="Tahoma"/>
              </a:rPr>
              <a:t>ed  </a:t>
            </a:r>
            <a:r>
              <a:rPr sz="900" spc="-50" dirty="0">
                <a:solidFill>
                  <a:srgbClr val="6B737A"/>
                </a:solidFill>
                <a:latin typeface="Tahoma"/>
                <a:cs typeface="Tahoma"/>
              </a:rPr>
              <a:t>Screens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23731" y="2995434"/>
            <a:ext cx="247648" cy="24763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433844" y="4052505"/>
            <a:ext cx="286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900" spc="-3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900" spc="-5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9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10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74275" y="4734957"/>
            <a:ext cx="466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645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6B737A"/>
                </a:solidFill>
                <a:latin typeface="Tahoma"/>
                <a:cs typeface="Tahoma"/>
              </a:rPr>
              <a:t>Single </a:t>
            </a:r>
            <a:r>
              <a:rPr sz="900" spc="-3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-45" dirty="0">
                <a:solidFill>
                  <a:srgbClr val="6B737A"/>
                </a:solidFill>
                <a:latin typeface="Tahoma"/>
                <a:cs typeface="Tahoma"/>
              </a:rPr>
              <a:t>Pag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900" spc="-25" dirty="0">
                <a:solidFill>
                  <a:srgbClr val="6B737A"/>
                </a:solidFill>
                <a:latin typeface="Tahoma"/>
                <a:cs typeface="Tahoma"/>
              </a:rPr>
              <a:t>pp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82050" y="4514088"/>
            <a:ext cx="252221" cy="23012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865451" y="4868237"/>
            <a:ext cx="431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20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900" spc="-60" dirty="0">
                <a:solidFill>
                  <a:srgbClr val="6B737A"/>
                </a:solidFill>
                <a:latin typeface="Tahoma"/>
                <a:cs typeface="Tahoma"/>
              </a:rPr>
              <a:t>T</a:t>
            </a:r>
            <a:r>
              <a:rPr sz="900" spc="-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pps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74173" y="2915154"/>
            <a:ext cx="671830" cy="1939925"/>
            <a:chOff x="9774173" y="2915154"/>
            <a:chExt cx="671830" cy="1939925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17252" y="4386072"/>
              <a:ext cx="241553" cy="2423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74173" y="4500372"/>
              <a:ext cx="302513" cy="30175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30206" y="4615433"/>
              <a:ext cx="239267" cy="2392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005054" y="2915154"/>
              <a:ext cx="440690" cy="322580"/>
            </a:xfrm>
            <a:custGeom>
              <a:avLst/>
              <a:gdLst/>
              <a:ahLst/>
              <a:cxnLst/>
              <a:rect l="l" t="t" r="r" b="b"/>
              <a:pathLst>
                <a:path w="440690" h="322580">
                  <a:moveTo>
                    <a:pt x="86271" y="152400"/>
                  </a:moveTo>
                  <a:lnTo>
                    <a:pt x="69018" y="156210"/>
                  </a:lnTo>
                  <a:lnTo>
                    <a:pt x="55851" y="166370"/>
                  </a:lnTo>
                  <a:lnTo>
                    <a:pt x="47451" y="184150"/>
                  </a:lnTo>
                  <a:lnTo>
                    <a:pt x="44500" y="205740"/>
                  </a:lnTo>
                  <a:lnTo>
                    <a:pt x="45650" y="218440"/>
                  </a:lnTo>
                  <a:lnTo>
                    <a:pt x="48929" y="228600"/>
                  </a:lnTo>
                  <a:lnTo>
                    <a:pt x="54080" y="238760"/>
                  </a:lnTo>
                  <a:lnTo>
                    <a:pt x="60845" y="247650"/>
                  </a:lnTo>
                  <a:lnTo>
                    <a:pt x="60122" y="256540"/>
                  </a:lnTo>
                  <a:lnTo>
                    <a:pt x="57781" y="265430"/>
                  </a:lnTo>
                  <a:lnTo>
                    <a:pt x="53569" y="273050"/>
                  </a:lnTo>
                  <a:lnTo>
                    <a:pt x="47231" y="276860"/>
                  </a:lnTo>
                  <a:lnTo>
                    <a:pt x="23376" y="284480"/>
                  </a:lnTo>
                  <a:lnTo>
                    <a:pt x="8970" y="295910"/>
                  </a:lnTo>
                  <a:lnTo>
                    <a:pt x="1888" y="307340"/>
                  </a:lnTo>
                  <a:lnTo>
                    <a:pt x="0" y="318770"/>
                  </a:lnTo>
                  <a:lnTo>
                    <a:pt x="0" y="321310"/>
                  </a:lnTo>
                  <a:lnTo>
                    <a:pt x="1816" y="322580"/>
                  </a:lnTo>
                  <a:lnTo>
                    <a:pt x="170726" y="322580"/>
                  </a:lnTo>
                  <a:lnTo>
                    <a:pt x="172542" y="321310"/>
                  </a:lnTo>
                  <a:lnTo>
                    <a:pt x="172542" y="318770"/>
                  </a:lnTo>
                  <a:lnTo>
                    <a:pt x="171908" y="314960"/>
                  </a:lnTo>
                  <a:lnTo>
                    <a:pt x="9080" y="314960"/>
                  </a:lnTo>
                  <a:lnTo>
                    <a:pt x="12642" y="304800"/>
                  </a:lnTo>
                  <a:lnTo>
                    <a:pt x="20548" y="295910"/>
                  </a:lnTo>
                  <a:lnTo>
                    <a:pt x="32712" y="289560"/>
                  </a:lnTo>
                  <a:lnTo>
                    <a:pt x="49047" y="284480"/>
                  </a:lnTo>
                  <a:lnTo>
                    <a:pt x="57276" y="280670"/>
                  </a:lnTo>
                  <a:lnTo>
                    <a:pt x="63122" y="273050"/>
                  </a:lnTo>
                  <a:lnTo>
                    <a:pt x="66924" y="264160"/>
                  </a:lnTo>
                  <a:lnTo>
                    <a:pt x="69024" y="254000"/>
                  </a:lnTo>
                  <a:lnTo>
                    <a:pt x="112295" y="254000"/>
                  </a:lnTo>
                  <a:lnTo>
                    <a:pt x="112055" y="251460"/>
                  </a:lnTo>
                  <a:lnTo>
                    <a:pt x="86271" y="251460"/>
                  </a:lnTo>
                  <a:lnTo>
                    <a:pt x="74512" y="247650"/>
                  </a:lnTo>
                  <a:lnTo>
                    <a:pt x="63688" y="238760"/>
                  </a:lnTo>
                  <a:lnTo>
                    <a:pt x="55758" y="223520"/>
                  </a:lnTo>
                  <a:lnTo>
                    <a:pt x="52679" y="205740"/>
                  </a:lnTo>
                  <a:lnTo>
                    <a:pt x="56906" y="181610"/>
                  </a:lnTo>
                  <a:lnTo>
                    <a:pt x="66751" y="167640"/>
                  </a:lnTo>
                  <a:lnTo>
                    <a:pt x="77957" y="162560"/>
                  </a:lnTo>
                  <a:lnTo>
                    <a:pt x="86271" y="161290"/>
                  </a:lnTo>
                  <a:lnTo>
                    <a:pt x="110771" y="161290"/>
                  </a:lnTo>
                  <a:lnTo>
                    <a:pt x="104052" y="156210"/>
                  </a:lnTo>
                  <a:lnTo>
                    <a:pt x="86271" y="152400"/>
                  </a:lnTo>
                  <a:close/>
                </a:path>
                <a:path w="440690" h="322580">
                  <a:moveTo>
                    <a:pt x="354164" y="152400"/>
                  </a:moveTo>
                  <a:lnTo>
                    <a:pt x="336911" y="156210"/>
                  </a:lnTo>
                  <a:lnTo>
                    <a:pt x="323745" y="166370"/>
                  </a:lnTo>
                  <a:lnTo>
                    <a:pt x="315345" y="184150"/>
                  </a:lnTo>
                  <a:lnTo>
                    <a:pt x="312394" y="205740"/>
                  </a:lnTo>
                  <a:lnTo>
                    <a:pt x="313544" y="218440"/>
                  </a:lnTo>
                  <a:lnTo>
                    <a:pt x="316823" y="228600"/>
                  </a:lnTo>
                  <a:lnTo>
                    <a:pt x="321974" y="238760"/>
                  </a:lnTo>
                  <a:lnTo>
                    <a:pt x="328739" y="247650"/>
                  </a:lnTo>
                  <a:lnTo>
                    <a:pt x="327635" y="256540"/>
                  </a:lnTo>
                  <a:lnTo>
                    <a:pt x="325337" y="265430"/>
                  </a:lnTo>
                  <a:lnTo>
                    <a:pt x="321336" y="273050"/>
                  </a:lnTo>
                  <a:lnTo>
                    <a:pt x="315125" y="276860"/>
                  </a:lnTo>
                  <a:lnTo>
                    <a:pt x="291269" y="284480"/>
                  </a:lnTo>
                  <a:lnTo>
                    <a:pt x="276864" y="295910"/>
                  </a:lnTo>
                  <a:lnTo>
                    <a:pt x="269781" y="307340"/>
                  </a:lnTo>
                  <a:lnTo>
                    <a:pt x="267893" y="318770"/>
                  </a:lnTo>
                  <a:lnTo>
                    <a:pt x="267893" y="321310"/>
                  </a:lnTo>
                  <a:lnTo>
                    <a:pt x="269709" y="322580"/>
                  </a:lnTo>
                  <a:lnTo>
                    <a:pt x="438619" y="322580"/>
                  </a:lnTo>
                  <a:lnTo>
                    <a:pt x="440436" y="321310"/>
                  </a:lnTo>
                  <a:lnTo>
                    <a:pt x="440436" y="318770"/>
                  </a:lnTo>
                  <a:lnTo>
                    <a:pt x="439802" y="314960"/>
                  </a:lnTo>
                  <a:lnTo>
                    <a:pt x="276974" y="314960"/>
                  </a:lnTo>
                  <a:lnTo>
                    <a:pt x="280536" y="304800"/>
                  </a:lnTo>
                  <a:lnTo>
                    <a:pt x="288442" y="295910"/>
                  </a:lnTo>
                  <a:lnTo>
                    <a:pt x="300605" y="289560"/>
                  </a:lnTo>
                  <a:lnTo>
                    <a:pt x="316941" y="284480"/>
                  </a:lnTo>
                  <a:lnTo>
                    <a:pt x="325170" y="280670"/>
                  </a:lnTo>
                  <a:lnTo>
                    <a:pt x="331015" y="273050"/>
                  </a:lnTo>
                  <a:lnTo>
                    <a:pt x="334818" y="264160"/>
                  </a:lnTo>
                  <a:lnTo>
                    <a:pt x="336918" y="254000"/>
                  </a:lnTo>
                  <a:lnTo>
                    <a:pt x="380200" y="254000"/>
                  </a:lnTo>
                  <a:lnTo>
                    <a:pt x="379961" y="251460"/>
                  </a:lnTo>
                  <a:lnTo>
                    <a:pt x="354164" y="251460"/>
                  </a:lnTo>
                  <a:lnTo>
                    <a:pt x="342406" y="247650"/>
                  </a:lnTo>
                  <a:lnTo>
                    <a:pt x="331582" y="238760"/>
                  </a:lnTo>
                  <a:lnTo>
                    <a:pt x="323652" y="223520"/>
                  </a:lnTo>
                  <a:lnTo>
                    <a:pt x="320573" y="205740"/>
                  </a:lnTo>
                  <a:lnTo>
                    <a:pt x="324673" y="181610"/>
                  </a:lnTo>
                  <a:lnTo>
                    <a:pt x="334306" y="167640"/>
                  </a:lnTo>
                  <a:lnTo>
                    <a:pt x="345471" y="162560"/>
                  </a:lnTo>
                  <a:lnTo>
                    <a:pt x="354164" y="161290"/>
                  </a:lnTo>
                  <a:lnTo>
                    <a:pt x="378369" y="161290"/>
                  </a:lnTo>
                  <a:lnTo>
                    <a:pt x="371805" y="156210"/>
                  </a:lnTo>
                  <a:lnTo>
                    <a:pt x="354164" y="152400"/>
                  </a:lnTo>
                  <a:close/>
                </a:path>
                <a:path w="440690" h="322580">
                  <a:moveTo>
                    <a:pt x="112295" y="254000"/>
                  </a:moveTo>
                  <a:lnTo>
                    <a:pt x="103530" y="254000"/>
                  </a:lnTo>
                  <a:lnTo>
                    <a:pt x="105616" y="264160"/>
                  </a:lnTo>
                  <a:lnTo>
                    <a:pt x="109320" y="273050"/>
                  </a:lnTo>
                  <a:lnTo>
                    <a:pt x="114897" y="279400"/>
                  </a:lnTo>
                  <a:lnTo>
                    <a:pt x="122605" y="284480"/>
                  </a:lnTo>
                  <a:lnTo>
                    <a:pt x="139474" y="289560"/>
                  </a:lnTo>
                  <a:lnTo>
                    <a:pt x="152001" y="295910"/>
                  </a:lnTo>
                  <a:lnTo>
                    <a:pt x="160273" y="304800"/>
                  </a:lnTo>
                  <a:lnTo>
                    <a:pt x="164376" y="314960"/>
                  </a:lnTo>
                  <a:lnTo>
                    <a:pt x="171908" y="314960"/>
                  </a:lnTo>
                  <a:lnTo>
                    <a:pt x="170641" y="307340"/>
                  </a:lnTo>
                  <a:lnTo>
                    <a:pt x="163464" y="294640"/>
                  </a:lnTo>
                  <a:lnTo>
                    <a:pt x="148796" y="284480"/>
                  </a:lnTo>
                  <a:lnTo>
                    <a:pt x="124421" y="275590"/>
                  </a:lnTo>
                  <a:lnTo>
                    <a:pt x="118983" y="271780"/>
                  </a:lnTo>
                  <a:lnTo>
                    <a:pt x="114992" y="265430"/>
                  </a:lnTo>
                  <a:lnTo>
                    <a:pt x="112534" y="256540"/>
                  </a:lnTo>
                  <a:lnTo>
                    <a:pt x="112295" y="254000"/>
                  </a:lnTo>
                  <a:close/>
                </a:path>
                <a:path w="440690" h="322580">
                  <a:moveTo>
                    <a:pt x="380200" y="254000"/>
                  </a:moveTo>
                  <a:lnTo>
                    <a:pt x="371424" y="254000"/>
                  </a:lnTo>
                  <a:lnTo>
                    <a:pt x="373495" y="264160"/>
                  </a:lnTo>
                  <a:lnTo>
                    <a:pt x="377099" y="273050"/>
                  </a:lnTo>
                  <a:lnTo>
                    <a:pt x="382405" y="279400"/>
                  </a:lnTo>
                  <a:lnTo>
                    <a:pt x="389585" y="284480"/>
                  </a:lnTo>
                  <a:lnTo>
                    <a:pt x="390499" y="284480"/>
                  </a:lnTo>
                  <a:lnTo>
                    <a:pt x="407368" y="289560"/>
                  </a:lnTo>
                  <a:lnTo>
                    <a:pt x="419895" y="295910"/>
                  </a:lnTo>
                  <a:lnTo>
                    <a:pt x="428166" y="304800"/>
                  </a:lnTo>
                  <a:lnTo>
                    <a:pt x="432269" y="314960"/>
                  </a:lnTo>
                  <a:lnTo>
                    <a:pt x="439802" y="314960"/>
                  </a:lnTo>
                  <a:lnTo>
                    <a:pt x="438535" y="307340"/>
                  </a:lnTo>
                  <a:lnTo>
                    <a:pt x="431358" y="294640"/>
                  </a:lnTo>
                  <a:lnTo>
                    <a:pt x="416690" y="284480"/>
                  </a:lnTo>
                  <a:lnTo>
                    <a:pt x="392315" y="275590"/>
                  </a:lnTo>
                  <a:lnTo>
                    <a:pt x="386878" y="271780"/>
                  </a:lnTo>
                  <a:lnTo>
                    <a:pt x="382892" y="265430"/>
                  </a:lnTo>
                  <a:lnTo>
                    <a:pt x="380439" y="256540"/>
                  </a:lnTo>
                  <a:lnTo>
                    <a:pt x="380200" y="254000"/>
                  </a:lnTo>
                  <a:close/>
                </a:path>
                <a:path w="440690" h="322580">
                  <a:moveTo>
                    <a:pt x="103530" y="254000"/>
                  </a:moveTo>
                  <a:lnTo>
                    <a:pt x="69024" y="254000"/>
                  </a:lnTo>
                  <a:lnTo>
                    <a:pt x="74472" y="257810"/>
                  </a:lnTo>
                  <a:lnTo>
                    <a:pt x="79921" y="259080"/>
                  </a:lnTo>
                  <a:lnTo>
                    <a:pt x="92633" y="259080"/>
                  </a:lnTo>
                  <a:lnTo>
                    <a:pt x="98082" y="257810"/>
                  </a:lnTo>
                  <a:lnTo>
                    <a:pt x="103530" y="254000"/>
                  </a:lnTo>
                  <a:close/>
                </a:path>
                <a:path w="440690" h="322580">
                  <a:moveTo>
                    <a:pt x="371424" y="254000"/>
                  </a:moveTo>
                  <a:lnTo>
                    <a:pt x="336918" y="254000"/>
                  </a:lnTo>
                  <a:lnTo>
                    <a:pt x="342366" y="257810"/>
                  </a:lnTo>
                  <a:lnTo>
                    <a:pt x="347814" y="259080"/>
                  </a:lnTo>
                  <a:lnTo>
                    <a:pt x="360527" y="259080"/>
                  </a:lnTo>
                  <a:lnTo>
                    <a:pt x="365975" y="257810"/>
                  </a:lnTo>
                  <a:lnTo>
                    <a:pt x="371424" y="254000"/>
                  </a:lnTo>
                  <a:close/>
                </a:path>
                <a:path w="440690" h="322580">
                  <a:moveTo>
                    <a:pt x="110771" y="161290"/>
                  </a:moveTo>
                  <a:lnTo>
                    <a:pt x="86271" y="161290"/>
                  </a:lnTo>
                  <a:lnTo>
                    <a:pt x="94972" y="162560"/>
                  </a:lnTo>
                  <a:lnTo>
                    <a:pt x="106140" y="167640"/>
                  </a:lnTo>
                  <a:lnTo>
                    <a:pt x="115774" y="181610"/>
                  </a:lnTo>
                  <a:lnTo>
                    <a:pt x="119875" y="205740"/>
                  </a:lnTo>
                  <a:lnTo>
                    <a:pt x="116923" y="223520"/>
                  </a:lnTo>
                  <a:lnTo>
                    <a:pt x="109202" y="238760"/>
                  </a:lnTo>
                  <a:lnTo>
                    <a:pt x="98417" y="247650"/>
                  </a:lnTo>
                  <a:lnTo>
                    <a:pt x="86271" y="251460"/>
                  </a:lnTo>
                  <a:lnTo>
                    <a:pt x="112055" y="251460"/>
                  </a:lnTo>
                  <a:lnTo>
                    <a:pt x="111696" y="247650"/>
                  </a:lnTo>
                  <a:lnTo>
                    <a:pt x="118609" y="240030"/>
                  </a:lnTo>
                  <a:lnTo>
                    <a:pt x="124074" y="229870"/>
                  </a:lnTo>
                  <a:lnTo>
                    <a:pt x="127664" y="218440"/>
                  </a:lnTo>
                  <a:lnTo>
                    <a:pt x="128955" y="205740"/>
                  </a:lnTo>
                  <a:lnTo>
                    <a:pt x="125990" y="184150"/>
                  </a:lnTo>
                  <a:lnTo>
                    <a:pt x="117490" y="166370"/>
                  </a:lnTo>
                  <a:lnTo>
                    <a:pt x="110771" y="161290"/>
                  </a:lnTo>
                  <a:close/>
                </a:path>
                <a:path w="440690" h="322580">
                  <a:moveTo>
                    <a:pt x="378369" y="161290"/>
                  </a:moveTo>
                  <a:lnTo>
                    <a:pt x="354164" y="161290"/>
                  </a:lnTo>
                  <a:lnTo>
                    <a:pt x="362865" y="162560"/>
                  </a:lnTo>
                  <a:lnTo>
                    <a:pt x="374034" y="167640"/>
                  </a:lnTo>
                  <a:lnTo>
                    <a:pt x="383668" y="181610"/>
                  </a:lnTo>
                  <a:lnTo>
                    <a:pt x="387769" y="205740"/>
                  </a:lnTo>
                  <a:lnTo>
                    <a:pt x="384816" y="223520"/>
                  </a:lnTo>
                  <a:lnTo>
                    <a:pt x="377096" y="238760"/>
                  </a:lnTo>
                  <a:lnTo>
                    <a:pt x="366311" y="247650"/>
                  </a:lnTo>
                  <a:lnTo>
                    <a:pt x="354164" y="251460"/>
                  </a:lnTo>
                  <a:lnTo>
                    <a:pt x="379961" y="251460"/>
                  </a:lnTo>
                  <a:lnTo>
                    <a:pt x="379603" y="247650"/>
                  </a:lnTo>
                  <a:lnTo>
                    <a:pt x="386368" y="240030"/>
                  </a:lnTo>
                  <a:lnTo>
                    <a:pt x="391518" y="229870"/>
                  </a:lnTo>
                  <a:lnTo>
                    <a:pt x="394797" y="218440"/>
                  </a:lnTo>
                  <a:lnTo>
                    <a:pt x="395947" y="205740"/>
                  </a:lnTo>
                  <a:lnTo>
                    <a:pt x="393123" y="184150"/>
                  </a:lnTo>
                  <a:lnTo>
                    <a:pt x="384933" y="166370"/>
                  </a:lnTo>
                  <a:lnTo>
                    <a:pt x="378369" y="161290"/>
                  </a:lnTo>
                  <a:close/>
                </a:path>
                <a:path w="440690" h="322580">
                  <a:moveTo>
                    <a:pt x="183438" y="33020"/>
                  </a:moveTo>
                  <a:lnTo>
                    <a:pt x="171640" y="33020"/>
                  </a:lnTo>
                  <a:lnTo>
                    <a:pt x="142762" y="38100"/>
                  </a:lnTo>
                  <a:lnTo>
                    <a:pt x="119078" y="52070"/>
                  </a:lnTo>
                  <a:lnTo>
                    <a:pt x="103056" y="71120"/>
                  </a:lnTo>
                  <a:lnTo>
                    <a:pt x="97167" y="96520"/>
                  </a:lnTo>
                  <a:lnTo>
                    <a:pt x="101057" y="116840"/>
                  </a:lnTo>
                  <a:lnTo>
                    <a:pt x="111929" y="134620"/>
                  </a:lnTo>
                  <a:lnTo>
                    <a:pt x="128591" y="148590"/>
                  </a:lnTo>
                  <a:lnTo>
                    <a:pt x="149847" y="157480"/>
                  </a:lnTo>
                  <a:lnTo>
                    <a:pt x="149219" y="166370"/>
                  </a:lnTo>
                  <a:lnTo>
                    <a:pt x="148253" y="172720"/>
                  </a:lnTo>
                  <a:lnTo>
                    <a:pt x="146268" y="179070"/>
                  </a:lnTo>
                  <a:lnTo>
                    <a:pt x="142582" y="186690"/>
                  </a:lnTo>
                  <a:lnTo>
                    <a:pt x="141668" y="187960"/>
                  </a:lnTo>
                  <a:lnTo>
                    <a:pt x="142582" y="190500"/>
                  </a:lnTo>
                  <a:lnTo>
                    <a:pt x="144399" y="191770"/>
                  </a:lnTo>
                  <a:lnTo>
                    <a:pt x="148932" y="191770"/>
                  </a:lnTo>
                  <a:lnTo>
                    <a:pt x="158455" y="184150"/>
                  </a:lnTo>
                  <a:lnTo>
                    <a:pt x="166528" y="176530"/>
                  </a:lnTo>
                  <a:lnTo>
                    <a:pt x="167462" y="175260"/>
                  </a:lnTo>
                  <a:lnTo>
                    <a:pt x="155295" y="175260"/>
                  </a:lnTo>
                  <a:lnTo>
                    <a:pt x="157111" y="170180"/>
                  </a:lnTo>
                  <a:lnTo>
                    <a:pt x="158013" y="162560"/>
                  </a:lnTo>
                  <a:lnTo>
                    <a:pt x="158927" y="153670"/>
                  </a:lnTo>
                  <a:lnTo>
                    <a:pt x="158927" y="152400"/>
                  </a:lnTo>
                  <a:lnTo>
                    <a:pt x="157111" y="149860"/>
                  </a:lnTo>
                  <a:lnTo>
                    <a:pt x="155295" y="149860"/>
                  </a:lnTo>
                  <a:lnTo>
                    <a:pt x="135373" y="142240"/>
                  </a:lnTo>
                  <a:lnTo>
                    <a:pt x="119875" y="130810"/>
                  </a:lnTo>
                  <a:lnTo>
                    <a:pt x="109825" y="114300"/>
                  </a:lnTo>
                  <a:lnTo>
                    <a:pt x="106248" y="96520"/>
                  </a:lnTo>
                  <a:lnTo>
                    <a:pt x="111357" y="74930"/>
                  </a:lnTo>
                  <a:lnTo>
                    <a:pt x="125323" y="57150"/>
                  </a:lnTo>
                  <a:lnTo>
                    <a:pt x="146099" y="45720"/>
                  </a:lnTo>
                  <a:lnTo>
                    <a:pt x="171640" y="40640"/>
                  </a:lnTo>
                  <a:lnTo>
                    <a:pt x="197046" y="40640"/>
                  </a:lnTo>
                  <a:lnTo>
                    <a:pt x="201538" y="34290"/>
                  </a:lnTo>
                  <a:lnTo>
                    <a:pt x="189801" y="34290"/>
                  </a:lnTo>
                  <a:lnTo>
                    <a:pt x="183438" y="33020"/>
                  </a:lnTo>
                  <a:close/>
                </a:path>
                <a:path w="440690" h="322580">
                  <a:moveTo>
                    <a:pt x="236118" y="115570"/>
                  </a:moveTo>
                  <a:lnTo>
                    <a:pt x="233387" y="115570"/>
                  </a:lnTo>
                  <a:lnTo>
                    <a:pt x="231571" y="118110"/>
                  </a:lnTo>
                  <a:lnTo>
                    <a:pt x="222010" y="130810"/>
                  </a:lnTo>
                  <a:lnTo>
                    <a:pt x="208870" y="140970"/>
                  </a:lnTo>
                  <a:lnTo>
                    <a:pt x="193006" y="148590"/>
                  </a:lnTo>
                  <a:lnTo>
                    <a:pt x="175272" y="151130"/>
                  </a:lnTo>
                  <a:lnTo>
                    <a:pt x="173456" y="151130"/>
                  </a:lnTo>
                  <a:lnTo>
                    <a:pt x="171640" y="152400"/>
                  </a:lnTo>
                  <a:lnTo>
                    <a:pt x="171640" y="153670"/>
                  </a:lnTo>
                  <a:lnTo>
                    <a:pt x="168575" y="160020"/>
                  </a:lnTo>
                  <a:lnTo>
                    <a:pt x="164830" y="165100"/>
                  </a:lnTo>
                  <a:lnTo>
                    <a:pt x="160403" y="170180"/>
                  </a:lnTo>
                  <a:lnTo>
                    <a:pt x="155295" y="175260"/>
                  </a:lnTo>
                  <a:lnTo>
                    <a:pt x="167462" y="175260"/>
                  </a:lnTo>
                  <a:lnTo>
                    <a:pt x="173068" y="167640"/>
                  </a:lnTo>
                  <a:lnTo>
                    <a:pt x="177990" y="158750"/>
                  </a:lnTo>
                  <a:lnTo>
                    <a:pt x="196413" y="156210"/>
                  </a:lnTo>
                  <a:lnTo>
                    <a:pt x="212958" y="148590"/>
                  </a:lnTo>
                  <a:lnTo>
                    <a:pt x="226776" y="138430"/>
                  </a:lnTo>
                  <a:lnTo>
                    <a:pt x="237020" y="125730"/>
                  </a:lnTo>
                  <a:lnTo>
                    <a:pt x="260755" y="125730"/>
                  </a:lnTo>
                  <a:lnTo>
                    <a:pt x="259727" y="123190"/>
                  </a:lnTo>
                  <a:lnTo>
                    <a:pt x="259727" y="121920"/>
                  </a:lnTo>
                  <a:lnTo>
                    <a:pt x="258813" y="119380"/>
                  </a:lnTo>
                  <a:lnTo>
                    <a:pt x="256997" y="118110"/>
                  </a:lnTo>
                  <a:lnTo>
                    <a:pt x="248831" y="118110"/>
                  </a:lnTo>
                  <a:lnTo>
                    <a:pt x="236118" y="116840"/>
                  </a:lnTo>
                  <a:lnTo>
                    <a:pt x="236118" y="115570"/>
                  </a:lnTo>
                  <a:close/>
                </a:path>
                <a:path w="440690" h="322580">
                  <a:moveTo>
                    <a:pt x="260755" y="125730"/>
                  </a:moveTo>
                  <a:lnTo>
                    <a:pt x="247015" y="125730"/>
                  </a:lnTo>
                  <a:lnTo>
                    <a:pt x="251548" y="127000"/>
                  </a:lnTo>
                  <a:lnTo>
                    <a:pt x="258373" y="139700"/>
                  </a:lnTo>
                  <a:lnTo>
                    <a:pt x="268008" y="151130"/>
                  </a:lnTo>
                  <a:lnTo>
                    <a:pt x="280538" y="161290"/>
                  </a:lnTo>
                  <a:lnTo>
                    <a:pt x="296049" y="170180"/>
                  </a:lnTo>
                  <a:lnTo>
                    <a:pt x="299681" y="170180"/>
                  </a:lnTo>
                  <a:lnTo>
                    <a:pt x="300596" y="167640"/>
                  </a:lnTo>
                  <a:lnTo>
                    <a:pt x="302412" y="167640"/>
                  </a:lnTo>
                  <a:lnTo>
                    <a:pt x="302412" y="163830"/>
                  </a:lnTo>
                  <a:lnTo>
                    <a:pt x="300596" y="162560"/>
                  </a:lnTo>
                  <a:lnTo>
                    <a:pt x="298438" y="160020"/>
                  </a:lnTo>
                  <a:lnTo>
                    <a:pt x="295648" y="154940"/>
                  </a:lnTo>
                  <a:lnTo>
                    <a:pt x="286054" y="154940"/>
                  </a:lnTo>
                  <a:lnTo>
                    <a:pt x="276835" y="148590"/>
                  </a:lnTo>
                  <a:lnTo>
                    <a:pt x="269486" y="140970"/>
                  </a:lnTo>
                  <a:lnTo>
                    <a:pt x="263839" y="133350"/>
                  </a:lnTo>
                  <a:lnTo>
                    <a:pt x="260755" y="125730"/>
                  </a:lnTo>
                  <a:close/>
                </a:path>
                <a:path w="440690" h="322580">
                  <a:moveTo>
                    <a:pt x="289079" y="7620"/>
                  </a:moveTo>
                  <a:lnTo>
                    <a:pt x="256095" y="7620"/>
                  </a:lnTo>
                  <a:lnTo>
                    <a:pt x="281248" y="12700"/>
                  </a:lnTo>
                  <a:lnTo>
                    <a:pt x="302063" y="24130"/>
                  </a:lnTo>
                  <a:lnTo>
                    <a:pt x="316238" y="41910"/>
                  </a:lnTo>
                  <a:lnTo>
                    <a:pt x="321475" y="63500"/>
                  </a:lnTo>
                  <a:lnTo>
                    <a:pt x="318523" y="80010"/>
                  </a:lnTo>
                  <a:lnTo>
                    <a:pt x="310124" y="93980"/>
                  </a:lnTo>
                  <a:lnTo>
                    <a:pt x="296957" y="106680"/>
                  </a:lnTo>
                  <a:lnTo>
                    <a:pt x="279704" y="114300"/>
                  </a:lnTo>
                  <a:lnTo>
                    <a:pt x="277888" y="115570"/>
                  </a:lnTo>
                  <a:lnTo>
                    <a:pt x="276974" y="116840"/>
                  </a:lnTo>
                  <a:lnTo>
                    <a:pt x="276974" y="119380"/>
                  </a:lnTo>
                  <a:lnTo>
                    <a:pt x="277755" y="129540"/>
                  </a:lnTo>
                  <a:lnTo>
                    <a:pt x="279814" y="139700"/>
                  </a:lnTo>
                  <a:lnTo>
                    <a:pt x="282723" y="148590"/>
                  </a:lnTo>
                  <a:lnTo>
                    <a:pt x="286054" y="154940"/>
                  </a:lnTo>
                  <a:lnTo>
                    <a:pt x="295648" y="154940"/>
                  </a:lnTo>
                  <a:lnTo>
                    <a:pt x="293555" y="151130"/>
                  </a:lnTo>
                  <a:lnTo>
                    <a:pt x="288332" y="138430"/>
                  </a:lnTo>
                  <a:lnTo>
                    <a:pt x="285153" y="121920"/>
                  </a:lnTo>
                  <a:lnTo>
                    <a:pt x="303598" y="111760"/>
                  </a:lnTo>
                  <a:lnTo>
                    <a:pt x="317619" y="97790"/>
                  </a:lnTo>
                  <a:lnTo>
                    <a:pt x="326531" y="81280"/>
                  </a:lnTo>
                  <a:lnTo>
                    <a:pt x="329653" y="63500"/>
                  </a:lnTo>
                  <a:lnTo>
                    <a:pt x="323907" y="38100"/>
                  </a:lnTo>
                  <a:lnTo>
                    <a:pt x="308200" y="19050"/>
                  </a:lnTo>
                  <a:lnTo>
                    <a:pt x="289079" y="7620"/>
                  </a:lnTo>
                  <a:close/>
                </a:path>
                <a:path w="440690" h="322580">
                  <a:moveTo>
                    <a:pt x="143484" y="81280"/>
                  </a:moveTo>
                  <a:lnTo>
                    <a:pt x="127139" y="81280"/>
                  </a:lnTo>
                  <a:lnTo>
                    <a:pt x="119875" y="88900"/>
                  </a:lnTo>
                  <a:lnTo>
                    <a:pt x="119875" y="105410"/>
                  </a:lnTo>
                  <a:lnTo>
                    <a:pt x="127139" y="111760"/>
                  </a:lnTo>
                  <a:lnTo>
                    <a:pt x="143484" y="111760"/>
                  </a:lnTo>
                  <a:lnTo>
                    <a:pt x="150749" y="105410"/>
                  </a:lnTo>
                  <a:lnTo>
                    <a:pt x="150749" y="104140"/>
                  </a:lnTo>
                  <a:lnTo>
                    <a:pt x="131686" y="104140"/>
                  </a:lnTo>
                  <a:lnTo>
                    <a:pt x="128955" y="100330"/>
                  </a:lnTo>
                  <a:lnTo>
                    <a:pt x="128955" y="92710"/>
                  </a:lnTo>
                  <a:lnTo>
                    <a:pt x="131686" y="90170"/>
                  </a:lnTo>
                  <a:lnTo>
                    <a:pt x="150749" y="90170"/>
                  </a:lnTo>
                  <a:lnTo>
                    <a:pt x="150749" y="88900"/>
                  </a:lnTo>
                  <a:lnTo>
                    <a:pt x="143484" y="81280"/>
                  </a:lnTo>
                  <a:close/>
                </a:path>
                <a:path w="440690" h="322580">
                  <a:moveTo>
                    <a:pt x="177088" y="81280"/>
                  </a:moveTo>
                  <a:lnTo>
                    <a:pt x="160743" y="81280"/>
                  </a:lnTo>
                  <a:lnTo>
                    <a:pt x="153479" y="88900"/>
                  </a:lnTo>
                  <a:lnTo>
                    <a:pt x="153479" y="105410"/>
                  </a:lnTo>
                  <a:lnTo>
                    <a:pt x="160743" y="111760"/>
                  </a:lnTo>
                  <a:lnTo>
                    <a:pt x="177088" y="111760"/>
                  </a:lnTo>
                  <a:lnTo>
                    <a:pt x="184353" y="105410"/>
                  </a:lnTo>
                  <a:lnTo>
                    <a:pt x="184353" y="104140"/>
                  </a:lnTo>
                  <a:lnTo>
                    <a:pt x="165277" y="104140"/>
                  </a:lnTo>
                  <a:lnTo>
                    <a:pt x="161645" y="100330"/>
                  </a:lnTo>
                  <a:lnTo>
                    <a:pt x="161645" y="92710"/>
                  </a:lnTo>
                  <a:lnTo>
                    <a:pt x="165277" y="90170"/>
                  </a:lnTo>
                  <a:lnTo>
                    <a:pt x="184353" y="90170"/>
                  </a:lnTo>
                  <a:lnTo>
                    <a:pt x="184353" y="88900"/>
                  </a:lnTo>
                  <a:lnTo>
                    <a:pt x="177088" y="81280"/>
                  </a:lnTo>
                  <a:close/>
                </a:path>
                <a:path w="440690" h="322580">
                  <a:moveTo>
                    <a:pt x="210693" y="81280"/>
                  </a:moveTo>
                  <a:lnTo>
                    <a:pt x="193433" y="81280"/>
                  </a:lnTo>
                  <a:lnTo>
                    <a:pt x="187071" y="88900"/>
                  </a:lnTo>
                  <a:lnTo>
                    <a:pt x="187071" y="105410"/>
                  </a:lnTo>
                  <a:lnTo>
                    <a:pt x="193433" y="111760"/>
                  </a:lnTo>
                  <a:lnTo>
                    <a:pt x="210693" y="111760"/>
                  </a:lnTo>
                  <a:lnTo>
                    <a:pt x="217043" y="105410"/>
                  </a:lnTo>
                  <a:lnTo>
                    <a:pt x="217043" y="104140"/>
                  </a:lnTo>
                  <a:lnTo>
                    <a:pt x="197967" y="104140"/>
                  </a:lnTo>
                  <a:lnTo>
                    <a:pt x="195249" y="100330"/>
                  </a:lnTo>
                  <a:lnTo>
                    <a:pt x="195249" y="92710"/>
                  </a:lnTo>
                  <a:lnTo>
                    <a:pt x="197967" y="90170"/>
                  </a:lnTo>
                  <a:lnTo>
                    <a:pt x="217043" y="90170"/>
                  </a:lnTo>
                  <a:lnTo>
                    <a:pt x="217043" y="88900"/>
                  </a:lnTo>
                  <a:lnTo>
                    <a:pt x="210693" y="81280"/>
                  </a:lnTo>
                  <a:close/>
                </a:path>
                <a:path w="440690" h="322580">
                  <a:moveTo>
                    <a:pt x="150749" y="90170"/>
                  </a:moveTo>
                  <a:lnTo>
                    <a:pt x="138950" y="90170"/>
                  </a:lnTo>
                  <a:lnTo>
                    <a:pt x="141668" y="92710"/>
                  </a:lnTo>
                  <a:lnTo>
                    <a:pt x="141668" y="100330"/>
                  </a:lnTo>
                  <a:lnTo>
                    <a:pt x="138950" y="104140"/>
                  </a:lnTo>
                  <a:lnTo>
                    <a:pt x="150749" y="104140"/>
                  </a:lnTo>
                  <a:lnTo>
                    <a:pt x="150749" y="90170"/>
                  </a:lnTo>
                  <a:close/>
                </a:path>
                <a:path w="440690" h="322580">
                  <a:moveTo>
                    <a:pt x="184353" y="90170"/>
                  </a:moveTo>
                  <a:lnTo>
                    <a:pt x="172542" y="90170"/>
                  </a:lnTo>
                  <a:lnTo>
                    <a:pt x="175272" y="92710"/>
                  </a:lnTo>
                  <a:lnTo>
                    <a:pt x="175272" y="100330"/>
                  </a:lnTo>
                  <a:lnTo>
                    <a:pt x="172542" y="104140"/>
                  </a:lnTo>
                  <a:lnTo>
                    <a:pt x="184353" y="104140"/>
                  </a:lnTo>
                  <a:lnTo>
                    <a:pt x="184353" y="90170"/>
                  </a:lnTo>
                  <a:close/>
                </a:path>
                <a:path w="440690" h="322580">
                  <a:moveTo>
                    <a:pt x="217043" y="90170"/>
                  </a:moveTo>
                  <a:lnTo>
                    <a:pt x="206146" y="90170"/>
                  </a:lnTo>
                  <a:lnTo>
                    <a:pt x="208876" y="92710"/>
                  </a:lnTo>
                  <a:lnTo>
                    <a:pt x="208876" y="100330"/>
                  </a:lnTo>
                  <a:lnTo>
                    <a:pt x="206146" y="104140"/>
                  </a:lnTo>
                  <a:lnTo>
                    <a:pt x="217043" y="104140"/>
                  </a:lnTo>
                  <a:lnTo>
                    <a:pt x="217043" y="90170"/>
                  </a:lnTo>
                  <a:close/>
                </a:path>
                <a:path w="440690" h="322580">
                  <a:moveTo>
                    <a:pt x="227939" y="50800"/>
                  </a:moveTo>
                  <a:lnTo>
                    <a:pt x="211594" y="50800"/>
                  </a:lnTo>
                  <a:lnTo>
                    <a:pt x="204330" y="58420"/>
                  </a:lnTo>
                  <a:lnTo>
                    <a:pt x="204330" y="73660"/>
                  </a:lnTo>
                  <a:lnTo>
                    <a:pt x="211594" y="81280"/>
                  </a:lnTo>
                  <a:lnTo>
                    <a:pt x="227939" y="81280"/>
                  </a:lnTo>
                  <a:lnTo>
                    <a:pt x="235204" y="73660"/>
                  </a:lnTo>
                  <a:lnTo>
                    <a:pt x="235204" y="72390"/>
                  </a:lnTo>
                  <a:lnTo>
                    <a:pt x="216141" y="72390"/>
                  </a:lnTo>
                  <a:lnTo>
                    <a:pt x="213410" y="69850"/>
                  </a:lnTo>
                  <a:lnTo>
                    <a:pt x="213410" y="62230"/>
                  </a:lnTo>
                  <a:lnTo>
                    <a:pt x="216141" y="58420"/>
                  </a:lnTo>
                  <a:lnTo>
                    <a:pt x="235204" y="58420"/>
                  </a:lnTo>
                  <a:lnTo>
                    <a:pt x="227939" y="50800"/>
                  </a:lnTo>
                  <a:close/>
                </a:path>
                <a:path w="440690" h="322580">
                  <a:moveTo>
                    <a:pt x="261543" y="50800"/>
                  </a:moveTo>
                  <a:lnTo>
                    <a:pt x="245198" y="50800"/>
                  </a:lnTo>
                  <a:lnTo>
                    <a:pt x="237934" y="58420"/>
                  </a:lnTo>
                  <a:lnTo>
                    <a:pt x="237934" y="73660"/>
                  </a:lnTo>
                  <a:lnTo>
                    <a:pt x="245198" y="81280"/>
                  </a:lnTo>
                  <a:lnTo>
                    <a:pt x="261543" y="81280"/>
                  </a:lnTo>
                  <a:lnTo>
                    <a:pt x="268808" y="73660"/>
                  </a:lnTo>
                  <a:lnTo>
                    <a:pt x="268808" y="72390"/>
                  </a:lnTo>
                  <a:lnTo>
                    <a:pt x="249732" y="72390"/>
                  </a:lnTo>
                  <a:lnTo>
                    <a:pt x="246100" y="69850"/>
                  </a:lnTo>
                  <a:lnTo>
                    <a:pt x="246100" y="62230"/>
                  </a:lnTo>
                  <a:lnTo>
                    <a:pt x="249732" y="58420"/>
                  </a:lnTo>
                  <a:lnTo>
                    <a:pt x="268808" y="58420"/>
                  </a:lnTo>
                  <a:lnTo>
                    <a:pt x="261543" y="50800"/>
                  </a:lnTo>
                  <a:close/>
                </a:path>
                <a:path w="440690" h="322580">
                  <a:moveTo>
                    <a:pt x="295148" y="50800"/>
                  </a:moveTo>
                  <a:lnTo>
                    <a:pt x="277888" y="50800"/>
                  </a:lnTo>
                  <a:lnTo>
                    <a:pt x="271526" y="58420"/>
                  </a:lnTo>
                  <a:lnTo>
                    <a:pt x="271526" y="73660"/>
                  </a:lnTo>
                  <a:lnTo>
                    <a:pt x="277888" y="81280"/>
                  </a:lnTo>
                  <a:lnTo>
                    <a:pt x="295148" y="81280"/>
                  </a:lnTo>
                  <a:lnTo>
                    <a:pt x="301498" y="73660"/>
                  </a:lnTo>
                  <a:lnTo>
                    <a:pt x="301498" y="72390"/>
                  </a:lnTo>
                  <a:lnTo>
                    <a:pt x="283337" y="72390"/>
                  </a:lnTo>
                  <a:lnTo>
                    <a:pt x="279704" y="69850"/>
                  </a:lnTo>
                  <a:lnTo>
                    <a:pt x="279704" y="62230"/>
                  </a:lnTo>
                  <a:lnTo>
                    <a:pt x="283337" y="58420"/>
                  </a:lnTo>
                  <a:lnTo>
                    <a:pt x="301498" y="58420"/>
                  </a:lnTo>
                  <a:lnTo>
                    <a:pt x="295148" y="50800"/>
                  </a:lnTo>
                  <a:close/>
                </a:path>
                <a:path w="440690" h="322580">
                  <a:moveTo>
                    <a:pt x="235204" y="58420"/>
                  </a:moveTo>
                  <a:lnTo>
                    <a:pt x="223405" y="58420"/>
                  </a:lnTo>
                  <a:lnTo>
                    <a:pt x="226123" y="62230"/>
                  </a:lnTo>
                  <a:lnTo>
                    <a:pt x="226123" y="69850"/>
                  </a:lnTo>
                  <a:lnTo>
                    <a:pt x="223405" y="72390"/>
                  </a:lnTo>
                  <a:lnTo>
                    <a:pt x="235204" y="72390"/>
                  </a:lnTo>
                  <a:lnTo>
                    <a:pt x="235204" y="58420"/>
                  </a:lnTo>
                  <a:close/>
                </a:path>
                <a:path w="440690" h="322580">
                  <a:moveTo>
                    <a:pt x="268808" y="58420"/>
                  </a:moveTo>
                  <a:lnTo>
                    <a:pt x="256997" y="58420"/>
                  </a:lnTo>
                  <a:lnTo>
                    <a:pt x="259727" y="62230"/>
                  </a:lnTo>
                  <a:lnTo>
                    <a:pt x="259727" y="69850"/>
                  </a:lnTo>
                  <a:lnTo>
                    <a:pt x="256997" y="72390"/>
                  </a:lnTo>
                  <a:lnTo>
                    <a:pt x="268808" y="72390"/>
                  </a:lnTo>
                  <a:lnTo>
                    <a:pt x="268808" y="58420"/>
                  </a:lnTo>
                  <a:close/>
                </a:path>
                <a:path w="440690" h="322580">
                  <a:moveTo>
                    <a:pt x="301498" y="58420"/>
                  </a:moveTo>
                  <a:lnTo>
                    <a:pt x="290601" y="58420"/>
                  </a:lnTo>
                  <a:lnTo>
                    <a:pt x="293319" y="62230"/>
                  </a:lnTo>
                  <a:lnTo>
                    <a:pt x="293319" y="69850"/>
                  </a:lnTo>
                  <a:lnTo>
                    <a:pt x="290601" y="72390"/>
                  </a:lnTo>
                  <a:lnTo>
                    <a:pt x="301498" y="72390"/>
                  </a:lnTo>
                  <a:lnTo>
                    <a:pt x="301498" y="58420"/>
                  </a:lnTo>
                  <a:close/>
                </a:path>
                <a:path w="440690" h="322580">
                  <a:moveTo>
                    <a:pt x="197046" y="40640"/>
                  </a:moveTo>
                  <a:lnTo>
                    <a:pt x="177990" y="40640"/>
                  </a:lnTo>
                  <a:lnTo>
                    <a:pt x="190703" y="43180"/>
                  </a:lnTo>
                  <a:lnTo>
                    <a:pt x="195249" y="43180"/>
                  </a:lnTo>
                  <a:lnTo>
                    <a:pt x="197046" y="40640"/>
                  </a:lnTo>
                  <a:close/>
                </a:path>
                <a:path w="440690" h="322580">
                  <a:moveTo>
                    <a:pt x="256095" y="0"/>
                  </a:moveTo>
                  <a:lnTo>
                    <a:pt x="235646" y="2540"/>
                  </a:lnTo>
                  <a:lnTo>
                    <a:pt x="217157" y="8890"/>
                  </a:lnTo>
                  <a:lnTo>
                    <a:pt x="201563" y="20320"/>
                  </a:lnTo>
                  <a:lnTo>
                    <a:pt x="189801" y="34290"/>
                  </a:lnTo>
                  <a:lnTo>
                    <a:pt x="201538" y="34290"/>
                  </a:lnTo>
                  <a:lnTo>
                    <a:pt x="206030" y="27940"/>
                  </a:lnTo>
                  <a:lnTo>
                    <a:pt x="219994" y="17780"/>
                  </a:lnTo>
                  <a:lnTo>
                    <a:pt x="237022" y="10160"/>
                  </a:lnTo>
                  <a:lnTo>
                    <a:pt x="256095" y="7620"/>
                  </a:lnTo>
                  <a:lnTo>
                    <a:pt x="289079" y="7620"/>
                  </a:lnTo>
                  <a:lnTo>
                    <a:pt x="284830" y="5080"/>
                  </a:lnTo>
                  <a:lnTo>
                    <a:pt x="256095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920161" y="3292888"/>
            <a:ext cx="6108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6B737A"/>
                </a:solidFill>
                <a:latin typeface="Tahoma"/>
                <a:cs typeface="Tahoma"/>
              </a:rPr>
              <a:t>S</a:t>
            </a:r>
            <a:r>
              <a:rPr sz="9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c</a:t>
            </a:r>
            <a:r>
              <a:rPr sz="9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3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900" spc="-15" dirty="0">
                <a:solidFill>
                  <a:srgbClr val="6B737A"/>
                </a:solidFill>
                <a:latin typeface="Tahoma"/>
                <a:cs typeface="Tahoma"/>
              </a:rPr>
              <a:t>l</a:t>
            </a:r>
            <a:r>
              <a:rPr sz="900" spc="-85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6B737A"/>
                </a:solidFill>
                <a:latin typeface="Tahoma"/>
                <a:cs typeface="Tahoma"/>
              </a:rPr>
              <a:t>Me</a:t>
            </a:r>
            <a:r>
              <a:rPr sz="900" spc="-30" dirty="0">
                <a:solidFill>
                  <a:srgbClr val="6B737A"/>
                </a:solidFill>
                <a:latin typeface="Tahoma"/>
                <a:cs typeface="Tahoma"/>
              </a:rPr>
              <a:t>d</a:t>
            </a:r>
            <a:r>
              <a:rPr sz="900" spc="-5" dirty="0">
                <a:solidFill>
                  <a:srgbClr val="6B737A"/>
                </a:solidFill>
                <a:latin typeface="Tahoma"/>
                <a:cs typeface="Tahoma"/>
              </a:rPr>
              <a:t>i</a:t>
            </a:r>
            <a:r>
              <a:rPr sz="900" spc="-50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92156" y="3708653"/>
            <a:ext cx="248412" cy="248412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180052" y="4052505"/>
            <a:ext cx="6070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6B737A"/>
                </a:solidFill>
                <a:latin typeface="Tahoma"/>
                <a:cs typeface="Tahoma"/>
              </a:rPr>
              <a:t>M</a:t>
            </a:r>
            <a:r>
              <a:rPr sz="900" spc="-20" dirty="0">
                <a:solidFill>
                  <a:srgbClr val="6B737A"/>
                </a:solidFill>
                <a:latin typeface="Tahoma"/>
                <a:cs typeface="Tahoma"/>
              </a:rPr>
              <a:t>o</a:t>
            </a:r>
            <a:r>
              <a:rPr sz="900" spc="-10" dirty="0">
                <a:solidFill>
                  <a:srgbClr val="6B737A"/>
                </a:solidFill>
                <a:latin typeface="Tahoma"/>
                <a:cs typeface="Tahoma"/>
              </a:rPr>
              <a:t>bil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e</a:t>
            </a:r>
            <a:r>
              <a:rPr sz="900" spc="-70" dirty="0">
                <a:solidFill>
                  <a:srgbClr val="6B737A"/>
                </a:solidFill>
                <a:latin typeface="Tahoma"/>
                <a:cs typeface="Tahoma"/>
              </a:rPr>
              <a:t> </a:t>
            </a:r>
            <a:r>
              <a:rPr sz="900" spc="-15" dirty="0">
                <a:solidFill>
                  <a:srgbClr val="6B737A"/>
                </a:solidFill>
                <a:latin typeface="Tahoma"/>
                <a:cs typeface="Tahoma"/>
              </a:rPr>
              <a:t>A</a:t>
            </a:r>
            <a:r>
              <a:rPr sz="900" spc="-40" dirty="0">
                <a:solidFill>
                  <a:srgbClr val="6B737A"/>
                </a:solidFill>
                <a:latin typeface="Tahoma"/>
                <a:cs typeface="Tahoma"/>
              </a:rPr>
              <a:t>pps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716023" y="2397251"/>
            <a:ext cx="9907270" cy="3415029"/>
            <a:chOff x="1716023" y="2397251"/>
            <a:chExt cx="9907270" cy="3415029"/>
          </a:xfrm>
        </p:grpSpPr>
        <p:sp>
          <p:nvSpPr>
            <p:cNvPr id="40" name="object 40"/>
            <p:cNvSpPr/>
            <p:nvPr/>
          </p:nvSpPr>
          <p:spPr>
            <a:xfrm>
              <a:off x="7152513" y="5726048"/>
              <a:ext cx="4356100" cy="0"/>
            </a:xfrm>
            <a:custGeom>
              <a:avLst/>
              <a:gdLst/>
              <a:ahLst/>
              <a:cxnLst/>
              <a:rect l="l" t="t" r="r" b="b"/>
              <a:pathLst>
                <a:path w="4356100">
                  <a:moveTo>
                    <a:pt x="0" y="0"/>
                  </a:moveTo>
                  <a:lnTo>
                    <a:pt x="4355884" y="0"/>
                  </a:lnTo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451245" y="5640318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0" y="0"/>
                  </a:moveTo>
                  <a:lnTo>
                    <a:pt x="57150" y="85725"/>
                  </a:lnTo>
                  <a:lnTo>
                    <a:pt x="0" y="171450"/>
                  </a:lnTo>
                  <a:lnTo>
                    <a:pt x="17145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76500" y="3313176"/>
              <a:ext cx="2628137" cy="149807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9740" y="3113531"/>
              <a:ext cx="2469629" cy="175259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0321587" y="5092134"/>
              <a:ext cx="443865" cy="158750"/>
            </a:xfrm>
            <a:custGeom>
              <a:avLst/>
              <a:gdLst/>
              <a:ahLst/>
              <a:cxnLst/>
              <a:rect l="l" t="t" r="r" b="b"/>
              <a:pathLst>
                <a:path w="443865" h="158750">
                  <a:moveTo>
                    <a:pt x="443471" y="158470"/>
                  </a:moveTo>
                  <a:lnTo>
                    <a:pt x="389910" y="156536"/>
                  </a:lnTo>
                  <a:lnTo>
                    <a:pt x="337212" y="151278"/>
                  </a:lnTo>
                  <a:lnTo>
                    <a:pt x="285819" y="142784"/>
                  </a:lnTo>
                  <a:lnTo>
                    <a:pt x="236177" y="131141"/>
                  </a:lnTo>
                  <a:lnTo>
                    <a:pt x="188731" y="116435"/>
                  </a:lnTo>
                  <a:lnTo>
                    <a:pt x="143925" y="98752"/>
                  </a:lnTo>
                  <a:lnTo>
                    <a:pt x="102205" y="78181"/>
                  </a:lnTo>
                  <a:lnTo>
                    <a:pt x="64013" y="54807"/>
                  </a:lnTo>
                  <a:lnTo>
                    <a:pt x="29797" y="28718"/>
                  </a:lnTo>
                  <a:lnTo>
                    <a:pt x="0" y="0"/>
                  </a:lnTo>
                </a:path>
              </a:pathLst>
            </a:custGeom>
            <a:ln w="889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703636" y="5124178"/>
              <a:ext cx="281940" cy="264795"/>
            </a:xfrm>
            <a:custGeom>
              <a:avLst/>
              <a:gdLst/>
              <a:ahLst/>
              <a:cxnLst/>
              <a:rect l="l" t="t" r="r" b="b"/>
              <a:pathLst>
                <a:path w="281940" h="264795">
                  <a:moveTo>
                    <a:pt x="0" y="0"/>
                  </a:moveTo>
                  <a:lnTo>
                    <a:pt x="34798" y="264426"/>
                  </a:lnTo>
                  <a:lnTo>
                    <a:pt x="281813" y="97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41004" y="2406776"/>
              <a:ext cx="2933065" cy="2933065"/>
            </a:xfrm>
            <a:custGeom>
              <a:avLst/>
              <a:gdLst/>
              <a:ahLst/>
              <a:cxnLst/>
              <a:rect l="l" t="t" r="r" b="b"/>
              <a:pathLst>
                <a:path w="2933065" h="2933065">
                  <a:moveTo>
                    <a:pt x="0" y="1466469"/>
                  </a:moveTo>
                  <a:lnTo>
                    <a:pt x="783" y="1418062"/>
                  </a:lnTo>
                  <a:lnTo>
                    <a:pt x="3119" y="1370048"/>
                  </a:lnTo>
                  <a:lnTo>
                    <a:pt x="6982" y="1322450"/>
                  </a:lnTo>
                  <a:lnTo>
                    <a:pt x="12348" y="1275293"/>
                  </a:lnTo>
                  <a:lnTo>
                    <a:pt x="19193" y="1228601"/>
                  </a:lnTo>
                  <a:lnTo>
                    <a:pt x="27494" y="1182397"/>
                  </a:lnTo>
                  <a:lnTo>
                    <a:pt x="37225" y="1136706"/>
                  </a:lnTo>
                  <a:lnTo>
                    <a:pt x="48362" y="1091552"/>
                  </a:lnTo>
                  <a:lnTo>
                    <a:pt x="60883" y="1046960"/>
                  </a:lnTo>
                  <a:lnTo>
                    <a:pt x="74761" y="1002952"/>
                  </a:lnTo>
                  <a:lnTo>
                    <a:pt x="89974" y="959555"/>
                  </a:lnTo>
                  <a:lnTo>
                    <a:pt x="106497" y="916791"/>
                  </a:lnTo>
                  <a:lnTo>
                    <a:pt x="124306" y="874685"/>
                  </a:lnTo>
                  <a:lnTo>
                    <a:pt x="143377" y="833261"/>
                  </a:lnTo>
                  <a:lnTo>
                    <a:pt x="163685" y="792543"/>
                  </a:lnTo>
                  <a:lnTo>
                    <a:pt x="185206" y="752556"/>
                  </a:lnTo>
                  <a:lnTo>
                    <a:pt x="207917" y="713323"/>
                  </a:lnTo>
                  <a:lnTo>
                    <a:pt x="231793" y="674869"/>
                  </a:lnTo>
                  <a:lnTo>
                    <a:pt x="256810" y="637217"/>
                  </a:lnTo>
                  <a:lnTo>
                    <a:pt x="282944" y="600393"/>
                  </a:lnTo>
                  <a:lnTo>
                    <a:pt x="310171" y="564419"/>
                  </a:lnTo>
                  <a:lnTo>
                    <a:pt x="338466" y="529321"/>
                  </a:lnTo>
                  <a:lnTo>
                    <a:pt x="367805" y="495122"/>
                  </a:lnTo>
                  <a:lnTo>
                    <a:pt x="398164" y="461847"/>
                  </a:lnTo>
                  <a:lnTo>
                    <a:pt x="429520" y="429520"/>
                  </a:lnTo>
                  <a:lnTo>
                    <a:pt x="461847" y="398164"/>
                  </a:lnTo>
                  <a:lnTo>
                    <a:pt x="495122" y="367805"/>
                  </a:lnTo>
                  <a:lnTo>
                    <a:pt x="529321" y="338466"/>
                  </a:lnTo>
                  <a:lnTo>
                    <a:pt x="564419" y="310171"/>
                  </a:lnTo>
                  <a:lnTo>
                    <a:pt x="600393" y="282944"/>
                  </a:lnTo>
                  <a:lnTo>
                    <a:pt x="637217" y="256810"/>
                  </a:lnTo>
                  <a:lnTo>
                    <a:pt x="674869" y="231793"/>
                  </a:lnTo>
                  <a:lnTo>
                    <a:pt x="713323" y="207917"/>
                  </a:lnTo>
                  <a:lnTo>
                    <a:pt x="752556" y="185206"/>
                  </a:lnTo>
                  <a:lnTo>
                    <a:pt x="792543" y="163685"/>
                  </a:lnTo>
                  <a:lnTo>
                    <a:pt x="833261" y="143377"/>
                  </a:lnTo>
                  <a:lnTo>
                    <a:pt x="874685" y="124306"/>
                  </a:lnTo>
                  <a:lnTo>
                    <a:pt x="916791" y="106497"/>
                  </a:lnTo>
                  <a:lnTo>
                    <a:pt x="959555" y="89974"/>
                  </a:lnTo>
                  <a:lnTo>
                    <a:pt x="1002952" y="74761"/>
                  </a:lnTo>
                  <a:lnTo>
                    <a:pt x="1046960" y="60883"/>
                  </a:lnTo>
                  <a:lnTo>
                    <a:pt x="1091552" y="48362"/>
                  </a:lnTo>
                  <a:lnTo>
                    <a:pt x="1136706" y="37225"/>
                  </a:lnTo>
                  <a:lnTo>
                    <a:pt x="1182397" y="27494"/>
                  </a:lnTo>
                  <a:lnTo>
                    <a:pt x="1228601" y="19193"/>
                  </a:lnTo>
                  <a:lnTo>
                    <a:pt x="1275293" y="12348"/>
                  </a:lnTo>
                  <a:lnTo>
                    <a:pt x="1322450" y="6982"/>
                  </a:lnTo>
                  <a:lnTo>
                    <a:pt x="1370048" y="3119"/>
                  </a:lnTo>
                  <a:lnTo>
                    <a:pt x="1418062" y="783"/>
                  </a:lnTo>
                  <a:lnTo>
                    <a:pt x="1466469" y="0"/>
                  </a:lnTo>
                  <a:lnTo>
                    <a:pt x="1514875" y="783"/>
                  </a:lnTo>
                  <a:lnTo>
                    <a:pt x="1562889" y="3119"/>
                  </a:lnTo>
                  <a:lnTo>
                    <a:pt x="1610487" y="6982"/>
                  </a:lnTo>
                  <a:lnTo>
                    <a:pt x="1657644" y="12348"/>
                  </a:lnTo>
                  <a:lnTo>
                    <a:pt x="1704336" y="19193"/>
                  </a:lnTo>
                  <a:lnTo>
                    <a:pt x="1750540" y="27494"/>
                  </a:lnTo>
                  <a:lnTo>
                    <a:pt x="1796231" y="37225"/>
                  </a:lnTo>
                  <a:lnTo>
                    <a:pt x="1841385" y="48362"/>
                  </a:lnTo>
                  <a:lnTo>
                    <a:pt x="1885977" y="60883"/>
                  </a:lnTo>
                  <a:lnTo>
                    <a:pt x="1929985" y="74761"/>
                  </a:lnTo>
                  <a:lnTo>
                    <a:pt x="1973382" y="89974"/>
                  </a:lnTo>
                  <a:lnTo>
                    <a:pt x="2016146" y="106497"/>
                  </a:lnTo>
                  <a:lnTo>
                    <a:pt x="2058252" y="124306"/>
                  </a:lnTo>
                  <a:lnTo>
                    <a:pt x="2099676" y="143377"/>
                  </a:lnTo>
                  <a:lnTo>
                    <a:pt x="2140394" y="163685"/>
                  </a:lnTo>
                  <a:lnTo>
                    <a:pt x="2180381" y="185206"/>
                  </a:lnTo>
                  <a:lnTo>
                    <a:pt x="2219614" y="207917"/>
                  </a:lnTo>
                  <a:lnTo>
                    <a:pt x="2258068" y="231793"/>
                  </a:lnTo>
                  <a:lnTo>
                    <a:pt x="2295720" y="256810"/>
                  </a:lnTo>
                  <a:lnTo>
                    <a:pt x="2332544" y="282944"/>
                  </a:lnTo>
                  <a:lnTo>
                    <a:pt x="2368518" y="310171"/>
                  </a:lnTo>
                  <a:lnTo>
                    <a:pt x="2403616" y="338466"/>
                  </a:lnTo>
                  <a:lnTo>
                    <a:pt x="2437815" y="367805"/>
                  </a:lnTo>
                  <a:lnTo>
                    <a:pt x="2471090" y="398164"/>
                  </a:lnTo>
                  <a:lnTo>
                    <a:pt x="2503417" y="429520"/>
                  </a:lnTo>
                  <a:lnTo>
                    <a:pt x="2534773" y="461847"/>
                  </a:lnTo>
                  <a:lnTo>
                    <a:pt x="2565132" y="495122"/>
                  </a:lnTo>
                  <a:lnTo>
                    <a:pt x="2594471" y="529321"/>
                  </a:lnTo>
                  <a:lnTo>
                    <a:pt x="2622766" y="564419"/>
                  </a:lnTo>
                  <a:lnTo>
                    <a:pt x="2649993" y="600393"/>
                  </a:lnTo>
                  <a:lnTo>
                    <a:pt x="2676127" y="637217"/>
                  </a:lnTo>
                  <a:lnTo>
                    <a:pt x="2701144" y="674869"/>
                  </a:lnTo>
                  <a:lnTo>
                    <a:pt x="2725020" y="713323"/>
                  </a:lnTo>
                  <a:lnTo>
                    <a:pt x="2747731" y="752556"/>
                  </a:lnTo>
                  <a:lnTo>
                    <a:pt x="2769252" y="792543"/>
                  </a:lnTo>
                  <a:lnTo>
                    <a:pt x="2789560" y="833261"/>
                  </a:lnTo>
                  <a:lnTo>
                    <a:pt x="2808631" y="874685"/>
                  </a:lnTo>
                  <a:lnTo>
                    <a:pt x="2826440" y="916791"/>
                  </a:lnTo>
                  <a:lnTo>
                    <a:pt x="2842963" y="959555"/>
                  </a:lnTo>
                  <a:lnTo>
                    <a:pt x="2858176" y="1002952"/>
                  </a:lnTo>
                  <a:lnTo>
                    <a:pt x="2872054" y="1046960"/>
                  </a:lnTo>
                  <a:lnTo>
                    <a:pt x="2884575" y="1091552"/>
                  </a:lnTo>
                  <a:lnTo>
                    <a:pt x="2895712" y="1136706"/>
                  </a:lnTo>
                  <a:lnTo>
                    <a:pt x="2905443" y="1182397"/>
                  </a:lnTo>
                  <a:lnTo>
                    <a:pt x="2913744" y="1228601"/>
                  </a:lnTo>
                  <a:lnTo>
                    <a:pt x="2920589" y="1275293"/>
                  </a:lnTo>
                  <a:lnTo>
                    <a:pt x="2925955" y="1322450"/>
                  </a:lnTo>
                  <a:lnTo>
                    <a:pt x="2929818" y="1370048"/>
                  </a:lnTo>
                  <a:lnTo>
                    <a:pt x="2932154" y="1418062"/>
                  </a:lnTo>
                  <a:lnTo>
                    <a:pt x="2932938" y="1466469"/>
                  </a:lnTo>
                  <a:lnTo>
                    <a:pt x="2932154" y="1514875"/>
                  </a:lnTo>
                  <a:lnTo>
                    <a:pt x="2929818" y="1562889"/>
                  </a:lnTo>
                  <a:lnTo>
                    <a:pt x="2925955" y="1610487"/>
                  </a:lnTo>
                  <a:lnTo>
                    <a:pt x="2920589" y="1657644"/>
                  </a:lnTo>
                  <a:lnTo>
                    <a:pt x="2913744" y="1704336"/>
                  </a:lnTo>
                  <a:lnTo>
                    <a:pt x="2905443" y="1750540"/>
                  </a:lnTo>
                  <a:lnTo>
                    <a:pt x="2895712" y="1796231"/>
                  </a:lnTo>
                  <a:lnTo>
                    <a:pt x="2884575" y="1841385"/>
                  </a:lnTo>
                  <a:lnTo>
                    <a:pt x="2872054" y="1885977"/>
                  </a:lnTo>
                  <a:lnTo>
                    <a:pt x="2858176" y="1929985"/>
                  </a:lnTo>
                  <a:lnTo>
                    <a:pt x="2842963" y="1973382"/>
                  </a:lnTo>
                  <a:lnTo>
                    <a:pt x="2826440" y="2016146"/>
                  </a:lnTo>
                  <a:lnTo>
                    <a:pt x="2808631" y="2058252"/>
                  </a:lnTo>
                  <a:lnTo>
                    <a:pt x="2789560" y="2099676"/>
                  </a:lnTo>
                  <a:lnTo>
                    <a:pt x="2769252" y="2140394"/>
                  </a:lnTo>
                  <a:lnTo>
                    <a:pt x="2747731" y="2180381"/>
                  </a:lnTo>
                  <a:lnTo>
                    <a:pt x="2725020" y="2219614"/>
                  </a:lnTo>
                  <a:lnTo>
                    <a:pt x="2701144" y="2258068"/>
                  </a:lnTo>
                  <a:lnTo>
                    <a:pt x="2676127" y="2295720"/>
                  </a:lnTo>
                  <a:lnTo>
                    <a:pt x="2649993" y="2332544"/>
                  </a:lnTo>
                  <a:lnTo>
                    <a:pt x="2622766" y="2368518"/>
                  </a:lnTo>
                  <a:lnTo>
                    <a:pt x="2594471" y="2403616"/>
                  </a:lnTo>
                  <a:lnTo>
                    <a:pt x="2565132" y="2437815"/>
                  </a:lnTo>
                  <a:lnTo>
                    <a:pt x="2534773" y="2471090"/>
                  </a:lnTo>
                  <a:lnTo>
                    <a:pt x="2503417" y="2503417"/>
                  </a:lnTo>
                  <a:lnTo>
                    <a:pt x="2471090" y="2534773"/>
                  </a:lnTo>
                  <a:lnTo>
                    <a:pt x="2437815" y="2565132"/>
                  </a:lnTo>
                  <a:lnTo>
                    <a:pt x="2403616" y="2594471"/>
                  </a:lnTo>
                  <a:lnTo>
                    <a:pt x="2368518" y="2622766"/>
                  </a:lnTo>
                  <a:lnTo>
                    <a:pt x="2332544" y="2649993"/>
                  </a:lnTo>
                  <a:lnTo>
                    <a:pt x="2295720" y="2676127"/>
                  </a:lnTo>
                  <a:lnTo>
                    <a:pt x="2258068" y="2701144"/>
                  </a:lnTo>
                  <a:lnTo>
                    <a:pt x="2219614" y="2725020"/>
                  </a:lnTo>
                  <a:lnTo>
                    <a:pt x="2180381" y="2747731"/>
                  </a:lnTo>
                  <a:lnTo>
                    <a:pt x="2140394" y="2769252"/>
                  </a:lnTo>
                  <a:lnTo>
                    <a:pt x="2099676" y="2789560"/>
                  </a:lnTo>
                  <a:lnTo>
                    <a:pt x="2058252" y="2808631"/>
                  </a:lnTo>
                  <a:lnTo>
                    <a:pt x="2016146" y="2826440"/>
                  </a:lnTo>
                  <a:lnTo>
                    <a:pt x="1973382" y="2842963"/>
                  </a:lnTo>
                  <a:lnTo>
                    <a:pt x="1929985" y="2858176"/>
                  </a:lnTo>
                  <a:lnTo>
                    <a:pt x="1885977" y="2872054"/>
                  </a:lnTo>
                  <a:lnTo>
                    <a:pt x="1841385" y="2884575"/>
                  </a:lnTo>
                  <a:lnTo>
                    <a:pt x="1796231" y="2895712"/>
                  </a:lnTo>
                  <a:lnTo>
                    <a:pt x="1750540" y="2905443"/>
                  </a:lnTo>
                  <a:lnTo>
                    <a:pt x="1704336" y="2913744"/>
                  </a:lnTo>
                  <a:lnTo>
                    <a:pt x="1657644" y="2920589"/>
                  </a:lnTo>
                  <a:lnTo>
                    <a:pt x="1610487" y="2925955"/>
                  </a:lnTo>
                  <a:lnTo>
                    <a:pt x="1562889" y="2929818"/>
                  </a:lnTo>
                  <a:lnTo>
                    <a:pt x="1514875" y="2932154"/>
                  </a:lnTo>
                  <a:lnTo>
                    <a:pt x="1466469" y="2932938"/>
                  </a:lnTo>
                  <a:lnTo>
                    <a:pt x="1418062" y="2932154"/>
                  </a:lnTo>
                  <a:lnTo>
                    <a:pt x="1370048" y="2929818"/>
                  </a:lnTo>
                  <a:lnTo>
                    <a:pt x="1322450" y="2925955"/>
                  </a:lnTo>
                  <a:lnTo>
                    <a:pt x="1275293" y="2920589"/>
                  </a:lnTo>
                  <a:lnTo>
                    <a:pt x="1228601" y="2913744"/>
                  </a:lnTo>
                  <a:lnTo>
                    <a:pt x="1182397" y="2905443"/>
                  </a:lnTo>
                  <a:lnTo>
                    <a:pt x="1136706" y="2895712"/>
                  </a:lnTo>
                  <a:lnTo>
                    <a:pt x="1091552" y="2884575"/>
                  </a:lnTo>
                  <a:lnTo>
                    <a:pt x="1046960" y="2872054"/>
                  </a:lnTo>
                  <a:lnTo>
                    <a:pt x="1002952" y="2858176"/>
                  </a:lnTo>
                  <a:lnTo>
                    <a:pt x="959555" y="2842963"/>
                  </a:lnTo>
                  <a:lnTo>
                    <a:pt x="916791" y="2826440"/>
                  </a:lnTo>
                  <a:lnTo>
                    <a:pt x="874685" y="2808631"/>
                  </a:lnTo>
                  <a:lnTo>
                    <a:pt x="833261" y="2789560"/>
                  </a:lnTo>
                  <a:lnTo>
                    <a:pt x="792543" y="2769252"/>
                  </a:lnTo>
                  <a:lnTo>
                    <a:pt x="752556" y="2747731"/>
                  </a:lnTo>
                  <a:lnTo>
                    <a:pt x="713323" y="2725020"/>
                  </a:lnTo>
                  <a:lnTo>
                    <a:pt x="674869" y="2701144"/>
                  </a:lnTo>
                  <a:lnTo>
                    <a:pt x="637217" y="2676127"/>
                  </a:lnTo>
                  <a:lnTo>
                    <a:pt x="600393" y="2649993"/>
                  </a:lnTo>
                  <a:lnTo>
                    <a:pt x="564419" y="2622766"/>
                  </a:lnTo>
                  <a:lnTo>
                    <a:pt x="529321" y="2594471"/>
                  </a:lnTo>
                  <a:lnTo>
                    <a:pt x="495122" y="2565132"/>
                  </a:lnTo>
                  <a:lnTo>
                    <a:pt x="461847" y="2534773"/>
                  </a:lnTo>
                  <a:lnTo>
                    <a:pt x="429520" y="2503417"/>
                  </a:lnTo>
                  <a:lnTo>
                    <a:pt x="398164" y="2471090"/>
                  </a:lnTo>
                  <a:lnTo>
                    <a:pt x="367805" y="2437815"/>
                  </a:lnTo>
                  <a:lnTo>
                    <a:pt x="338466" y="2403616"/>
                  </a:lnTo>
                  <a:lnTo>
                    <a:pt x="310171" y="2368518"/>
                  </a:lnTo>
                  <a:lnTo>
                    <a:pt x="282944" y="2332544"/>
                  </a:lnTo>
                  <a:lnTo>
                    <a:pt x="256810" y="2295720"/>
                  </a:lnTo>
                  <a:lnTo>
                    <a:pt x="231793" y="2258068"/>
                  </a:lnTo>
                  <a:lnTo>
                    <a:pt x="207917" y="2219614"/>
                  </a:lnTo>
                  <a:lnTo>
                    <a:pt x="185206" y="2180381"/>
                  </a:lnTo>
                  <a:lnTo>
                    <a:pt x="163685" y="2140394"/>
                  </a:lnTo>
                  <a:lnTo>
                    <a:pt x="143377" y="2099676"/>
                  </a:lnTo>
                  <a:lnTo>
                    <a:pt x="124306" y="2058252"/>
                  </a:lnTo>
                  <a:lnTo>
                    <a:pt x="106497" y="2016146"/>
                  </a:lnTo>
                  <a:lnTo>
                    <a:pt x="89974" y="1973382"/>
                  </a:lnTo>
                  <a:lnTo>
                    <a:pt x="74761" y="1929985"/>
                  </a:lnTo>
                  <a:lnTo>
                    <a:pt x="60883" y="1885977"/>
                  </a:lnTo>
                  <a:lnTo>
                    <a:pt x="48362" y="1841385"/>
                  </a:lnTo>
                  <a:lnTo>
                    <a:pt x="37225" y="1796231"/>
                  </a:lnTo>
                  <a:lnTo>
                    <a:pt x="27494" y="1750540"/>
                  </a:lnTo>
                  <a:lnTo>
                    <a:pt x="19193" y="1704336"/>
                  </a:lnTo>
                  <a:lnTo>
                    <a:pt x="12348" y="1657644"/>
                  </a:lnTo>
                  <a:lnTo>
                    <a:pt x="6982" y="1610487"/>
                  </a:lnTo>
                  <a:lnTo>
                    <a:pt x="3119" y="1562889"/>
                  </a:lnTo>
                  <a:lnTo>
                    <a:pt x="783" y="1514875"/>
                  </a:lnTo>
                  <a:lnTo>
                    <a:pt x="0" y="146646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6023" y="2942843"/>
              <a:ext cx="630935" cy="63093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79269" y="4498085"/>
              <a:ext cx="567677" cy="56768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139690" y="2995415"/>
              <a:ext cx="1898650" cy="1897380"/>
            </a:xfrm>
            <a:custGeom>
              <a:avLst/>
              <a:gdLst/>
              <a:ahLst/>
              <a:cxnLst/>
              <a:rect l="l" t="t" r="r" b="b"/>
              <a:pathLst>
                <a:path w="1898650" h="1897379">
                  <a:moveTo>
                    <a:pt x="1581899" y="0"/>
                  </a:moveTo>
                  <a:lnTo>
                    <a:pt x="316242" y="0"/>
                  </a:lnTo>
                  <a:lnTo>
                    <a:pt x="269509" y="3429"/>
                  </a:lnTo>
                  <a:lnTo>
                    <a:pt x="224905" y="13389"/>
                  </a:lnTo>
                  <a:lnTo>
                    <a:pt x="182919" y="29393"/>
                  </a:lnTo>
                  <a:lnTo>
                    <a:pt x="144042" y="50950"/>
                  </a:lnTo>
                  <a:lnTo>
                    <a:pt x="108761" y="77570"/>
                  </a:lnTo>
                  <a:lnTo>
                    <a:pt x="77566" y="108766"/>
                  </a:lnTo>
                  <a:lnTo>
                    <a:pt x="50946" y="144047"/>
                  </a:lnTo>
                  <a:lnTo>
                    <a:pt x="29391" y="182925"/>
                  </a:lnTo>
                  <a:lnTo>
                    <a:pt x="13388" y="224909"/>
                  </a:lnTo>
                  <a:lnTo>
                    <a:pt x="3428" y="269511"/>
                  </a:lnTo>
                  <a:lnTo>
                    <a:pt x="0" y="316242"/>
                  </a:lnTo>
                  <a:lnTo>
                    <a:pt x="0" y="1581150"/>
                  </a:lnTo>
                  <a:lnTo>
                    <a:pt x="3428" y="1627880"/>
                  </a:lnTo>
                  <a:lnTo>
                    <a:pt x="13388" y="1672481"/>
                  </a:lnTo>
                  <a:lnTo>
                    <a:pt x="29391" y="1714465"/>
                  </a:lnTo>
                  <a:lnTo>
                    <a:pt x="50946" y="1753341"/>
                  </a:lnTo>
                  <a:lnTo>
                    <a:pt x="77566" y="1788620"/>
                  </a:lnTo>
                  <a:lnTo>
                    <a:pt x="108761" y="1819814"/>
                  </a:lnTo>
                  <a:lnTo>
                    <a:pt x="144042" y="1846433"/>
                  </a:lnTo>
                  <a:lnTo>
                    <a:pt x="182919" y="1867989"/>
                  </a:lnTo>
                  <a:lnTo>
                    <a:pt x="224905" y="1883991"/>
                  </a:lnTo>
                  <a:lnTo>
                    <a:pt x="269509" y="1893951"/>
                  </a:lnTo>
                  <a:lnTo>
                    <a:pt x="316242" y="1897380"/>
                  </a:lnTo>
                  <a:lnTo>
                    <a:pt x="1581899" y="1897380"/>
                  </a:lnTo>
                  <a:lnTo>
                    <a:pt x="1628632" y="1893951"/>
                  </a:lnTo>
                  <a:lnTo>
                    <a:pt x="1673236" y="1883991"/>
                  </a:lnTo>
                  <a:lnTo>
                    <a:pt x="1715222" y="1867989"/>
                  </a:lnTo>
                  <a:lnTo>
                    <a:pt x="1754099" y="1846433"/>
                  </a:lnTo>
                  <a:lnTo>
                    <a:pt x="1789380" y="1819814"/>
                  </a:lnTo>
                  <a:lnTo>
                    <a:pt x="1820575" y="1788620"/>
                  </a:lnTo>
                  <a:lnTo>
                    <a:pt x="1847195" y="1753341"/>
                  </a:lnTo>
                  <a:lnTo>
                    <a:pt x="1868750" y="1714465"/>
                  </a:lnTo>
                  <a:lnTo>
                    <a:pt x="1884753" y="1672481"/>
                  </a:lnTo>
                  <a:lnTo>
                    <a:pt x="1894713" y="1627880"/>
                  </a:lnTo>
                  <a:lnTo>
                    <a:pt x="1898142" y="1581150"/>
                  </a:lnTo>
                  <a:lnTo>
                    <a:pt x="1898142" y="316242"/>
                  </a:lnTo>
                  <a:lnTo>
                    <a:pt x="1894713" y="269511"/>
                  </a:lnTo>
                  <a:lnTo>
                    <a:pt x="1884753" y="224909"/>
                  </a:lnTo>
                  <a:lnTo>
                    <a:pt x="1868750" y="182925"/>
                  </a:lnTo>
                  <a:lnTo>
                    <a:pt x="1847195" y="144047"/>
                  </a:lnTo>
                  <a:lnTo>
                    <a:pt x="1820575" y="108766"/>
                  </a:lnTo>
                  <a:lnTo>
                    <a:pt x="1789380" y="77570"/>
                  </a:lnTo>
                  <a:lnTo>
                    <a:pt x="1754099" y="50950"/>
                  </a:lnTo>
                  <a:lnTo>
                    <a:pt x="1715222" y="29393"/>
                  </a:lnTo>
                  <a:lnTo>
                    <a:pt x="1673236" y="13389"/>
                  </a:lnTo>
                  <a:lnTo>
                    <a:pt x="1628632" y="3429"/>
                  </a:lnTo>
                  <a:lnTo>
                    <a:pt x="1581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396202" y="3380977"/>
            <a:ext cx="13855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solidFill>
                  <a:srgbClr val="FF0000"/>
                </a:solidFill>
                <a:latin typeface="Tahoma"/>
                <a:cs typeface="Tahoma"/>
              </a:rPr>
              <a:t>Adobe </a:t>
            </a:r>
            <a:r>
              <a:rPr sz="2400" spc="-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spc="-15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400" spc="-5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400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spc="-70" dirty="0">
                <a:solidFill>
                  <a:srgbClr val="FF0000"/>
                </a:solidFill>
                <a:latin typeface="Tahoma"/>
                <a:cs typeface="Tahoma"/>
              </a:rPr>
              <a:t>rience  </a:t>
            </a:r>
            <a:r>
              <a:rPr sz="2400" spc="-85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2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631948"/>
              <a:ext cx="9612630" cy="2637790"/>
            </a:xfrm>
            <a:custGeom>
              <a:avLst/>
              <a:gdLst/>
              <a:ahLst/>
              <a:cxnLst/>
              <a:rect l="l" t="t" r="r" b="b"/>
              <a:pathLst>
                <a:path w="9612630" h="2637790">
                  <a:moveTo>
                    <a:pt x="9612630" y="0"/>
                  </a:moveTo>
                  <a:lnTo>
                    <a:pt x="0" y="0"/>
                  </a:lnTo>
                  <a:lnTo>
                    <a:pt x="0" y="2637282"/>
                  </a:lnTo>
                  <a:lnTo>
                    <a:pt x="9612630" y="2637282"/>
                  </a:lnTo>
                  <a:lnTo>
                    <a:pt x="9612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179" y="1182525"/>
            <a:ext cx="73221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70" dirty="0">
                <a:solidFill>
                  <a:srgbClr val="FFFFFF"/>
                </a:solidFill>
              </a:rPr>
              <a:t>I</a:t>
            </a:r>
            <a:r>
              <a:rPr spc="-250" dirty="0">
                <a:solidFill>
                  <a:srgbClr val="FFFFFF"/>
                </a:solidFill>
              </a:rPr>
              <a:t>n</a:t>
            </a:r>
            <a:r>
              <a:rPr spc="-310" dirty="0">
                <a:solidFill>
                  <a:srgbClr val="FFFFFF"/>
                </a:solidFill>
              </a:rPr>
              <a:t>s</a:t>
            </a:r>
            <a:r>
              <a:rPr spc="-280" dirty="0">
                <a:solidFill>
                  <a:srgbClr val="FFFFFF"/>
                </a:solidFill>
              </a:rPr>
              <a:t>t</a:t>
            </a:r>
            <a:r>
              <a:rPr spc="-155" dirty="0">
                <a:solidFill>
                  <a:srgbClr val="FFFFFF"/>
                </a:solidFill>
              </a:rPr>
              <a:t>all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240" dirty="0">
                <a:solidFill>
                  <a:srgbClr val="FFFFFF"/>
                </a:solidFill>
              </a:rPr>
              <a:t>A</a:t>
            </a:r>
            <a:r>
              <a:rPr spc="-235" dirty="0">
                <a:solidFill>
                  <a:srgbClr val="FFFFFF"/>
                </a:solidFill>
              </a:rPr>
              <a:t>do</a:t>
            </a:r>
            <a:r>
              <a:rPr spc="-225" dirty="0">
                <a:solidFill>
                  <a:srgbClr val="FFFFFF"/>
                </a:solidFill>
              </a:rPr>
              <a:t>b</a:t>
            </a:r>
            <a:r>
              <a:rPr spc="-265" dirty="0">
                <a:solidFill>
                  <a:srgbClr val="FFFFFF"/>
                </a:solidFill>
              </a:rPr>
              <a:t>e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E</a:t>
            </a:r>
            <a:r>
              <a:rPr spc="-330" dirty="0">
                <a:solidFill>
                  <a:srgbClr val="FFFFFF"/>
                </a:solidFill>
              </a:rPr>
              <a:t>xp</a:t>
            </a:r>
            <a:r>
              <a:rPr spc="-285" dirty="0">
                <a:solidFill>
                  <a:srgbClr val="FFFFFF"/>
                </a:solidFill>
              </a:rPr>
              <a:t>e</a:t>
            </a:r>
            <a:r>
              <a:rPr spc="-180" dirty="0">
                <a:solidFill>
                  <a:srgbClr val="FFFFFF"/>
                </a:solidFill>
              </a:rPr>
              <a:t>r</a:t>
            </a:r>
            <a:r>
              <a:rPr spc="-240" dirty="0">
                <a:solidFill>
                  <a:srgbClr val="FFFFFF"/>
                </a:solidFill>
              </a:rPr>
              <a:t>ien</a:t>
            </a:r>
            <a:r>
              <a:rPr spc="-250" dirty="0">
                <a:solidFill>
                  <a:srgbClr val="FFFFFF"/>
                </a:solidFill>
              </a:rPr>
              <a:t>c</a:t>
            </a:r>
            <a:r>
              <a:rPr spc="-265" dirty="0">
                <a:solidFill>
                  <a:srgbClr val="FFFFFF"/>
                </a:solidFill>
              </a:rPr>
              <a:t>e</a:t>
            </a:r>
            <a:r>
              <a:rPr spc="-200" dirty="0">
                <a:solidFill>
                  <a:srgbClr val="FFFFFF"/>
                </a:solidFill>
              </a:rPr>
              <a:t> </a:t>
            </a:r>
            <a:r>
              <a:rPr spc="-225" dirty="0">
                <a:solidFill>
                  <a:srgbClr val="FFFFFF"/>
                </a:solidFill>
              </a:rPr>
              <a:t>M</a:t>
            </a:r>
            <a:r>
              <a:rPr spc="-300" dirty="0">
                <a:solidFill>
                  <a:srgbClr val="FFFFFF"/>
                </a:solidFill>
              </a:rPr>
              <a:t>a</a:t>
            </a:r>
            <a:r>
              <a:rPr spc="-290" dirty="0">
                <a:solidFill>
                  <a:srgbClr val="FFFFFF"/>
                </a:solidFill>
              </a:rPr>
              <a:t>n</a:t>
            </a:r>
            <a:r>
              <a:rPr spc="-340" dirty="0">
                <a:solidFill>
                  <a:srgbClr val="FFFFFF"/>
                </a:solidFill>
              </a:rPr>
              <a:t>a</a:t>
            </a:r>
            <a:r>
              <a:rPr spc="-375" dirty="0">
                <a:solidFill>
                  <a:srgbClr val="FFFFFF"/>
                </a:solidFill>
              </a:rPr>
              <a:t>g</a:t>
            </a:r>
            <a:r>
              <a:rPr spc="-245" dirty="0">
                <a:solidFill>
                  <a:srgbClr val="FFFFFF"/>
                </a:solidFill>
              </a:rPr>
              <a:t>er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-180" dirty="0">
                <a:solidFill>
                  <a:srgbClr val="FFFFFF"/>
                </a:solidFill>
              </a:rPr>
              <a:t>L</a:t>
            </a:r>
            <a:r>
              <a:rPr spc="-195" dirty="0">
                <a:solidFill>
                  <a:srgbClr val="FFFFFF"/>
                </a:solidFill>
              </a:rPr>
              <a:t>o</a:t>
            </a:r>
            <a:r>
              <a:rPr spc="-260" dirty="0">
                <a:solidFill>
                  <a:srgbClr val="FFFFFF"/>
                </a:solidFill>
              </a:rPr>
              <a:t>c</a:t>
            </a:r>
            <a:r>
              <a:rPr spc="-300" dirty="0">
                <a:solidFill>
                  <a:srgbClr val="FFFFFF"/>
                </a:solidFill>
              </a:rPr>
              <a:t>a</a:t>
            </a:r>
            <a:r>
              <a:rPr spc="-85" dirty="0">
                <a:solidFill>
                  <a:srgbClr val="FFFFFF"/>
                </a:solidFill>
              </a:rPr>
              <a:t>l</a:t>
            </a:r>
            <a:r>
              <a:rPr spc="-65" dirty="0">
                <a:solidFill>
                  <a:srgbClr val="FFFFFF"/>
                </a:solidFill>
              </a:rPr>
              <a:t>l</a:t>
            </a:r>
            <a:r>
              <a:rPr spc="-285" dirty="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3438906" y="2604798"/>
            <a:ext cx="5311140" cy="172275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pc="-114" dirty="0"/>
              <a:t>Objectives:</a:t>
            </a: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5" dirty="0"/>
              <a:t>Un</a:t>
            </a:r>
            <a:r>
              <a:rPr sz="2200" spc="-110" dirty="0"/>
              <a:t>d</a:t>
            </a:r>
            <a:r>
              <a:rPr sz="2200" spc="-95" dirty="0"/>
              <a:t>e</a:t>
            </a:r>
            <a:r>
              <a:rPr sz="2200" spc="-65" dirty="0"/>
              <a:t>r</a:t>
            </a:r>
            <a:r>
              <a:rPr sz="2200" spc="-155" dirty="0"/>
              <a:t>s</a:t>
            </a:r>
            <a:r>
              <a:rPr sz="2200" spc="-80" dirty="0"/>
              <a:t>t</a:t>
            </a:r>
            <a:r>
              <a:rPr sz="2200" spc="-105" dirty="0"/>
              <a:t>an</a:t>
            </a:r>
            <a:r>
              <a:rPr sz="2200" spc="-80" dirty="0"/>
              <a:t>d</a:t>
            </a:r>
            <a:r>
              <a:rPr sz="2200" spc="-180" dirty="0"/>
              <a:t> </a:t>
            </a:r>
            <a:r>
              <a:rPr sz="2200" spc="5" dirty="0"/>
              <a:t>l</a:t>
            </a:r>
            <a:r>
              <a:rPr sz="2200" spc="-35" dirty="0"/>
              <a:t>o</a:t>
            </a:r>
            <a:r>
              <a:rPr sz="2200" spc="-75" dirty="0"/>
              <a:t>c</a:t>
            </a:r>
            <a:r>
              <a:rPr sz="2200" spc="-95" dirty="0"/>
              <a:t>a</a:t>
            </a:r>
            <a:r>
              <a:rPr sz="2200" spc="-40" dirty="0"/>
              <a:t>l</a:t>
            </a:r>
            <a:r>
              <a:rPr sz="2200" spc="-155" dirty="0"/>
              <a:t> </a:t>
            </a:r>
            <a:r>
              <a:rPr sz="2200" spc="-30" dirty="0"/>
              <a:t>i</a:t>
            </a:r>
            <a:r>
              <a:rPr sz="2200" spc="-55" dirty="0"/>
              <a:t>n</a:t>
            </a:r>
            <a:r>
              <a:rPr sz="2200" spc="-155" dirty="0"/>
              <a:t>s</a:t>
            </a:r>
            <a:r>
              <a:rPr sz="2200" spc="-80" dirty="0"/>
              <a:t>t</a:t>
            </a:r>
            <a:r>
              <a:rPr sz="2200" spc="-95" dirty="0"/>
              <a:t>a</a:t>
            </a:r>
            <a:r>
              <a:rPr sz="2200" spc="-40" dirty="0"/>
              <a:t>l</a:t>
            </a:r>
            <a:r>
              <a:rPr sz="2200" spc="15" dirty="0"/>
              <a:t>l</a:t>
            </a:r>
            <a:r>
              <a:rPr sz="2200" spc="-155" dirty="0"/>
              <a:t>a</a:t>
            </a:r>
            <a:r>
              <a:rPr sz="2200" spc="-100" dirty="0"/>
              <a:t>t</a:t>
            </a:r>
            <a:r>
              <a:rPr sz="2200" spc="-30" dirty="0"/>
              <a:t>i</a:t>
            </a:r>
            <a:r>
              <a:rPr sz="2200" spc="-50" dirty="0"/>
              <a:t>o</a:t>
            </a:r>
            <a:r>
              <a:rPr sz="2200" spc="-65" dirty="0"/>
              <a:t>n</a:t>
            </a:r>
            <a:r>
              <a:rPr sz="2200" spc="-160" dirty="0"/>
              <a:t> </a:t>
            </a:r>
            <a:r>
              <a:rPr sz="2200" spc="-155" dirty="0"/>
              <a:t>f</a:t>
            </a:r>
            <a:r>
              <a:rPr sz="2200" spc="-80" dirty="0"/>
              <a:t>u</a:t>
            </a:r>
            <a:r>
              <a:rPr sz="2200" spc="-75" dirty="0"/>
              <a:t>nd</a:t>
            </a:r>
            <a:r>
              <a:rPr sz="2200" spc="-90" dirty="0"/>
              <a:t>am</a:t>
            </a:r>
            <a:r>
              <a:rPr sz="2200" spc="-114" dirty="0"/>
              <a:t>e</a:t>
            </a:r>
            <a:r>
              <a:rPr sz="2200" spc="-65" dirty="0"/>
              <a:t>n</a:t>
            </a:r>
            <a:r>
              <a:rPr sz="2200" spc="-80" dirty="0"/>
              <a:t>t</a:t>
            </a:r>
            <a:r>
              <a:rPr sz="2200" spc="-95" dirty="0"/>
              <a:t>a</a:t>
            </a:r>
            <a:r>
              <a:rPr sz="2200" spc="-15" dirty="0"/>
              <a:t>l</a:t>
            </a:r>
            <a:r>
              <a:rPr sz="2200" spc="-170" dirty="0"/>
              <a:t>s</a:t>
            </a:r>
            <a:endParaRPr sz="2200" dirty="0"/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/>
              <a:t>I</a:t>
            </a:r>
            <a:r>
              <a:rPr sz="2200" spc="-55" dirty="0"/>
              <a:t>n</a:t>
            </a:r>
            <a:r>
              <a:rPr sz="2200" spc="-155" dirty="0"/>
              <a:t>s</a:t>
            </a:r>
            <a:r>
              <a:rPr sz="2200" spc="-80" dirty="0"/>
              <a:t>t</a:t>
            </a:r>
            <a:r>
              <a:rPr sz="2200" spc="-95" dirty="0"/>
              <a:t>a</a:t>
            </a:r>
            <a:r>
              <a:rPr sz="2200" spc="-40" dirty="0"/>
              <a:t>l</a:t>
            </a:r>
            <a:r>
              <a:rPr sz="2200" spc="5" dirty="0"/>
              <a:t>l</a:t>
            </a:r>
            <a:r>
              <a:rPr sz="2200" spc="-165" dirty="0"/>
              <a:t> </a:t>
            </a:r>
            <a:r>
              <a:rPr sz="2200" spc="-50" dirty="0"/>
              <a:t>A</a:t>
            </a:r>
            <a:r>
              <a:rPr sz="2200" spc="-135" dirty="0"/>
              <a:t>E</a:t>
            </a:r>
            <a:r>
              <a:rPr sz="2200" spc="125" dirty="0"/>
              <a:t>M</a:t>
            </a:r>
            <a:r>
              <a:rPr sz="2200" spc="-170" dirty="0"/>
              <a:t> a</a:t>
            </a:r>
            <a:r>
              <a:rPr sz="2200" spc="-140" dirty="0"/>
              <a:t>s</a:t>
            </a:r>
            <a:r>
              <a:rPr sz="2200" spc="-175" dirty="0"/>
              <a:t> </a:t>
            </a:r>
            <a:r>
              <a:rPr sz="2200" spc="-135" dirty="0"/>
              <a:t>a</a:t>
            </a:r>
            <a:r>
              <a:rPr sz="2200" spc="-170" dirty="0"/>
              <a:t> </a:t>
            </a:r>
            <a:r>
              <a:rPr sz="2200" spc="-140" dirty="0"/>
              <a:t>C</a:t>
            </a:r>
            <a:r>
              <a:rPr sz="2200" spc="5" dirty="0"/>
              <a:t>l</a:t>
            </a:r>
            <a:r>
              <a:rPr sz="2200" spc="-50" dirty="0"/>
              <a:t>o</a:t>
            </a:r>
            <a:r>
              <a:rPr sz="2200" spc="-85" dirty="0"/>
              <a:t>u</a:t>
            </a:r>
            <a:r>
              <a:rPr sz="2200" spc="-80" dirty="0"/>
              <a:t>d</a:t>
            </a:r>
            <a:r>
              <a:rPr sz="2200" spc="-160" dirty="0"/>
              <a:t> </a:t>
            </a:r>
            <a:r>
              <a:rPr sz="2200" spc="-175" dirty="0"/>
              <a:t>S</a:t>
            </a:r>
            <a:r>
              <a:rPr sz="2200" spc="-114" dirty="0"/>
              <a:t>e</a:t>
            </a:r>
            <a:r>
              <a:rPr sz="2200" spc="-25" dirty="0"/>
              <a:t>r</a:t>
            </a:r>
            <a:r>
              <a:rPr sz="2200" spc="-105" dirty="0"/>
              <a:t>v</a:t>
            </a:r>
            <a:r>
              <a:rPr sz="2200" spc="-30" dirty="0"/>
              <a:t>i</a:t>
            </a:r>
            <a:r>
              <a:rPr sz="2200" spc="-110" dirty="0"/>
              <a:t>c</a:t>
            </a:r>
            <a:r>
              <a:rPr sz="2200" spc="-120" dirty="0"/>
              <a:t>e</a:t>
            </a:r>
            <a:r>
              <a:rPr sz="2200" spc="-175" dirty="0"/>
              <a:t> </a:t>
            </a:r>
            <a:r>
              <a:rPr sz="2200" spc="-55" dirty="0"/>
              <a:t>L</a:t>
            </a:r>
            <a:r>
              <a:rPr sz="2200" spc="-35" dirty="0"/>
              <a:t>o</a:t>
            </a:r>
            <a:r>
              <a:rPr sz="2200" spc="-75" dirty="0"/>
              <a:t>c</a:t>
            </a:r>
            <a:r>
              <a:rPr sz="2200" spc="-95" dirty="0"/>
              <a:t>a</a:t>
            </a:r>
            <a:r>
              <a:rPr sz="2200" spc="-40" dirty="0"/>
              <a:t>l</a:t>
            </a:r>
            <a:r>
              <a:rPr sz="2200" spc="15" dirty="0"/>
              <a:t>l</a:t>
            </a:r>
            <a:r>
              <a:rPr sz="2200" spc="-105" dirty="0"/>
              <a:t>y</a:t>
            </a:r>
            <a:endParaRPr sz="2200" dirty="0"/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/>
              <a:t>I</a:t>
            </a:r>
            <a:r>
              <a:rPr sz="2200" spc="-55" dirty="0"/>
              <a:t>n</a:t>
            </a:r>
            <a:r>
              <a:rPr sz="2200" spc="-155" dirty="0"/>
              <a:t>s</a:t>
            </a:r>
            <a:r>
              <a:rPr sz="2200" spc="-80" dirty="0"/>
              <a:t>t</a:t>
            </a:r>
            <a:r>
              <a:rPr sz="2200" spc="-140" dirty="0"/>
              <a:t>a</a:t>
            </a:r>
            <a:r>
              <a:rPr sz="2200" spc="5" dirty="0"/>
              <a:t>ll</a:t>
            </a:r>
            <a:r>
              <a:rPr sz="2200" spc="-165" dirty="0"/>
              <a:t> </a:t>
            </a:r>
            <a:r>
              <a:rPr sz="2200" spc="-90" dirty="0"/>
              <a:t>AE</a:t>
            </a:r>
            <a:r>
              <a:rPr sz="2200" spc="125" dirty="0"/>
              <a:t>M</a:t>
            </a:r>
            <a:r>
              <a:rPr sz="2200" spc="-170" dirty="0"/>
              <a:t> </a:t>
            </a:r>
            <a:r>
              <a:rPr sz="2200" spc="-250" dirty="0"/>
              <a:t>6</a:t>
            </a:r>
            <a:r>
              <a:rPr sz="2200" spc="-100" dirty="0"/>
              <a:t>.</a:t>
            </a:r>
            <a:r>
              <a:rPr sz="2200" spc="-195" dirty="0"/>
              <a:t>5</a:t>
            </a:r>
            <a:r>
              <a:rPr sz="2200" spc="-229" dirty="0"/>
              <a:t>.</a:t>
            </a:r>
            <a:r>
              <a:rPr sz="2200" spc="-175" dirty="0"/>
              <a:t>x</a:t>
            </a:r>
            <a:r>
              <a:rPr sz="2200" spc="-190" dirty="0"/>
              <a:t> </a:t>
            </a:r>
            <a:r>
              <a:rPr sz="2200" spc="-55" dirty="0"/>
              <a:t>L</a:t>
            </a:r>
            <a:r>
              <a:rPr sz="2200" spc="-35" dirty="0"/>
              <a:t>o</a:t>
            </a:r>
            <a:r>
              <a:rPr sz="2200" spc="-75" dirty="0"/>
              <a:t>c</a:t>
            </a:r>
            <a:r>
              <a:rPr sz="2200" spc="-140" dirty="0"/>
              <a:t>a</a:t>
            </a:r>
            <a:r>
              <a:rPr sz="2200" spc="5" dirty="0"/>
              <a:t>l</a:t>
            </a:r>
            <a:r>
              <a:rPr sz="2200" spc="15" dirty="0"/>
              <a:t>l</a:t>
            </a:r>
            <a:r>
              <a:rPr sz="2200" spc="-105" dirty="0"/>
              <a:t>y</a:t>
            </a:r>
            <a:endParaRPr sz="2200" dirty="0"/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/>
              <a:t>I</a:t>
            </a:r>
            <a:r>
              <a:rPr sz="2200" spc="-55" dirty="0"/>
              <a:t>n</a:t>
            </a:r>
            <a:r>
              <a:rPr sz="2200" spc="-155" dirty="0"/>
              <a:t>s</a:t>
            </a:r>
            <a:r>
              <a:rPr sz="2200" spc="-80" dirty="0"/>
              <a:t>t</a:t>
            </a:r>
            <a:r>
              <a:rPr sz="2200" spc="-95" dirty="0"/>
              <a:t>a</a:t>
            </a:r>
            <a:r>
              <a:rPr sz="2200" spc="-40" dirty="0"/>
              <a:t>l</a:t>
            </a:r>
            <a:r>
              <a:rPr sz="2200" spc="5" dirty="0"/>
              <a:t>l</a:t>
            </a:r>
            <a:r>
              <a:rPr sz="2200" spc="-165" dirty="0"/>
              <a:t> </a:t>
            </a:r>
            <a:r>
              <a:rPr sz="2200" spc="-135" dirty="0"/>
              <a:t>a</a:t>
            </a:r>
            <a:r>
              <a:rPr sz="2200" spc="-170" dirty="0"/>
              <a:t> </a:t>
            </a:r>
            <a:r>
              <a:rPr sz="2200" spc="-165" dirty="0"/>
              <a:t>s</a:t>
            </a:r>
            <a:r>
              <a:rPr sz="2200" spc="-114" dirty="0"/>
              <a:t>e</a:t>
            </a:r>
            <a:r>
              <a:rPr sz="2200" spc="-25" dirty="0"/>
              <a:t>r</a:t>
            </a:r>
            <a:r>
              <a:rPr sz="2200" spc="-105" dirty="0"/>
              <a:t>v</a:t>
            </a:r>
            <a:r>
              <a:rPr sz="2200" spc="-30" dirty="0"/>
              <a:t>i</a:t>
            </a:r>
            <a:r>
              <a:rPr sz="2200" spc="-110" dirty="0"/>
              <a:t>c</a:t>
            </a:r>
            <a:r>
              <a:rPr sz="2200" spc="-120" dirty="0"/>
              <a:t>e</a:t>
            </a:r>
            <a:r>
              <a:rPr sz="2200" spc="-185" dirty="0"/>
              <a:t> </a:t>
            </a:r>
            <a:r>
              <a:rPr sz="2200" spc="-60" dirty="0"/>
              <a:t>p</a:t>
            </a:r>
            <a:r>
              <a:rPr sz="2200" spc="-150" dirty="0"/>
              <a:t>a</a:t>
            </a:r>
            <a:r>
              <a:rPr sz="2200" spc="-95" dirty="0"/>
              <a:t>c</a:t>
            </a:r>
            <a:r>
              <a:rPr sz="2200" spc="-105" dirty="0"/>
              <a:t>k</a:t>
            </a:r>
            <a:endParaRPr sz="2200"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98043"/>
            <a:ext cx="785875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90" dirty="0">
                <a:solidFill>
                  <a:srgbClr val="FF0000"/>
                </a:solidFill>
              </a:rPr>
              <a:t>Deploying </a:t>
            </a:r>
            <a:r>
              <a:rPr sz="2800" spc="-400" dirty="0">
                <a:solidFill>
                  <a:srgbClr val="FF0000"/>
                </a:solidFill>
              </a:rPr>
              <a:t>Configurations </a:t>
            </a:r>
            <a:r>
              <a:rPr sz="2800" spc="-370" dirty="0">
                <a:solidFill>
                  <a:srgbClr val="FF0000"/>
                </a:solidFill>
              </a:rPr>
              <a:t>to </a:t>
            </a:r>
            <a:r>
              <a:rPr sz="2800" spc="-325" dirty="0">
                <a:solidFill>
                  <a:srgbClr val="FF0000"/>
                </a:solidFill>
              </a:rPr>
              <a:t>Multiple</a:t>
            </a:r>
            <a:r>
              <a:rPr sz="2800" spc="-145" dirty="0">
                <a:solidFill>
                  <a:srgbClr val="FF0000"/>
                </a:solidFill>
              </a:rPr>
              <a:t> </a:t>
            </a:r>
            <a:r>
              <a:rPr sz="2800" spc="-420" dirty="0">
                <a:solidFill>
                  <a:srgbClr val="FF0000"/>
                </a:solidFill>
              </a:rPr>
              <a:t>Environments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6818376" y="1865376"/>
            <a:ext cx="3091180" cy="2941320"/>
            <a:chOff x="6818376" y="1865376"/>
            <a:chExt cx="3091180" cy="2941320"/>
          </a:xfrm>
        </p:grpSpPr>
        <p:sp>
          <p:nvSpPr>
            <p:cNvPr id="4" name="object 4"/>
            <p:cNvSpPr/>
            <p:nvPr/>
          </p:nvSpPr>
          <p:spPr>
            <a:xfrm>
              <a:off x="6818376" y="1865376"/>
              <a:ext cx="3090672" cy="2941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71360" y="2097024"/>
              <a:ext cx="2554211" cy="24871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33842" y="2569984"/>
            <a:ext cx="1222375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ctr">
              <a:lnSpc>
                <a:spcPts val="2590"/>
              </a:lnSpc>
              <a:spcBef>
                <a:spcPts val="425"/>
              </a:spcBef>
            </a:pPr>
            <a:r>
              <a:rPr sz="2400" spc="-235" dirty="0">
                <a:latin typeface="Verdana"/>
                <a:cs typeface="Verdana"/>
              </a:rPr>
              <a:t>Deploy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225" dirty="0">
                <a:latin typeface="Verdana"/>
                <a:cs typeface="Verdana"/>
              </a:rPr>
              <a:t>to  </a:t>
            </a:r>
            <a:r>
              <a:rPr sz="2400" spc="-204" dirty="0">
                <a:latin typeface="Verdana"/>
                <a:cs typeface="Verdana"/>
              </a:rPr>
              <a:t>multiple  </a:t>
            </a:r>
            <a:r>
              <a:rPr sz="2400" spc="-190" dirty="0">
                <a:latin typeface="Verdana"/>
                <a:cs typeface="Verdana"/>
              </a:rPr>
              <a:t>AEM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ts val="2560"/>
              </a:lnSpc>
            </a:pPr>
            <a:r>
              <a:rPr sz="2400" spc="-260" dirty="0">
                <a:latin typeface="Verdana"/>
                <a:cs typeface="Verdana"/>
              </a:rPr>
              <a:t>instances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78352" y="1383791"/>
            <a:ext cx="3880485" cy="3804285"/>
            <a:chOff x="3578352" y="1383791"/>
            <a:chExt cx="3880485" cy="3804285"/>
          </a:xfrm>
        </p:grpSpPr>
        <p:sp>
          <p:nvSpPr>
            <p:cNvPr id="8" name="object 8"/>
            <p:cNvSpPr/>
            <p:nvPr/>
          </p:nvSpPr>
          <p:spPr>
            <a:xfrm>
              <a:off x="3578352" y="1383791"/>
              <a:ext cx="3880091" cy="3803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22064" y="2167127"/>
              <a:ext cx="2319528" cy="23469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00181" y="2734640"/>
            <a:ext cx="1362075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31775" marR="5080" indent="-219710">
              <a:lnSpc>
                <a:spcPts val="2590"/>
              </a:lnSpc>
              <a:spcBef>
                <a:spcPts val="425"/>
              </a:spcBef>
            </a:pPr>
            <a:r>
              <a:rPr sz="2400" spc="-270" dirty="0">
                <a:latin typeface="Verdana"/>
                <a:cs typeface="Verdana"/>
              </a:rPr>
              <a:t>Export </a:t>
            </a:r>
            <a:r>
              <a:rPr sz="2400" spc="-180" dirty="0">
                <a:latin typeface="Verdana"/>
                <a:cs typeface="Verdana"/>
              </a:rPr>
              <a:t>it</a:t>
            </a:r>
            <a:r>
              <a:rPr sz="2400" spc="-450" dirty="0">
                <a:latin typeface="Verdana"/>
                <a:cs typeface="Verdana"/>
              </a:rPr>
              <a:t> </a:t>
            </a:r>
            <a:r>
              <a:rPr sz="2400" spc="-229" dirty="0">
                <a:latin typeface="Verdana"/>
                <a:cs typeface="Verdana"/>
              </a:rPr>
              <a:t>to  </a:t>
            </a:r>
            <a:r>
              <a:rPr sz="2400" spc="-270" dirty="0">
                <a:latin typeface="Verdana"/>
                <a:cs typeface="Verdana"/>
              </a:rPr>
              <a:t>change  </a:t>
            </a:r>
            <a:r>
              <a:rPr sz="2400" spc="-204" dirty="0">
                <a:latin typeface="Verdana"/>
                <a:cs typeface="Verdana"/>
              </a:rPr>
              <a:t>control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0287" y="1374660"/>
            <a:ext cx="3898900" cy="3825240"/>
            <a:chOff x="780287" y="1374660"/>
            <a:chExt cx="3898900" cy="3825240"/>
          </a:xfrm>
        </p:grpSpPr>
        <p:sp>
          <p:nvSpPr>
            <p:cNvPr id="12" name="object 12"/>
            <p:cNvSpPr/>
            <p:nvPr/>
          </p:nvSpPr>
          <p:spPr>
            <a:xfrm>
              <a:off x="780287" y="1374660"/>
              <a:ext cx="3898379" cy="38252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0368" y="2188463"/>
              <a:ext cx="2618219" cy="23042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94992" y="2734640"/>
            <a:ext cx="166116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1905" algn="ctr">
              <a:lnSpc>
                <a:spcPts val="2590"/>
              </a:lnSpc>
              <a:spcBef>
                <a:spcPts val="425"/>
              </a:spcBef>
            </a:pPr>
            <a:r>
              <a:rPr sz="2400" spc="-280" dirty="0">
                <a:latin typeface="Verdana"/>
                <a:cs typeface="Verdana"/>
              </a:rPr>
              <a:t>Capture </a:t>
            </a:r>
            <a:r>
              <a:rPr sz="2400" spc="-254" dirty="0">
                <a:latin typeface="Verdana"/>
                <a:cs typeface="Verdana"/>
              </a:rPr>
              <a:t>the  </a:t>
            </a:r>
            <a:r>
              <a:rPr sz="2400" spc="-245" dirty="0">
                <a:latin typeface="Verdana"/>
                <a:cs typeface="Verdana"/>
              </a:rPr>
              <a:t>c</a:t>
            </a:r>
            <a:r>
              <a:rPr sz="2400" spc="-190" dirty="0">
                <a:latin typeface="Verdana"/>
                <a:cs typeface="Verdana"/>
              </a:rPr>
              <a:t>o</a:t>
            </a:r>
            <a:r>
              <a:rPr sz="2400" spc="-300" dirty="0">
                <a:latin typeface="Verdana"/>
                <a:cs typeface="Verdana"/>
              </a:rPr>
              <a:t>n</a:t>
            </a:r>
            <a:r>
              <a:rPr sz="2400" spc="-175" dirty="0">
                <a:latin typeface="Verdana"/>
                <a:cs typeface="Verdana"/>
              </a:rPr>
              <a:t>f</a:t>
            </a:r>
            <a:r>
              <a:rPr sz="2400" spc="-125" dirty="0">
                <a:latin typeface="Verdana"/>
                <a:cs typeface="Verdana"/>
              </a:rPr>
              <a:t>i</a:t>
            </a:r>
            <a:r>
              <a:rPr sz="2400" spc="-305" dirty="0">
                <a:latin typeface="Verdana"/>
                <a:cs typeface="Verdana"/>
              </a:rPr>
              <a:t>g</a:t>
            </a:r>
            <a:r>
              <a:rPr sz="2400" spc="-254" dirty="0">
                <a:latin typeface="Verdana"/>
                <a:cs typeface="Verdana"/>
              </a:rPr>
              <a:t>u</a:t>
            </a:r>
            <a:r>
              <a:rPr sz="2400" spc="-265" dirty="0">
                <a:latin typeface="Verdana"/>
                <a:cs typeface="Verdana"/>
              </a:rPr>
              <a:t>r</a:t>
            </a:r>
            <a:r>
              <a:rPr sz="2400" spc="-315" dirty="0">
                <a:latin typeface="Verdana"/>
                <a:cs typeface="Verdana"/>
              </a:rPr>
              <a:t>a</a:t>
            </a:r>
            <a:r>
              <a:rPr sz="2400" spc="-254" dirty="0">
                <a:latin typeface="Verdana"/>
                <a:cs typeface="Verdana"/>
              </a:rPr>
              <a:t>t</a:t>
            </a:r>
            <a:r>
              <a:rPr sz="2400" spc="-90" dirty="0">
                <a:latin typeface="Verdana"/>
                <a:cs typeface="Verdana"/>
              </a:rPr>
              <a:t>i</a:t>
            </a:r>
            <a:r>
              <a:rPr sz="2400" spc="-210" dirty="0">
                <a:latin typeface="Verdana"/>
                <a:cs typeface="Verdana"/>
              </a:rPr>
              <a:t>o</a:t>
            </a:r>
            <a:r>
              <a:rPr sz="2400" spc="-170" dirty="0">
                <a:latin typeface="Verdana"/>
                <a:cs typeface="Verdana"/>
              </a:rPr>
              <a:t>n  </a:t>
            </a:r>
            <a:r>
              <a:rPr sz="2400" spc="-225" dirty="0">
                <a:latin typeface="Verdana"/>
                <a:cs typeface="Verdana"/>
              </a:rPr>
              <a:t>information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200</a:t>
            </a:fld>
            <a:endParaRPr spc="-16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6"/>
            <a:ext cx="5831840" cy="1438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20" dirty="0">
                <a:latin typeface="Verdana"/>
                <a:cs typeface="Verdana"/>
              </a:rPr>
              <a:t>Tasks </a:t>
            </a:r>
            <a:r>
              <a:rPr sz="2200" spc="-215" dirty="0">
                <a:latin typeface="Verdana"/>
                <a:cs typeface="Verdana"/>
              </a:rPr>
              <a:t>to</a:t>
            </a:r>
            <a:r>
              <a:rPr sz="2200" spc="-225" dirty="0">
                <a:latin typeface="Verdana"/>
                <a:cs typeface="Verdana"/>
              </a:rPr>
              <a:t> </a:t>
            </a:r>
            <a:r>
              <a:rPr sz="2200" spc="-275" dirty="0">
                <a:latin typeface="Verdana"/>
                <a:cs typeface="Verdana"/>
              </a:rPr>
              <a:t>perform:</a:t>
            </a:r>
            <a:endParaRPr sz="2200">
              <a:latin typeface="Verdana"/>
              <a:cs typeface="Verdana"/>
            </a:endParaRPr>
          </a:p>
          <a:p>
            <a:pPr marL="469265" indent="-457200">
              <a:lnSpc>
                <a:spcPct val="100000"/>
              </a:lnSpc>
              <a:spcBef>
                <a:spcPts val="161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275" dirty="0">
                <a:latin typeface="Verdana"/>
                <a:cs typeface="Verdana"/>
              </a:rPr>
              <a:t>Create </a:t>
            </a:r>
            <a:r>
              <a:rPr sz="2200" spc="-260" dirty="0">
                <a:latin typeface="Verdana"/>
                <a:cs typeface="Verdana"/>
              </a:rPr>
              <a:t>an </a:t>
            </a:r>
            <a:r>
              <a:rPr sz="2200" spc="-280" dirty="0">
                <a:latin typeface="Verdana"/>
                <a:cs typeface="Verdana"/>
              </a:rPr>
              <a:t>OSGi </a:t>
            </a:r>
            <a:r>
              <a:rPr sz="2200" spc="-225" dirty="0">
                <a:latin typeface="Verdana"/>
                <a:cs typeface="Verdana"/>
              </a:rPr>
              <a:t>configuration </a:t>
            </a:r>
            <a:r>
              <a:rPr sz="2200" spc="-175" dirty="0">
                <a:latin typeface="Verdana"/>
                <a:cs typeface="Verdana"/>
              </a:rPr>
              <a:t>file </a:t>
            </a:r>
            <a:r>
              <a:rPr sz="2200" spc="-180" dirty="0">
                <a:latin typeface="Verdana"/>
                <a:cs typeface="Verdana"/>
              </a:rPr>
              <a:t>in </a:t>
            </a:r>
            <a:r>
              <a:rPr sz="2200" spc="-320" dirty="0">
                <a:latin typeface="Verdana"/>
                <a:cs typeface="Verdana"/>
              </a:rPr>
              <a:t>JSON</a:t>
            </a:r>
            <a:r>
              <a:rPr sz="2200" spc="-540" dirty="0">
                <a:latin typeface="Verdana"/>
                <a:cs typeface="Verdana"/>
              </a:rPr>
              <a:t> </a:t>
            </a:r>
            <a:r>
              <a:rPr sz="2200" spc="-260" dirty="0">
                <a:latin typeface="Verdana"/>
                <a:cs typeface="Verdana"/>
              </a:rPr>
              <a:t>format</a:t>
            </a:r>
            <a:endParaRPr sz="2200">
              <a:latin typeface="Verdana"/>
              <a:cs typeface="Verdana"/>
            </a:endParaRPr>
          </a:p>
          <a:p>
            <a:pPr marL="469265" indent="-457200">
              <a:lnSpc>
                <a:spcPct val="100000"/>
              </a:lnSpc>
              <a:spcBef>
                <a:spcPts val="158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240" dirty="0">
                <a:latin typeface="Verdana"/>
                <a:cs typeface="Verdana"/>
              </a:rPr>
              <a:t>Install </a:t>
            </a:r>
            <a:r>
              <a:rPr sz="2200" spc="-250" dirty="0">
                <a:latin typeface="Verdana"/>
                <a:cs typeface="Verdana"/>
              </a:rPr>
              <a:t>and </a:t>
            </a:r>
            <a:r>
              <a:rPr sz="2200" spc="-225" dirty="0">
                <a:latin typeface="Verdana"/>
                <a:cs typeface="Verdana"/>
              </a:rPr>
              <a:t>verify </a:t>
            </a:r>
            <a:r>
              <a:rPr sz="2200" spc="-240" dirty="0">
                <a:latin typeface="Verdana"/>
                <a:cs typeface="Verdana"/>
              </a:rPr>
              <a:t>the</a:t>
            </a:r>
            <a:r>
              <a:rPr sz="2200" spc="-425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configuration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65" dirty="0"/>
              <a:t>201</a:t>
            </a:fld>
            <a:endParaRPr spc="-16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6"/>
            <a:ext cx="56197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9" dirty="0"/>
              <a:t>Exercise </a:t>
            </a:r>
            <a:r>
              <a:rPr sz="2800" spc="-425" dirty="0"/>
              <a:t>3: </a:t>
            </a:r>
            <a:r>
              <a:rPr sz="2800" spc="-405" dirty="0"/>
              <a:t>Configure </a:t>
            </a:r>
            <a:r>
              <a:rPr sz="2800" spc="-390" dirty="0"/>
              <a:t>AEM </a:t>
            </a:r>
            <a:r>
              <a:rPr sz="2800" spc="-405" dirty="0"/>
              <a:t>with</a:t>
            </a:r>
            <a:r>
              <a:rPr sz="2800" spc="25" dirty="0"/>
              <a:t> </a:t>
            </a:r>
            <a:r>
              <a:rPr sz="2800" spc="-405" dirty="0"/>
              <a:t>OSGi</a:t>
            </a:r>
            <a:endParaRPr sz="28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95176" y="6528816"/>
            <a:ext cx="188975" cy="259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95176" y="6528816"/>
            <a:ext cx="188975" cy="259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233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45" dirty="0"/>
              <a:t>Key</a:t>
            </a:r>
            <a:r>
              <a:rPr sz="2800" spc="-415" dirty="0"/>
              <a:t> </a:t>
            </a:r>
            <a:r>
              <a:rPr sz="2800" spc="-495" dirty="0"/>
              <a:t>Takeaways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345441" y="6559243"/>
            <a:ext cx="11057890" cy="1974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  <a:tabLst>
                <a:tab pos="9109710" algn="l"/>
              </a:tabLst>
            </a:pPr>
            <a:r>
              <a:rPr sz="1200" spc="-280" dirty="0">
                <a:solidFill>
                  <a:srgbClr val="FFFFFF"/>
                </a:solidFill>
                <a:latin typeface="Verdana"/>
                <a:cs typeface="Verdana"/>
              </a:rPr>
              <a:t>©  </a:t>
            </a:r>
            <a:r>
              <a:rPr sz="1200" spc="-229" dirty="0">
                <a:solidFill>
                  <a:srgbClr val="FFFFFF"/>
                </a:solidFill>
                <a:latin typeface="Verdana"/>
                <a:cs typeface="Verdana"/>
              </a:rPr>
              <a:t>2021  </a:t>
            </a:r>
            <a:r>
              <a:rPr sz="1200" spc="-145" dirty="0">
                <a:solidFill>
                  <a:srgbClr val="FFFFFF"/>
                </a:solidFill>
                <a:latin typeface="Verdana"/>
                <a:cs typeface="Verdana"/>
              </a:rPr>
              <a:t>Adobe. 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35" dirty="0">
                <a:solidFill>
                  <a:srgbClr val="FFFFFF"/>
                </a:solidFill>
                <a:latin typeface="Verdana"/>
                <a:cs typeface="Verdana"/>
              </a:rPr>
              <a:t>Rights</a:t>
            </a:r>
            <a:r>
              <a:rPr sz="12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40" dirty="0">
                <a:solidFill>
                  <a:srgbClr val="FFFFFF"/>
                </a:solidFill>
                <a:latin typeface="Verdana"/>
                <a:cs typeface="Verdana"/>
              </a:rPr>
              <a:t>Reserved	</a:t>
            </a:r>
            <a:r>
              <a:rPr sz="1200" spc="-125" dirty="0">
                <a:solidFill>
                  <a:srgbClr val="FFFFFF"/>
                </a:solidFill>
                <a:latin typeface="Verdana"/>
                <a:cs typeface="Verdana"/>
              </a:rPr>
              <a:t>Adobe 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Digital </a:t>
            </a:r>
            <a:r>
              <a:rPr sz="1200" spc="-125" dirty="0">
                <a:solidFill>
                  <a:srgbClr val="FFFFFF"/>
                </a:solidFill>
                <a:latin typeface="Verdana"/>
                <a:cs typeface="Verdana"/>
              </a:rPr>
              <a:t>Learning  </a:t>
            </a:r>
            <a:r>
              <a:rPr sz="1200" spc="-260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r>
              <a:rPr sz="1800" spc="-390" baseline="4629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  <a:endParaRPr sz="1800" baseline="4629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5708" y="6545415"/>
            <a:ext cx="17780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170" dirty="0">
                <a:solidFill>
                  <a:srgbClr val="FFFFFF"/>
                </a:solidFill>
                <a:latin typeface="Verdana"/>
                <a:cs typeface="Verdana"/>
              </a:rPr>
              <a:t>22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80" dirty="0"/>
              <a:t>© </a:t>
            </a:r>
            <a:r>
              <a:rPr spc="-229" dirty="0"/>
              <a:t>2021 </a:t>
            </a:r>
            <a:r>
              <a:rPr spc="-145" dirty="0"/>
              <a:t>Adobe. </a:t>
            </a:r>
            <a:r>
              <a:rPr spc="-75" dirty="0"/>
              <a:t>All </a:t>
            </a:r>
            <a:r>
              <a:rPr spc="-135" dirty="0"/>
              <a:t>Rights</a:t>
            </a:r>
            <a:r>
              <a:rPr spc="-340" dirty="0"/>
              <a:t> </a:t>
            </a:r>
            <a:r>
              <a:rPr spc="-140" dirty="0"/>
              <a:t>Reserved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25" dirty="0"/>
              <a:t>Adobe </a:t>
            </a:r>
            <a:r>
              <a:rPr spc="-110" dirty="0"/>
              <a:t>Digital </a:t>
            </a:r>
            <a:r>
              <a:rPr spc="-125" dirty="0"/>
              <a:t>Learning</a:t>
            </a:r>
            <a:r>
              <a:rPr spc="-215" dirty="0"/>
              <a:t> </a:t>
            </a:r>
            <a:r>
              <a:rPr spc="-140" dirty="0"/>
              <a:t>Services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275" dirty="0"/>
              <a:t>Run</a:t>
            </a:r>
            <a:r>
              <a:rPr spc="-254" dirty="0"/>
              <a:t> modes</a:t>
            </a:r>
            <a:r>
              <a:rPr spc="-295" dirty="0"/>
              <a:t> </a:t>
            </a:r>
            <a:r>
              <a:rPr spc="-229" dirty="0"/>
              <a:t>enable</a:t>
            </a:r>
            <a:r>
              <a:rPr spc="-305" dirty="0"/>
              <a:t> </a:t>
            </a:r>
            <a:r>
              <a:rPr spc="-245" dirty="0"/>
              <a:t>you</a:t>
            </a:r>
            <a:r>
              <a:rPr spc="-265" dirty="0"/>
              <a:t> </a:t>
            </a:r>
            <a:r>
              <a:rPr spc="-220" dirty="0"/>
              <a:t>to</a:t>
            </a:r>
            <a:r>
              <a:rPr spc="-265" dirty="0"/>
              <a:t> </a:t>
            </a:r>
            <a:r>
              <a:rPr spc="-215" dirty="0"/>
              <a:t>define</a:t>
            </a:r>
            <a:r>
              <a:rPr spc="-280" dirty="0"/>
              <a:t> </a:t>
            </a:r>
            <a:r>
              <a:rPr spc="-210" dirty="0"/>
              <a:t>specific</a:t>
            </a:r>
            <a:r>
              <a:rPr spc="-295" dirty="0"/>
              <a:t> </a:t>
            </a:r>
            <a:r>
              <a:rPr spc="-185" dirty="0"/>
              <a:t>AEM</a:t>
            </a:r>
            <a:r>
              <a:rPr spc="-270" dirty="0"/>
              <a:t> </a:t>
            </a:r>
            <a:r>
              <a:rPr spc="-245" dirty="0"/>
              <a:t>behaviors</a:t>
            </a:r>
            <a:r>
              <a:rPr spc="-290" dirty="0"/>
              <a:t> </a:t>
            </a:r>
            <a:r>
              <a:rPr spc="-229" dirty="0"/>
              <a:t>for</a:t>
            </a:r>
            <a:r>
              <a:rPr spc="-245" dirty="0"/>
              <a:t> </a:t>
            </a:r>
            <a:r>
              <a:rPr spc="-225" dirty="0"/>
              <a:t>different</a:t>
            </a:r>
            <a:r>
              <a:rPr spc="-315" dirty="0"/>
              <a:t> </a:t>
            </a:r>
            <a:r>
              <a:rPr spc="-260" dirty="0"/>
              <a:t>types</a:t>
            </a:r>
            <a:r>
              <a:rPr spc="-265" dirty="0"/>
              <a:t> </a:t>
            </a:r>
            <a:r>
              <a:rPr spc="-220" dirty="0"/>
              <a:t>of</a:t>
            </a:r>
            <a:r>
              <a:rPr spc="-270" dirty="0"/>
              <a:t> </a:t>
            </a:r>
            <a:r>
              <a:rPr spc="-185" dirty="0"/>
              <a:t>AEM</a:t>
            </a:r>
            <a:r>
              <a:rPr spc="-245" dirty="0"/>
              <a:t> </a:t>
            </a:r>
            <a:r>
              <a:rPr spc="-240" dirty="0"/>
              <a:t>instances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280" dirty="0"/>
              <a:t>OSGi</a:t>
            </a:r>
            <a:r>
              <a:rPr spc="-240" dirty="0"/>
              <a:t> </a:t>
            </a:r>
            <a:r>
              <a:rPr spc="-235" dirty="0"/>
              <a:t>Configuration</a:t>
            </a:r>
            <a:r>
              <a:rPr spc="-305" dirty="0"/>
              <a:t> </a:t>
            </a:r>
            <a:r>
              <a:rPr spc="-204" dirty="0"/>
              <a:t>definitions</a:t>
            </a:r>
            <a:r>
              <a:rPr spc="-315" dirty="0"/>
              <a:t> </a:t>
            </a:r>
            <a:r>
              <a:rPr spc="-270" dirty="0"/>
              <a:t>are</a:t>
            </a:r>
            <a:r>
              <a:rPr spc="-280" dirty="0"/>
              <a:t> </a:t>
            </a:r>
            <a:r>
              <a:rPr spc="-245" dirty="0"/>
              <a:t>stored</a:t>
            </a:r>
            <a:r>
              <a:rPr spc="-305" dirty="0"/>
              <a:t> </a:t>
            </a:r>
            <a:r>
              <a:rPr spc="-180" dirty="0"/>
              <a:t>in</a:t>
            </a:r>
            <a:r>
              <a:rPr spc="-254" dirty="0"/>
              <a:t> </a:t>
            </a:r>
            <a:r>
              <a:rPr spc="-220" dirty="0"/>
              <a:t>config</a:t>
            </a:r>
            <a:r>
              <a:rPr spc="-290" dirty="0"/>
              <a:t> </a:t>
            </a:r>
            <a:r>
              <a:rPr spc="-225" dirty="0"/>
              <a:t>folders</a:t>
            </a:r>
            <a:r>
              <a:rPr spc="-240" dirty="0"/>
              <a:t> </a:t>
            </a:r>
            <a:r>
              <a:rPr spc="-254" dirty="0"/>
              <a:t>matching</a:t>
            </a:r>
            <a:r>
              <a:rPr spc="-320" dirty="0"/>
              <a:t> </a:t>
            </a:r>
            <a:r>
              <a:rPr spc="-240" dirty="0"/>
              <a:t>the</a:t>
            </a:r>
            <a:r>
              <a:rPr spc="-280" dirty="0"/>
              <a:t> </a:t>
            </a:r>
            <a:r>
              <a:rPr spc="-235" dirty="0"/>
              <a:t>desired</a:t>
            </a:r>
            <a:r>
              <a:rPr spc="-305" dirty="0"/>
              <a:t> </a:t>
            </a:r>
            <a:r>
              <a:rPr spc="-250" dirty="0"/>
              <a:t>run</a:t>
            </a:r>
            <a:r>
              <a:rPr spc="-280" dirty="0"/>
              <a:t> </a:t>
            </a:r>
            <a:r>
              <a:rPr spc="-250" dirty="0"/>
              <a:t>mode</a:t>
            </a:r>
          </a:p>
          <a:p>
            <a:pPr marL="356870" marR="5080" indent="-34480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145" dirty="0"/>
              <a:t>All</a:t>
            </a:r>
            <a:r>
              <a:rPr spc="-220" dirty="0"/>
              <a:t> </a:t>
            </a:r>
            <a:r>
              <a:rPr spc="-225" dirty="0"/>
              <a:t>configuration</a:t>
            </a:r>
            <a:r>
              <a:rPr spc="-305" dirty="0"/>
              <a:t> </a:t>
            </a:r>
            <a:r>
              <a:rPr spc="-204" dirty="0"/>
              <a:t>definitions</a:t>
            </a:r>
            <a:r>
              <a:rPr spc="-310" dirty="0"/>
              <a:t> </a:t>
            </a:r>
            <a:r>
              <a:rPr spc="-270" dirty="0"/>
              <a:t>are</a:t>
            </a:r>
            <a:r>
              <a:rPr spc="-275" dirty="0"/>
              <a:t> </a:t>
            </a:r>
            <a:r>
              <a:rPr spc="-245" dirty="0"/>
              <a:t>stored</a:t>
            </a:r>
            <a:r>
              <a:rPr spc="-295" dirty="0"/>
              <a:t> </a:t>
            </a:r>
            <a:r>
              <a:rPr spc="-180" dirty="0"/>
              <a:t>in</a:t>
            </a:r>
            <a:r>
              <a:rPr spc="-254" dirty="0"/>
              <a:t> </a:t>
            </a:r>
            <a:r>
              <a:rPr spc="-240" dirty="0"/>
              <a:t>the</a:t>
            </a:r>
            <a:r>
              <a:rPr spc="-300" dirty="0"/>
              <a:t> </a:t>
            </a:r>
            <a:r>
              <a:rPr spc="-220" dirty="0"/>
              <a:t>repository</a:t>
            </a:r>
            <a:r>
              <a:rPr spc="-300" dirty="0"/>
              <a:t> </a:t>
            </a:r>
            <a:r>
              <a:rPr spc="-250" dirty="0"/>
              <a:t>and</a:t>
            </a:r>
            <a:r>
              <a:rPr spc="-275" dirty="0"/>
              <a:t> </a:t>
            </a:r>
            <a:r>
              <a:rPr spc="-240" dirty="0"/>
              <a:t>activated</a:t>
            </a:r>
            <a:r>
              <a:rPr spc="-325" dirty="0"/>
              <a:t> </a:t>
            </a:r>
            <a:r>
              <a:rPr spc="-254" dirty="0"/>
              <a:t>by</a:t>
            </a:r>
            <a:r>
              <a:rPr spc="-275" dirty="0"/>
              <a:t> </a:t>
            </a:r>
            <a:r>
              <a:rPr spc="-245" dirty="0"/>
              <a:t>setting</a:t>
            </a:r>
            <a:r>
              <a:rPr spc="-340" dirty="0"/>
              <a:t> </a:t>
            </a:r>
            <a:r>
              <a:rPr spc="-240" dirty="0"/>
              <a:t>the</a:t>
            </a:r>
            <a:r>
              <a:rPr spc="-275" dirty="0"/>
              <a:t> </a:t>
            </a:r>
            <a:r>
              <a:rPr spc="-245" dirty="0"/>
              <a:t>appropriate  </a:t>
            </a:r>
            <a:r>
              <a:rPr spc="-250" dirty="0"/>
              <a:t>run</a:t>
            </a:r>
            <a:r>
              <a:rPr spc="-265" dirty="0"/>
              <a:t> </a:t>
            </a:r>
            <a:r>
              <a:rPr spc="-254" dirty="0"/>
              <a:t>mode</a:t>
            </a:r>
          </a:p>
          <a:p>
            <a:pPr marL="356870" marR="455295" indent="-34480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335" dirty="0"/>
              <a:t>If </a:t>
            </a:r>
            <a:r>
              <a:rPr spc="-200" dirty="0"/>
              <a:t>multiple </a:t>
            </a:r>
            <a:r>
              <a:rPr spc="-235" dirty="0"/>
              <a:t>configurations </a:t>
            </a:r>
            <a:r>
              <a:rPr spc="-229" dirty="0"/>
              <a:t>for </a:t>
            </a:r>
            <a:r>
              <a:rPr spc="-240" dirty="0"/>
              <a:t>the </a:t>
            </a:r>
            <a:r>
              <a:rPr spc="-295" dirty="0"/>
              <a:t>same </a:t>
            </a:r>
            <a:r>
              <a:rPr spc="-285" dirty="0"/>
              <a:t>PID </a:t>
            </a:r>
            <a:r>
              <a:rPr spc="-270" dirty="0"/>
              <a:t>are </a:t>
            </a:r>
            <a:r>
              <a:rPr spc="-235" dirty="0"/>
              <a:t>applicable, </a:t>
            </a:r>
            <a:r>
              <a:rPr spc="-240" dirty="0"/>
              <a:t>the </a:t>
            </a:r>
            <a:r>
              <a:rPr spc="-225" dirty="0"/>
              <a:t>configuration </a:t>
            </a:r>
            <a:r>
              <a:rPr spc="-195" dirty="0"/>
              <a:t>with </a:t>
            </a:r>
            <a:r>
              <a:rPr spc="-240" dirty="0"/>
              <a:t>the</a:t>
            </a:r>
            <a:r>
              <a:rPr spc="-625" dirty="0"/>
              <a:t> </a:t>
            </a:r>
            <a:r>
              <a:rPr spc="-240" dirty="0"/>
              <a:t>highest  </a:t>
            </a:r>
            <a:r>
              <a:rPr spc="-250" dirty="0"/>
              <a:t>number </a:t>
            </a:r>
            <a:r>
              <a:rPr spc="-220" dirty="0"/>
              <a:t>of </a:t>
            </a:r>
            <a:r>
              <a:rPr spc="-254" dirty="0"/>
              <a:t>matching </a:t>
            </a:r>
            <a:r>
              <a:rPr spc="-250" dirty="0"/>
              <a:t>run </a:t>
            </a:r>
            <a:r>
              <a:rPr spc="-254" dirty="0"/>
              <a:t>modes </a:t>
            </a:r>
            <a:r>
              <a:rPr spc="-220" dirty="0"/>
              <a:t>is</a:t>
            </a:r>
            <a:r>
              <a:rPr spc="-515" dirty="0"/>
              <a:t> </a:t>
            </a:r>
            <a:r>
              <a:rPr spc="-215" dirty="0"/>
              <a:t>applied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210" dirty="0"/>
              <a:t>How</a:t>
            </a:r>
            <a:r>
              <a:rPr spc="-270" dirty="0"/>
              <a:t> </a:t>
            </a:r>
            <a:r>
              <a:rPr spc="-220" dirty="0"/>
              <a:t>to</a:t>
            </a:r>
            <a:r>
              <a:rPr spc="-270" dirty="0"/>
              <a:t> </a:t>
            </a:r>
            <a:r>
              <a:rPr spc="-240" dirty="0"/>
              <a:t>check</a:t>
            </a:r>
            <a:r>
              <a:rPr spc="-330" dirty="0"/>
              <a:t> </a:t>
            </a:r>
            <a:r>
              <a:rPr spc="-240" dirty="0"/>
              <a:t>the</a:t>
            </a:r>
            <a:r>
              <a:rPr spc="-285" dirty="0"/>
              <a:t> </a:t>
            </a:r>
            <a:r>
              <a:rPr spc="-250" dirty="0"/>
              <a:t>run</a:t>
            </a:r>
            <a:r>
              <a:rPr spc="-260" dirty="0"/>
              <a:t> </a:t>
            </a:r>
            <a:r>
              <a:rPr spc="-254" dirty="0"/>
              <a:t>modes</a:t>
            </a:r>
            <a:r>
              <a:rPr spc="-295" dirty="0"/>
              <a:t> </a:t>
            </a:r>
            <a:r>
              <a:rPr spc="-220" dirty="0"/>
              <a:t>of</a:t>
            </a:r>
            <a:r>
              <a:rPr spc="-275" dirty="0"/>
              <a:t> </a:t>
            </a:r>
            <a:r>
              <a:rPr spc="-280" dirty="0"/>
              <a:t>any</a:t>
            </a:r>
            <a:r>
              <a:rPr spc="-285" dirty="0"/>
              <a:t> </a:t>
            </a:r>
            <a:r>
              <a:rPr spc="-170" dirty="0"/>
              <a:t>local</a:t>
            </a:r>
            <a:r>
              <a:rPr spc="-280" dirty="0"/>
              <a:t> </a:t>
            </a:r>
            <a:r>
              <a:rPr spc="-240" dirty="0"/>
              <a:t>instance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260" dirty="0"/>
              <a:t>Common </a:t>
            </a:r>
            <a:r>
              <a:rPr spc="-280" dirty="0"/>
              <a:t>OSGi </a:t>
            </a:r>
            <a:r>
              <a:rPr spc="-245" dirty="0"/>
              <a:t>service</a:t>
            </a:r>
            <a:r>
              <a:rPr spc="-305" dirty="0"/>
              <a:t> </a:t>
            </a:r>
            <a:r>
              <a:rPr spc="-235" dirty="0"/>
              <a:t>configurations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5853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8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305" dirty="0">
                <a:solidFill>
                  <a:srgbClr val="FF0000"/>
                </a:solidFill>
              </a:rPr>
              <a:t>x</a:t>
            </a:r>
            <a:r>
              <a:rPr sz="2800" spc="-235" dirty="0">
                <a:solidFill>
                  <a:srgbClr val="FF0000"/>
                </a:solidFill>
              </a:rPr>
              <a:t>t</a:t>
            </a:r>
            <a:r>
              <a:rPr sz="2800" spc="-254" dirty="0">
                <a:solidFill>
                  <a:srgbClr val="FF0000"/>
                </a:solidFill>
              </a:rPr>
              <a:t>-</a:t>
            </a:r>
            <a:r>
              <a:rPr sz="2800" spc="-290" dirty="0">
                <a:solidFill>
                  <a:srgbClr val="FF0000"/>
                </a:solidFill>
              </a:rPr>
              <a:t>a</a:t>
            </a:r>
            <a:r>
              <a:rPr sz="2800" spc="-430" dirty="0">
                <a:solidFill>
                  <a:srgbClr val="FF0000"/>
                </a:solidFill>
              </a:rPr>
              <a:t>w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180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852420" y="1541782"/>
            <a:ext cx="4509135" cy="1680845"/>
            <a:chOff x="2852420" y="1541782"/>
            <a:chExt cx="4509135" cy="1680845"/>
          </a:xfrm>
        </p:grpSpPr>
        <p:sp>
          <p:nvSpPr>
            <p:cNvPr id="4" name="object 4"/>
            <p:cNvSpPr/>
            <p:nvPr/>
          </p:nvSpPr>
          <p:spPr>
            <a:xfrm>
              <a:off x="2865120" y="1554482"/>
              <a:ext cx="4483735" cy="1655445"/>
            </a:xfrm>
            <a:custGeom>
              <a:avLst/>
              <a:gdLst/>
              <a:ahLst/>
              <a:cxnLst/>
              <a:rect l="l" t="t" r="r" b="b"/>
              <a:pathLst>
                <a:path w="4483734" h="1655445">
                  <a:moveTo>
                    <a:pt x="4207764" y="0"/>
                  </a:moveTo>
                  <a:lnTo>
                    <a:pt x="0" y="0"/>
                  </a:lnTo>
                  <a:lnTo>
                    <a:pt x="0" y="1655063"/>
                  </a:lnTo>
                  <a:lnTo>
                    <a:pt x="4207764" y="1655063"/>
                  </a:lnTo>
                  <a:lnTo>
                    <a:pt x="4257348" y="1650619"/>
                  </a:lnTo>
                  <a:lnTo>
                    <a:pt x="4304016" y="1637805"/>
                  </a:lnTo>
                  <a:lnTo>
                    <a:pt x="4346989" y="1617401"/>
                  </a:lnTo>
                  <a:lnTo>
                    <a:pt x="4385488" y="1590186"/>
                  </a:lnTo>
                  <a:lnTo>
                    <a:pt x="4418734" y="1556939"/>
                  </a:lnTo>
                  <a:lnTo>
                    <a:pt x="4445948" y="1518440"/>
                  </a:lnTo>
                  <a:lnTo>
                    <a:pt x="4466351" y="1475467"/>
                  </a:lnTo>
                  <a:lnTo>
                    <a:pt x="4479163" y="1428801"/>
                  </a:lnTo>
                  <a:lnTo>
                    <a:pt x="4483608" y="1379219"/>
                  </a:lnTo>
                  <a:lnTo>
                    <a:pt x="4483608" y="275843"/>
                  </a:lnTo>
                  <a:lnTo>
                    <a:pt x="4479163" y="226259"/>
                  </a:lnTo>
                  <a:lnTo>
                    <a:pt x="4466351" y="179591"/>
                  </a:lnTo>
                  <a:lnTo>
                    <a:pt x="4445948" y="136618"/>
                  </a:lnTo>
                  <a:lnTo>
                    <a:pt x="4418734" y="98119"/>
                  </a:lnTo>
                  <a:lnTo>
                    <a:pt x="4385488" y="64873"/>
                  </a:lnTo>
                  <a:lnTo>
                    <a:pt x="4346989" y="37659"/>
                  </a:lnTo>
                  <a:lnTo>
                    <a:pt x="4304016" y="17256"/>
                  </a:lnTo>
                  <a:lnTo>
                    <a:pt x="4257348" y="4444"/>
                  </a:lnTo>
                  <a:lnTo>
                    <a:pt x="4207764" y="0"/>
                  </a:lnTo>
                  <a:close/>
                </a:path>
              </a:pathLst>
            </a:custGeom>
            <a:solidFill>
              <a:srgbClr val="B3B3B3">
                <a:alpha val="898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65120" y="1554482"/>
              <a:ext cx="4483735" cy="1655445"/>
            </a:xfrm>
            <a:custGeom>
              <a:avLst/>
              <a:gdLst/>
              <a:ahLst/>
              <a:cxnLst/>
              <a:rect l="l" t="t" r="r" b="b"/>
              <a:pathLst>
                <a:path w="4483734" h="1655445">
                  <a:moveTo>
                    <a:pt x="4483608" y="275843"/>
                  </a:moveTo>
                  <a:lnTo>
                    <a:pt x="4483608" y="1379219"/>
                  </a:lnTo>
                  <a:lnTo>
                    <a:pt x="4479163" y="1428801"/>
                  </a:lnTo>
                  <a:lnTo>
                    <a:pt x="4466351" y="1475467"/>
                  </a:lnTo>
                  <a:lnTo>
                    <a:pt x="4445948" y="1518440"/>
                  </a:lnTo>
                  <a:lnTo>
                    <a:pt x="4418734" y="1556939"/>
                  </a:lnTo>
                  <a:lnTo>
                    <a:pt x="4385488" y="1590186"/>
                  </a:lnTo>
                  <a:lnTo>
                    <a:pt x="4346989" y="1617401"/>
                  </a:lnTo>
                  <a:lnTo>
                    <a:pt x="4304016" y="1637805"/>
                  </a:lnTo>
                  <a:lnTo>
                    <a:pt x="4257348" y="1650619"/>
                  </a:lnTo>
                  <a:lnTo>
                    <a:pt x="4207764" y="1655063"/>
                  </a:lnTo>
                  <a:lnTo>
                    <a:pt x="0" y="1655063"/>
                  </a:lnTo>
                  <a:lnTo>
                    <a:pt x="0" y="0"/>
                  </a:lnTo>
                  <a:lnTo>
                    <a:pt x="4207764" y="0"/>
                  </a:lnTo>
                  <a:lnTo>
                    <a:pt x="4257348" y="4444"/>
                  </a:lnTo>
                  <a:lnTo>
                    <a:pt x="4304016" y="17256"/>
                  </a:lnTo>
                  <a:lnTo>
                    <a:pt x="4346989" y="37659"/>
                  </a:lnTo>
                  <a:lnTo>
                    <a:pt x="4385488" y="64873"/>
                  </a:lnTo>
                  <a:lnTo>
                    <a:pt x="4418734" y="98119"/>
                  </a:lnTo>
                  <a:lnTo>
                    <a:pt x="4445948" y="136618"/>
                  </a:lnTo>
                  <a:lnTo>
                    <a:pt x="4466351" y="179591"/>
                  </a:lnTo>
                  <a:lnTo>
                    <a:pt x="4479163" y="226259"/>
                  </a:lnTo>
                  <a:lnTo>
                    <a:pt x="4483608" y="275843"/>
                  </a:lnTo>
                  <a:close/>
                </a:path>
              </a:pathLst>
            </a:custGeom>
            <a:ln w="25400">
              <a:solidFill>
                <a:srgbClr val="D3D4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99879" y="2022070"/>
            <a:ext cx="3128645" cy="6788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0665" marR="5080" indent="-228600">
              <a:lnSpc>
                <a:spcPts val="2500"/>
              </a:lnSpc>
              <a:spcBef>
                <a:spcPts val="3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5" dirty="0">
                <a:latin typeface="Tahoma"/>
                <a:cs typeface="Tahoma"/>
              </a:rPr>
              <a:t>t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1724" y="1413758"/>
            <a:ext cx="2546350" cy="2095500"/>
            <a:chOff x="331724" y="1413758"/>
            <a:chExt cx="2546350" cy="2095500"/>
          </a:xfrm>
        </p:grpSpPr>
        <p:sp>
          <p:nvSpPr>
            <p:cNvPr id="8" name="object 8"/>
            <p:cNvSpPr/>
            <p:nvPr/>
          </p:nvSpPr>
          <p:spPr>
            <a:xfrm>
              <a:off x="344424" y="1426458"/>
              <a:ext cx="2520950" cy="2070100"/>
            </a:xfrm>
            <a:custGeom>
              <a:avLst/>
              <a:gdLst/>
              <a:ahLst/>
              <a:cxnLst/>
              <a:rect l="l" t="t" r="r" b="b"/>
              <a:pathLst>
                <a:path w="2520950" h="2070100">
                  <a:moveTo>
                    <a:pt x="2175751" y="0"/>
                  </a:moveTo>
                  <a:lnTo>
                    <a:pt x="344944" y="0"/>
                  </a:lnTo>
                  <a:lnTo>
                    <a:pt x="298136" y="3149"/>
                  </a:lnTo>
                  <a:lnTo>
                    <a:pt x="253242" y="12322"/>
                  </a:lnTo>
                  <a:lnTo>
                    <a:pt x="210674" y="27108"/>
                  </a:lnTo>
                  <a:lnTo>
                    <a:pt x="170842" y="47096"/>
                  </a:lnTo>
                  <a:lnTo>
                    <a:pt x="134157" y="71875"/>
                  </a:lnTo>
                  <a:lnTo>
                    <a:pt x="101030" y="101034"/>
                  </a:lnTo>
                  <a:lnTo>
                    <a:pt x="71872" y="134162"/>
                  </a:lnTo>
                  <a:lnTo>
                    <a:pt x="47093" y="170847"/>
                  </a:lnTo>
                  <a:lnTo>
                    <a:pt x="27106" y="210679"/>
                  </a:lnTo>
                  <a:lnTo>
                    <a:pt x="12321" y="253247"/>
                  </a:lnTo>
                  <a:lnTo>
                    <a:pt x="3148" y="298139"/>
                  </a:lnTo>
                  <a:lnTo>
                    <a:pt x="0" y="344944"/>
                  </a:lnTo>
                  <a:lnTo>
                    <a:pt x="0" y="1724660"/>
                  </a:lnTo>
                  <a:lnTo>
                    <a:pt x="3148" y="1771465"/>
                  </a:lnTo>
                  <a:lnTo>
                    <a:pt x="12321" y="1816356"/>
                  </a:lnTo>
                  <a:lnTo>
                    <a:pt x="27106" y="1858922"/>
                  </a:lnTo>
                  <a:lnTo>
                    <a:pt x="47093" y="1898753"/>
                  </a:lnTo>
                  <a:lnTo>
                    <a:pt x="71872" y="1935437"/>
                  </a:lnTo>
                  <a:lnTo>
                    <a:pt x="101030" y="1968563"/>
                  </a:lnTo>
                  <a:lnTo>
                    <a:pt x="134157" y="1997720"/>
                  </a:lnTo>
                  <a:lnTo>
                    <a:pt x="170842" y="2022498"/>
                  </a:lnTo>
                  <a:lnTo>
                    <a:pt x="210674" y="2042485"/>
                  </a:lnTo>
                  <a:lnTo>
                    <a:pt x="253242" y="2057270"/>
                  </a:lnTo>
                  <a:lnTo>
                    <a:pt x="298136" y="2066443"/>
                  </a:lnTo>
                  <a:lnTo>
                    <a:pt x="344944" y="2069592"/>
                  </a:lnTo>
                  <a:lnTo>
                    <a:pt x="2175751" y="2069592"/>
                  </a:lnTo>
                  <a:lnTo>
                    <a:pt x="2222559" y="2066443"/>
                  </a:lnTo>
                  <a:lnTo>
                    <a:pt x="2267453" y="2057270"/>
                  </a:lnTo>
                  <a:lnTo>
                    <a:pt x="2310021" y="2042485"/>
                  </a:lnTo>
                  <a:lnTo>
                    <a:pt x="2349853" y="2022498"/>
                  </a:lnTo>
                  <a:lnTo>
                    <a:pt x="2386538" y="1997720"/>
                  </a:lnTo>
                  <a:lnTo>
                    <a:pt x="2419665" y="1968563"/>
                  </a:lnTo>
                  <a:lnTo>
                    <a:pt x="2448823" y="1935437"/>
                  </a:lnTo>
                  <a:lnTo>
                    <a:pt x="2473602" y="1898753"/>
                  </a:lnTo>
                  <a:lnTo>
                    <a:pt x="2493589" y="1858922"/>
                  </a:lnTo>
                  <a:lnTo>
                    <a:pt x="2508374" y="1816356"/>
                  </a:lnTo>
                  <a:lnTo>
                    <a:pt x="2517547" y="1771465"/>
                  </a:lnTo>
                  <a:lnTo>
                    <a:pt x="2520696" y="1724660"/>
                  </a:lnTo>
                  <a:lnTo>
                    <a:pt x="2520696" y="344944"/>
                  </a:lnTo>
                  <a:lnTo>
                    <a:pt x="2517547" y="298139"/>
                  </a:lnTo>
                  <a:lnTo>
                    <a:pt x="2508374" y="253247"/>
                  </a:lnTo>
                  <a:lnTo>
                    <a:pt x="2493589" y="210679"/>
                  </a:lnTo>
                  <a:lnTo>
                    <a:pt x="2473602" y="170847"/>
                  </a:lnTo>
                  <a:lnTo>
                    <a:pt x="2448823" y="134162"/>
                  </a:lnTo>
                  <a:lnTo>
                    <a:pt x="2419665" y="101034"/>
                  </a:lnTo>
                  <a:lnTo>
                    <a:pt x="2386538" y="71875"/>
                  </a:lnTo>
                  <a:lnTo>
                    <a:pt x="2349853" y="47096"/>
                  </a:lnTo>
                  <a:lnTo>
                    <a:pt x="2310021" y="27108"/>
                  </a:lnTo>
                  <a:lnTo>
                    <a:pt x="2267453" y="12322"/>
                  </a:lnTo>
                  <a:lnTo>
                    <a:pt x="2222559" y="3149"/>
                  </a:lnTo>
                  <a:lnTo>
                    <a:pt x="2175751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4424" y="1426458"/>
              <a:ext cx="2520950" cy="2070100"/>
            </a:xfrm>
            <a:custGeom>
              <a:avLst/>
              <a:gdLst/>
              <a:ahLst/>
              <a:cxnLst/>
              <a:rect l="l" t="t" r="r" b="b"/>
              <a:pathLst>
                <a:path w="2520950" h="2070100">
                  <a:moveTo>
                    <a:pt x="0" y="344944"/>
                  </a:moveTo>
                  <a:lnTo>
                    <a:pt x="3148" y="298139"/>
                  </a:lnTo>
                  <a:lnTo>
                    <a:pt x="12321" y="253247"/>
                  </a:lnTo>
                  <a:lnTo>
                    <a:pt x="27106" y="210679"/>
                  </a:lnTo>
                  <a:lnTo>
                    <a:pt x="47093" y="170847"/>
                  </a:lnTo>
                  <a:lnTo>
                    <a:pt x="71872" y="134162"/>
                  </a:lnTo>
                  <a:lnTo>
                    <a:pt x="101030" y="101034"/>
                  </a:lnTo>
                  <a:lnTo>
                    <a:pt x="134157" y="71875"/>
                  </a:lnTo>
                  <a:lnTo>
                    <a:pt x="170842" y="47096"/>
                  </a:lnTo>
                  <a:lnTo>
                    <a:pt x="210674" y="27108"/>
                  </a:lnTo>
                  <a:lnTo>
                    <a:pt x="253242" y="12322"/>
                  </a:lnTo>
                  <a:lnTo>
                    <a:pt x="298136" y="3149"/>
                  </a:lnTo>
                  <a:lnTo>
                    <a:pt x="344944" y="0"/>
                  </a:lnTo>
                  <a:lnTo>
                    <a:pt x="2175751" y="0"/>
                  </a:lnTo>
                  <a:lnTo>
                    <a:pt x="2222559" y="3149"/>
                  </a:lnTo>
                  <a:lnTo>
                    <a:pt x="2267453" y="12322"/>
                  </a:lnTo>
                  <a:lnTo>
                    <a:pt x="2310021" y="27108"/>
                  </a:lnTo>
                  <a:lnTo>
                    <a:pt x="2349853" y="47096"/>
                  </a:lnTo>
                  <a:lnTo>
                    <a:pt x="2386538" y="71875"/>
                  </a:lnTo>
                  <a:lnTo>
                    <a:pt x="2419665" y="101034"/>
                  </a:lnTo>
                  <a:lnTo>
                    <a:pt x="2448823" y="134162"/>
                  </a:lnTo>
                  <a:lnTo>
                    <a:pt x="2473602" y="170847"/>
                  </a:lnTo>
                  <a:lnTo>
                    <a:pt x="2493589" y="210679"/>
                  </a:lnTo>
                  <a:lnTo>
                    <a:pt x="2508374" y="253247"/>
                  </a:lnTo>
                  <a:lnTo>
                    <a:pt x="2517547" y="298139"/>
                  </a:lnTo>
                  <a:lnTo>
                    <a:pt x="2520696" y="344944"/>
                  </a:lnTo>
                  <a:lnTo>
                    <a:pt x="2520696" y="1724660"/>
                  </a:lnTo>
                  <a:lnTo>
                    <a:pt x="2517547" y="1771465"/>
                  </a:lnTo>
                  <a:lnTo>
                    <a:pt x="2508374" y="1816356"/>
                  </a:lnTo>
                  <a:lnTo>
                    <a:pt x="2493589" y="1858922"/>
                  </a:lnTo>
                  <a:lnTo>
                    <a:pt x="2473602" y="1898753"/>
                  </a:lnTo>
                  <a:lnTo>
                    <a:pt x="2448823" y="1935437"/>
                  </a:lnTo>
                  <a:lnTo>
                    <a:pt x="2419665" y="1968563"/>
                  </a:lnTo>
                  <a:lnTo>
                    <a:pt x="2386538" y="1997720"/>
                  </a:lnTo>
                  <a:lnTo>
                    <a:pt x="2349853" y="2022498"/>
                  </a:lnTo>
                  <a:lnTo>
                    <a:pt x="2310021" y="2042485"/>
                  </a:lnTo>
                  <a:lnTo>
                    <a:pt x="2267453" y="2057270"/>
                  </a:lnTo>
                  <a:lnTo>
                    <a:pt x="2222559" y="2066443"/>
                  </a:lnTo>
                  <a:lnTo>
                    <a:pt x="2175751" y="2069592"/>
                  </a:lnTo>
                  <a:lnTo>
                    <a:pt x="344944" y="2069592"/>
                  </a:lnTo>
                  <a:lnTo>
                    <a:pt x="298136" y="2066443"/>
                  </a:lnTo>
                  <a:lnTo>
                    <a:pt x="253242" y="2057270"/>
                  </a:lnTo>
                  <a:lnTo>
                    <a:pt x="210674" y="2042485"/>
                  </a:lnTo>
                  <a:lnTo>
                    <a:pt x="170842" y="2022498"/>
                  </a:lnTo>
                  <a:lnTo>
                    <a:pt x="134157" y="1997720"/>
                  </a:lnTo>
                  <a:lnTo>
                    <a:pt x="101030" y="1968563"/>
                  </a:lnTo>
                  <a:lnTo>
                    <a:pt x="71872" y="1935437"/>
                  </a:lnTo>
                  <a:lnTo>
                    <a:pt x="47093" y="1898753"/>
                  </a:lnTo>
                  <a:lnTo>
                    <a:pt x="27106" y="1858922"/>
                  </a:lnTo>
                  <a:lnTo>
                    <a:pt x="12321" y="1816356"/>
                  </a:lnTo>
                  <a:lnTo>
                    <a:pt x="3148" y="1771465"/>
                  </a:lnTo>
                  <a:lnTo>
                    <a:pt x="0" y="1724660"/>
                  </a:lnTo>
                  <a:lnTo>
                    <a:pt x="0" y="344944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0068" y="1727141"/>
            <a:ext cx="2107565" cy="14217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 algn="ctr">
              <a:lnSpc>
                <a:spcPct val="93900"/>
              </a:lnSpc>
              <a:spcBef>
                <a:spcPts val="275"/>
              </a:spcBef>
            </a:pP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ff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configurations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for: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52420" y="3791206"/>
            <a:ext cx="4509135" cy="1680845"/>
            <a:chOff x="2852420" y="3791206"/>
            <a:chExt cx="4509135" cy="1680845"/>
          </a:xfrm>
        </p:grpSpPr>
        <p:sp>
          <p:nvSpPr>
            <p:cNvPr id="12" name="object 12"/>
            <p:cNvSpPr/>
            <p:nvPr/>
          </p:nvSpPr>
          <p:spPr>
            <a:xfrm>
              <a:off x="2865120" y="3803906"/>
              <a:ext cx="4483735" cy="1655445"/>
            </a:xfrm>
            <a:custGeom>
              <a:avLst/>
              <a:gdLst/>
              <a:ahLst/>
              <a:cxnLst/>
              <a:rect l="l" t="t" r="r" b="b"/>
              <a:pathLst>
                <a:path w="4483734" h="1655445">
                  <a:moveTo>
                    <a:pt x="4207764" y="0"/>
                  </a:moveTo>
                  <a:lnTo>
                    <a:pt x="0" y="0"/>
                  </a:lnTo>
                  <a:lnTo>
                    <a:pt x="0" y="1655064"/>
                  </a:lnTo>
                  <a:lnTo>
                    <a:pt x="4207764" y="1655064"/>
                  </a:lnTo>
                  <a:lnTo>
                    <a:pt x="4257348" y="1650619"/>
                  </a:lnTo>
                  <a:lnTo>
                    <a:pt x="4304016" y="1637805"/>
                  </a:lnTo>
                  <a:lnTo>
                    <a:pt x="4346989" y="1617400"/>
                  </a:lnTo>
                  <a:lnTo>
                    <a:pt x="4385488" y="1590185"/>
                  </a:lnTo>
                  <a:lnTo>
                    <a:pt x="4418734" y="1556937"/>
                  </a:lnTo>
                  <a:lnTo>
                    <a:pt x="4445948" y="1518436"/>
                  </a:lnTo>
                  <a:lnTo>
                    <a:pt x="4466351" y="1475461"/>
                  </a:lnTo>
                  <a:lnTo>
                    <a:pt x="4479163" y="1428792"/>
                  </a:lnTo>
                  <a:lnTo>
                    <a:pt x="4483608" y="1379207"/>
                  </a:lnTo>
                  <a:lnTo>
                    <a:pt x="4483608" y="275844"/>
                  </a:lnTo>
                  <a:lnTo>
                    <a:pt x="4479163" y="226259"/>
                  </a:lnTo>
                  <a:lnTo>
                    <a:pt x="4466351" y="179591"/>
                  </a:lnTo>
                  <a:lnTo>
                    <a:pt x="4445948" y="136618"/>
                  </a:lnTo>
                  <a:lnTo>
                    <a:pt x="4418734" y="98119"/>
                  </a:lnTo>
                  <a:lnTo>
                    <a:pt x="4385488" y="64873"/>
                  </a:lnTo>
                  <a:lnTo>
                    <a:pt x="4346989" y="37659"/>
                  </a:lnTo>
                  <a:lnTo>
                    <a:pt x="4304016" y="17256"/>
                  </a:lnTo>
                  <a:lnTo>
                    <a:pt x="4257348" y="4444"/>
                  </a:lnTo>
                  <a:lnTo>
                    <a:pt x="4207764" y="0"/>
                  </a:lnTo>
                  <a:close/>
                </a:path>
              </a:pathLst>
            </a:custGeom>
            <a:solidFill>
              <a:srgbClr val="B3B3B3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5120" y="3803906"/>
              <a:ext cx="4483735" cy="1655445"/>
            </a:xfrm>
            <a:custGeom>
              <a:avLst/>
              <a:gdLst/>
              <a:ahLst/>
              <a:cxnLst/>
              <a:rect l="l" t="t" r="r" b="b"/>
              <a:pathLst>
                <a:path w="4483734" h="1655445">
                  <a:moveTo>
                    <a:pt x="4483608" y="275844"/>
                  </a:moveTo>
                  <a:lnTo>
                    <a:pt x="4483608" y="1379207"/>
                  </a:lnTo>
                  <a:lnTo>
                    <a:pt x="4479163" y="1428792"/>
                  </a:lnTo>
                  <a:lnTo>
                    <a:pt x="4466351" y="1475461"/>
                  </a:lnTo>
                  <a:lnTo>
                    <a:pt x="4445948" y="1518436"/>
                  </a:lnTo>
                  <a:lnTo>
                    <a:pt x="4418734" y="1556937"/>
                  </a:lnTo>
                  <a:lnTo>
                    <a:pt x="4385488" y="1590185"/>
                  </a:lnTo>
                  <a:lnTo>
                    <a:pt x="4346989" y="1617400"/>
                  </a:lnTo>
                  <a:lnTo>
                    <a:pt x="4304016" y="1637805"/>
                  </a:lnTo>
                  <a:lnTo>
                    <a:pt x="4257348" y="1650619"/>
                  </a:lnTo>
                  <a:lnTo>
                    <a:pt x="4207764" y="1655064"/>
                  </a:lnTo>
                  <a:lnTo>
                    <a:pt x="0" y="1655064"/>
                  </a:lnTo>
                  <a:lnTo>
                    <a:pt x="0" y="0"/>
                  </a:lnTo>
                  <a:lnTo>
                    <a:pt x="4207764" y="0"/>
                  </a:lnTo>
                  <a:lnTo>
                    <a:pt x="4257348" y="4444"/>
                  </a:lnTo>
                  <a:lnTo>
                    <a:pt x="4304016" y="17256"/>
                  </a:lnTo>
                  <a:lnTo>
                    <a:pt x="4346989" y="37659"/>
                  </a:lnTo>
                  <a:lnTo>
                    <a:pt x="4385488" y="64873"/>
                  </a:lnTo>
                  <a:lnTo>
                    <a:pt x="4418734" y="98119"/>
                  </a:lnTo>
                  <a:lnTo>
                    <a:pt x="4445948" y="136618"/>
                  </a:lnTo>
                  <a:lnTo>
                    <a:pt x="4466351" y="179591"/>
                  </a:lnTo>
                  <a:lnTo>
                    <a:pt x="4479163" y="226259"/>
                  </a:lnTo>
                  <a:lnTo>
                    <a:pt x="4483608" y="275844"/>
                  </a:lnTo>
                  <a:close/>
                </a:path>
              </a:pathLst>
            </a:custGeom>
            <a:ln w="25400">
              <a:solidFill>
                <a:srgbClr val="D3D4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99879" y="3740977"/>
            <a:ext cx="3645535" cy="17081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y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240665" marR="5080" indent="-228600">
              <a:lnSpc>
                <a:spcPct val="94000"/>
              </a:lnSpc>
              <a:spcBef>
                <a:spcPts val="4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d 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ll</a:t>
            </a:r>
            <a:r>
              <a:rPr sz="2200" spc="-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k 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g 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1724" y="3586982"/>
            <a:ext cx="2546350" cy="2092325"/>
            <a:chOff x="331724" y="3586982"/>
            <a:chExt cx="2546350" cy="2092325"/>
          </a:xfrm>
        </p:grpSpPr>
        <p:sp>
          <p:nvSpPr>
            <p:cNvPr id="16" name="object 16"/>
            <p:cNvSpPr/>
            <p:nvPr/>
          </p:nvSpPr>
          <p:spPr>
            <a:xfrm>
              <a:off x="344424" y="3599682"/>
              <a:ext cx="2520950" cy="2066925"/>
            </a:xfrm>
            <a:custGeom>
              <a:avLst/>
              <a:gdLst/>
              <a:ahLst/>
              <a:cxnLst/>
              <a:rect l="l" t="t" r="r" b="b"/>
              <a:pathLst>
                <a:path w="2520950" h="2066925">
                  <a:moveTo>
                    <a:pt x="2176259" y="0"/>
                  </a:moveTo>
                  <a:lnTo>
                    <a:pt x="344436" y="0"/>
                  </a:lnTo>
                  <a:lnTo>
                    <a:pt x="297697" y="3144"/>
                  </a:lnTo>
                  <a:lnTo>
                    <a:pt x="252869" y="12304"/>
                  </a:lnTo>
                  <a:lnTo>
                    <a:pt x="210363" y="27068"/>
                  </a:lnTo>
                  <a:lnTo>
                    <a:pt x="170590" y="47027"/>
                  </a:lnTo>
                  <a:lnTo>
                    <a:pt x="133959" y="71769"/>
                  </a:lnTo>
                  <a:lnTo>
                    <a:pt x="100880" y="100885"/>
                  </a:lnTo>
                  <a:lnTo>
                    <a:pt x="71765" y="133964"/>
                  </a:lnTo>
                  <a:lnTo>
                    <a:pt x="47024" y="170595"/>
                  </a:lnTo>
                  <a:lnTo>
                    <a:pt x="27066" y="210369"/>
                  </a:lnTo>
                  <a:lnTo>
                    <a:pt x="12303" y="252874"/>
                  </a:lnTo>
                  <a:lnTo>
                    <a:pt x="3144" y="297700"/>
                  </a:lnTo>
                  <a:lnTo>
                    <a:pt x="0" y="344436"/>
                  </a:lnTo>
                  <a:lnTo>
                    <a:pt x="0" y="1722120"/>
                  </a:lnTo>
                  <a:lnTo>
                    <a:pt x="3144" y="1768856"/>
                  </a:lnTo>
                  <a:lnTo>
                    <a:pt x="12303" y="1813681"/>
                  </a:lnTo>
                  <a:lnTo>
                    <a:pt x="27066" y="1856185"/>
                  </a:lnTo>
                  <a:lnTo>
                    <a:pt x="47024" y="1895957"/>
                  </a:lnTo>
                  <a:lnTo>
                    <a:pt x="71765" y="1932587"/>
                  </a:lnTo>
                  <a:lnTo>
                    <a:pt x="100880" y="1965664"/>
                  </a:lnTo>
                  <a:lnTo>
                    <a:pt x="133959" y="1994779"/>
                  </a:lnTo>
                  <a:lnTo>
                    <a:pt x="170590" y="2019520"/>
                  </a:lnTo>
                  <a:lnTo>
                    <a:pt x="210363" y="2039477"/>
                  </a:lnTo>
                  <a:lnTo>
                    <a:pt x="252869" y="2054240"/>
                  </a:lnTo>
                  <a:lnTo>
                    <a:pt x="297697" y="2063399"/>
                  </a:lnTo>
                  <a:lnTo>
                    <a:pt x="344436" y="2066544"/>
                  </a:lnTo>
                  <a:lnTo>
                    <a:pt x="2176259" y="2066544"/>
                  </a:lnTo>
                  <a:lnTo>
                    <a:pt x="2222998" y="2063399"/>
                  </a:lnTo>
                  <a:lnTo>
                    <a:pt x="2267826" y="2054240"/>
                  </a:lnTo>
                  <a:lnTo>
                    <a:pt x="2310332" y="2039477"/>
                  </a:lnTo>
                  <a:lnTo>
                    <a:pt x="2350105" y="2019520"/>
                  </a:lnTo>
                  <a:lnTo>
                    <a:pt x="2386736" y="1994779"/>
                  </a:lnTo>
                  <a:lnTo>
                    <a:pt x="2419815" y="1965664"/>
                  </a:lnTo>
                  <a:lnTo>
                    <a:pt x="2448930" y="1932587"/>
                  </a:lnTo>
                  <a:lnTo>
                    <a:pt x="2473671" y="1895957"/>
                  </a:lnTo>
                  <a:lnTo>
                    <a:pt x="2493629" y="1856185"/>
                  </a:lnTo>
                  <a:lnTo>
                    <a:pt x="2508392" y="1813681"/>
                  </a:lnTo>
                  <a:lnTo>
                    <a:pt x="2517551" y="1768856"/>
                  </a:lnTo>
                  <a:lnTo>
                    <a:pt x="2520696" y="1722120"/>
                  </a:lnTo>
                  <a:lnTo>
                    <a:pt x="2520696" y="344436"/>
                  </a:lnTo>
                  <a:lnTo>
                    <a:pt x="2517551" y="297700"/>
                  </a:lnTo>
                  <a:lnTo>
                    <a:pt x="2508392" y="252874"/>
                  </a:lnTo>
                  <a:lnTo>
                    <a:pt x="2493629" y="210369"/>
                  </a:lnTo>
                  <a:lnTo>
                    <a:pt x="2473671" y="170595"/>
                  </a:lnTo>
                  <a:lnTo>
                    <a:pt x="2448930" y="133964"/>
                  </a:lnTo>
                  <a:lnTo>
                    <a:pt x="2419815" y="100885"/>
                  </a:lnTo>
                  <a:lnTo>
                    <a:pt x="2386736" y="71769"/>
                  </a:lnTo>
                  <a:lnTo>
                    <a:pt x="2350105" y="47027"/>
                  </a:lnTo>
                  <a:lnTo>
                    <a:pt x="2310332" y="27068"/>
                  </a:lnTo>
                  <a:lnTo>
                    <a:pt x="2267826" y="12304"/>
                  </a:lnTo>
                  <a:lnTo>
                    <a:pt x="2222998" y="3144"/>
                  </a:lnTo>
                  <a:lnTo>
                    <a:pt x="2176259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424" y="3599682"/>
              <a:ext cx="2520950" cy="2066925"/>
            </a:xfrm>
            <a:custGeom>
              <a:avLst/>
              <a:gdLst/>
              <a:ahLst/>
              <a:cxnLst/>
              <a:rect l="l" t="t" r="r" b="b"/>
              <a:pathLst>
                <a:path w="2520950" h="2066925">
                  <a:moveTo>
                    <a:pt x="0" y="344436"/>
                  </a:moveTo>
                  <a:lnTo>
                    <a:pt x="3144" y="297700"/>
                  </a:lnTo>
                  <a:lnTo>
                    <a:pt x="12303" y="252874"/>
                  </a:lnTo>
                  <a:lnTo>
                    <a:pt x="27066" y="210369"/>
                  </a:lnTo>
                  <a:lnTo>
                    <a:pt x="47024" y="170595"/>
                  </a:lnTo>
                  <a:lnTo>
                    <a:pt x="71765" y="133964"/>
                  </a:lnTo>
                  <a:lnTo>
                    <a:pt x="100880" y="100885"/>
                  </a:lnTo>
                  <a:lnTo>
                    <a:pt x="133959" y="71769"/>
                  </a:lnTo>
                  <a:lnTo>
                    <a:pt x="170590" y="47027"/>
                  </a:lnTo>
                  <a:lnTo>
                    <a:pt x="210363" y="27068"/>
                  </a:lnTo>
                  <a:lnTo>
                    <a:pt x="252869" y="12304"/>
                  </a:lnTo>
                  <a:lnTo>
                    <a:pt x="297697" y="3144"/>
                  </a:lnTo>
                  <a:lnTo>
                    <a:pt x="344436" y="0"/>
                  </a:lnTo>
                  <a:lnTo>
                    <a:pt x="2176259" y="0"/>
                  </a:lnTo>
                  <a:lnTo>
                    <a:pt x="2222998" y="3144"/>
                  </a:lnTo>
                  <a:lnTo>
                    <a:pt x="2267826" y="12304"/>
                  </a:lnTo>
                  <a:lnTo>
                    <a:pt x="2310332" y="27068"/>
                  </a:lnTo>
                  <a:lnTo>
                    <a:pt x="2350105" y="47027"/>
                  </a:lnTo>
                  <a:lnTo>
                    <a:pt x="2386736" y="71769"/>
                  </a:lnTo>
                  <a:lnTo>
                    <a:pt x="2419815" y="100885"/>
                  </a:lnTo>
                  <a:lnTo>
                    <a:pt x="2448930" y="133964"/>
                  </a:lnTo>
                  <a:lnTo>
                    <a:pt x="2473671" y="170595"/>
                  </a:lnTo>
                  <a:lnTo>
                    <a:pt x="2493629" y="210369"/>
                  </a:lnTo>
                  <a:lnTo>
                    <a:pt x="2508392" y="252874"/>
                  </a:lnTo>
                  <a:lnTo>
                    <a:pt x="2517551" y="297700"/>
                  </a:lnTo>
                  <a:lnTo>
                    <a:pt x="2520696" y="344436"/>
                  </a:lnTo>
                  <a:lnTo>
                    <a:pt x="2520696" y="1722120"/>
                  </a:lnTo>
                  <a:lnTo>
                    <a:pt x="2517551" y="1768856"/>
                  </a:lnTo>
                  <a:lnTo>
                    <a:pt x="2508392" y="1813681"/>
                  </a:lnTo>
                  <a:lnTo>
                    <a:pt x="2493629" y="1856185"/>
                  </a:lnTo>
                  <a:lnTo>
                    <a:pt x="2473671" y="1895957"/>
                  </a:lnTo>
                  <a:lnTo>
                    <a:pt x="2448930" y="1932587"/>
                  </a:lnTo>
                  <a:lnTo>
                    <a:pt x="2419815" y="1965664"/>
                  </a:lnTo>
                  <a:lnTo>
                    <a:pt x="2386736" y="1994779"/>
                  </a:lnTo>
                  <a:lnTo>
                    <a:pt x="2350105" y="2019520"/>
                  </a:lnTo>
                  <a:lnTo>
                    <a:pt x="2310332" y="2039477"/>
                  </a:lnTo>
                  <a:lnTo>
                    <a:pt x="2267826" y="2054240"/>
                  </a:lnTo>
                  <a:lnTo>
                    <a:pt x="2222998" y="2063399"/>
                  </a:lnTo>
                  <a:lnTo>
                    <a:pt x="2176259" y="2066544"/>
                  </a:lnTo>
                  <a:lnTo>
                    <a:pt x="344436" y="2066544"/>
                  </a:lnTo>
                  <a:lnTo>
                    <a:pt x="297697" y="2063399"/>
                  </a:lnTo>
                  <a:lnTo>
                    <a:pt x="252869" y="2054240"/>
                  </a:lnTo>
                  <a:lnTo>
                    <a:pt x="210363" y="2039477"/>
                  </a:lnTo>
                  <a:lnTo>
                    <a:pt x="170590" y="2019520"/>
                  </a:lnTo>
                  <a:lnTo>
                    <a:pt x="133959" y="1994779"/>
                  </a:lnTo>
                  <a:lnTo>
                    <a:pt x="100880" y="1965664"/>
                  </a:lnTo>
                  <a:lnTo>
                    <a:pt x="71765" y="1932587"/>
                  </a:lnTo>
                  <a:lnTo>
                    <a:pt x="47024" y="1895957"/>
                  </a:lnTo>
                  <a:lnTo>
                    <a:pt x="27066" y="1856185"/>
                  </a:lnTo>
                  <a:lnTo>
                    <a:pt x="12303" y="1813681"/>
                  </a:lnTo>
                  <a:lnTo>
                    <a:pt x="3144" y="1768856"/>
                  </a:lnTo>
                  <a:lnTo>
                    <a:pt x="0" y="1722120"/>
                  </a:lnTo>
                  <a:lnTo>
                    <a:pt x="0" y="344436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6404" y="4243127"/>
            <a:ext cx="1810385" cy="732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8890">
              <a:lnSpc>
                <a:spcPts val="2690"/>
              </a:lnSpc>
              <a:spcBef>
                <a:spcPts val="345"/>
              </a:spcBef>
            </a:pP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3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4176" y="2383535"/>
            <a:ext cx="4330841" cy="2325623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203</a:t>
            </a:fld>
            <a:endParaRPr spc="-60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7685"/>
            <a:ext cx="45853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8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305" dirty="0">
                <a:solidFill>
                  <a:srgbClr val="FF0000"/>
                </a:solidFill>
              </a:rPr>
              <a:t>x</a:t>
            </a:r>
            <a:r>
              <a:rPr sz="2800" spc="-235" dirty="0">
                <a:solidFill>
                  <a:srgbClr val="FF0000"/>
                </a:solidFill>
              </a:rPr>
              <a:t>t</a:t>
            </a:r>
            <a:r>
              <a:rPr sz="2800" spc="-254" dirty="0">
                <a:solidFill>
                  <a:srgbClr val="FF0000"/>
                </a:solidFill>
              </a:rPr>
              <a:t>-</a:t>
            </a:r>
            <a:r>
              <a:rPr sz="2800" spc="-290" dirty="0">
                <a:solidFill>
                  <a:srgbClr val="FF0000"/>
                </a:solidFill>
              </a:rPr>
              <a:t>a</a:t>
            </a:r>
            <a:r>
              <a:rPr sz="2800" spc="-430" dirty="0">
                <a:solidFill>
                  <a:srgbClr val="FF0000"/>
                </a:solidFill>
              </a:rPr>
              <a:t>w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180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57276" y="1346702"/>
            <a:ext cx="4048760" cy="1772285"/>
            <a:chOff x="557276" y="1346702"/>
            <a:chExt cx="4048760" cy="1772285"/>
          </a:xfrm>
        </p:grpSpPr>
        <p:sp>
          <p:nvSpPr>
            <p:cNvPr id="4" name="object 4"/>
            <p:cNvSpPr/>
            <p:nvPr/>
          </p:nvSpPr>
          <p:spPr>
            <a:xfrm>
              <a:off x="569976" y="1359402"/>
              <a:ext cx="4023360" cy="1746885"/>
            </a:xfrm>
            <a:custGeom>
              <a:avLst/>
              <a:gdLst/>
              <a:ahLst/>
              <a:cxnLst/>
              <a:rect l="l" t="t" r="r" b="b"/>
              <a:pathLst>
                <a:path w="4023360" h="1746885">
                  <a:moveTo>
                    <a:pt x="3732263" y="0"/>
                  </a:moveTo>
                  <a:lnTo>
                    <a:pt x="291096" y="0"/>
                  </a:lnTo>
                  <a:lnTo>
                    <a:pt x="243879" y="3809"/>
                  </a:lnTo>
                  <a:lnTo>
                    <a:pt x="199087" y="14840"/>
                  </a:lnTo>
                  <a:lnTo>
                    <a:pt x="157320" y="32491"/>
                  </a:lnTo>
                  <a:lnTo>
                    <a:pt x="119178" y="56164"/>
                  </a:lnTo>
                  <a:lnTo>
                    <a:pt x="85259" y="85259"/>
                  </a:lnTo>
                  <a:lnTo>
                    <a:pt x="56164" y="119178"/>
                  </a:lnTo>
                  <a:lnTo>
                    <a:pt x="32491" y="157320"/>
                  </a:lnTo>
                  <a:lnTo>
                    <a:pt x="14840" y="199087"/>
                  </a:lnTo>
                  <a:lnTo>
                    <a:pt x="3809" y="243879"/>
                  </a:lnTo>
                  <a:lnTo>
                    <a:pt x="0" y="291096"/>
                  </a:lnTo>
                  <a:lnTo>
                    <a:pt x="0" y="1455420"/>
                  </a:lnTo>
                  <a:lnTo>
                    <a:pt x="3809" y="1502637"/>
                  </a:lnTo>
                  <a:lnTo>
                    <a:pt x="14840" y="1547428"/>
                  </a:lnTo>
                  <a:lnTo>
                    <a:pt x="32491" y="1589193"/>
                  </a:lnTo>
                  <a:lnTo>
                    <a:pt x="56164" y="1627333"/>
                  </a:lnTo>
                  <a:lnTo>
                    <a:pt x="85259" y="1661250"/>
                  </a:lnTo>
                  <a:lnTo>
                    <a:pt x="119178" y="1690343"/>
                  </a:lnTo>
                  <a:lnTo>
                    <a:pt x="157320" y="1714015"/>
                  </a:lnTo>
                  <a:lnTo>
                    <a:pt x="199087" y="1731665"/>
                  </a:lnTo>
                  <a:lnTo>
                    <a:pt x="243879" y="1742694"/>
                  </a:lnTo>
                  <a:lnTo>
                    <a:pt x="291096" y="1746503"/>
                  </a:lnTo>
                  <a:lnTo>
                    <a:pt x="3732263" y="1746503"/>
                  </a:lnTo>
                  <a:lnTo>
                    <a:pt x="3779480" y="1742694"/>
                  </a:lnTo>
                  <a:lnTo>
                    <a:pt x="3824272" y="1731665"/>
                  </a:lnTo>
                  <a:lnTo>
                    <a:pt x="3866039" y="1714015"/>
                  </a:lnTo>
                  <a:lnTo>
                    <a:pt x="3904181" y="1690343"/>
                  </a:lnTo>
                  <a:lnTo>
                    <a:pt x="3938100" y="1661250"/>
                  </a:lnTo>
                  <a:lnTo>
                    <a:pt x="3967195" y="1627333"/>
                  </a:lnTo>
                  <a:lnTo>
                    <a:pt x="3990868" y="1589193"/>
                  </a:lnTo>
                  <a:lnTo>
                    <a:pt x="4008519" y="1547428"/>
                  </a:lnTo>
                  <a:lnTo>
                    <a:pt x="4019550" y="1502637"/>
                  </a:lnTo>
                  <a:lnTo>
                    <a:pt x="4023360" y="1455420"/>
                  </a:lnTo>
                  <a:lnTo>
                    <a:pt x="4023360" y="291096"/>
                  </a:lnTo>
                  <a:lnTo>
                    <a:pt x="4019550" y="243879"/>
                  </a:lnTo>
                  <a:lnTo>
                    <a:pt x="4008519" y="199087"/>
                  </a:lnTo>
                  <a:lnTo>
                    <a:pt x="3990868" y="157320"/>
                  </a:lnTo>
                  <a:lnTo>
                    <a:pt x="3967195" y="119178"/>
                  </a:lnTo>
                  <a:lnTo>
                    <a:pt x="3938100" y="85259"/>
                  </a:lnTo>
                  <a:lnTo>
                    <a:pt x="3904181" y="56164"/>
                  </a:lnTo>
                  <a:lnTo>
                    <a:pt x="3866039" y="32491"/>
                  </a:lnTo>
                  <a:lnTo>
                    <a:pt x="3824272" y="14840"/>
                  </a:lnTo>
                  <a:lnTo>
                    <a:pt x="3779480" y="3809"/>
                  </a:lnTo>
                  <a:lnTo>
                    <a:pt x="3732263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9976" y="1359402"/>
              <a:ext cx="4023360" cy="1746885"/>
            </a:xfrm>
            <a:custGeom>
              <a:avLst/>
              <a:gdLst/>
              <a:ahLst/>
              <a:cxnLst/>
              <a:rect l="l" t="t" r="r" b="b"/>
              <a:pathLst>
                <a:path w="4023360" h="1746885">
                  <a:moveTo>
                    <a:pt x="0" y="291096"/>
                  </a:moveTo>
                  <a:lnTo>
                    <a:pt x="3809" y="243879"/>
                  </a:lnTo>
                  <a:lnTo>
                    <a:pt x="14840" y="199087"/>
                  </a:lnTo>
                  <a:lnTo>
                    <a:pt x="32491" y="157320"/>
                  </a:lnTo>
                  <a:lnTo>
                    <a:pt x="56164" y="119178"/>
                  </a:lnTo>
                  <a:lnTo>
                    <a:pt x="85259" y="85259"/>
                  </a:lnTo>
                  <a:lnTo>
                    <a:pt x="119178" y="56164"/>
                  </a:lnTo>
                  <a:lnTo>
                    <a:pt x="157320" y="32491"/>
                  </a:lnTo>
                  <a:lnTo>
                    <a:pt x="199087" y="14840"/>
                  </a:lnTo>
                  <a:lnTo>
                    <a:pt x="243879" y="3809"/>
                  </a:lnTo>
                  <a:lnTo>
                    <a:pt x="291096" y="0"/>
                  </a:lnTo>
                  <a:lnTo>
                    <a:pt x="3732263" y="0"/>
                  </a:lnTo>
                  <a:lnTo>
                    <a:pt x="3779480" y="3809"/>
                  </a:lnTo>
                  <a:lnTo>
                    <a:pt x="3824272" y="14840"/>
                  </a:lnTo>
                  <a:lnTo>
                    <a:pt x="3866039" y="32491"/>
                  </a:lnTo>
                  <a:lnTo>
                    <a:pt x="3904181" y="56164"/>
                  </a:lnTo>
                  <a:lnTo>
                    <a:pt x="3938100" y="85259"/>
                  </a:lnTo>
                  <a:lnTo>
                    <a:pt x="3967195" y="119178"/>
                  </a:lnTo>
                  <a:lnTo>
                    <a:pt x="3990868" y="157320"/>
                  </a:lnTo>
                  <a:lnTo>
                    <a:pt x="4008519" y="199087"/>
                  </a:lnTo>
                  <a:lnTo>
                    <a:pt x="4019550" y="243879"/>
                  </a:lnTo>
                  <a:lnTo>
                    <a:pt x="4023360" y="291096"/>
                  </a:lnTo>
                  <a:lnTo>
                    <a:pt x="4023360" y="1455420"/>
                  </a:lnTo>
                  <a:lnTo>
                    <a:pt x="4019550" y="1502637"/>
                  </a:lnTo>
                  <a:lnTo>
                    <a:pt x="4008519" y="1547428"/>
                  </a:lnTo>
                  <a:lnTo>
                    <a:pt x="3990868" y="1589193"/>
                  </a:lnTo>
                  <a:lnTo>
                    <a:pt x="3967195" y="1627333"/>
                  </a:lnTo>
                  <a:lnTo>
                    <a:pt x="3938100" y="1661250"/>
                  </a:lnTo>
                  <a:lnTo>
                    <a:pt x="3904181" y="1690343"/>
                  </a:lnTo>
                  <a:lnTo>
                    <a:pt x="3866039" y="1714015"/>
                  </a:lnTo>
                  <a:lnTo>
                    <a:pt x="3824272" y="1731665"/>
                  </a:lnTo>
                  <a:lnTo>
                    <a:pt x="3779480" y="1742694"/>
                  </a:lnTo>
                  <a:lnTo>
                    <a:pt x="3732263" y="1746503"/>
                  </a:lnTo>
                  <a:lnTo>
                    <a:pt x="291096" y="1746503"/>
                  </a:lnTo>
                  <a:lnTo>
                    <a:pt x="243879" y="1742694"/>
                  </a:lnTo>
                  <a:lnTo>
                    <a:pt x="199087" y="1731665"/>
                  </a:lnTo>
                  <a:lnTo>
                    <a:pt x="157320" y="1714015"/>
                  </a:lnTo>
                  <a:lnTo>
                    <a:pt x="119178" y="1690343"/>
                  </a:lnTo>
                  <a:lnTo>
                    <a:pt x="85259" y="1661250"/>
                  </a:lnTo>
                  <a:lnTo>
                    <a:pt x="56164" y="1627333"/>
                  </a:lnTo>
                  <a:lnTo>
                    <a:pt x="32491" y="1589193"/>
                  </a:lnTo>
                  <a:lnTo>
                    <a:pt x="14840" y="1547428"/>
                  </a:lnTo>
                  <a:lnTo>
                    <a:pt x="3809" y="1502637"/>
                  </a:lnTo>
                  <a:lnTo>
                    <a:pt x="0" y="1455420"/>
                  </a:lnTo>
                  <a:lnTo>
                    <a:pt x="0" y="291096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78612" y="3215125"/>
            <a:ext cx="4097654" cy="1790700"/>
            <a:chOff x="578612" y="3215125"/>
            <a:chExt cx="4097654" cy="1790700"/>
          </a:xfrm>
        </p:grpSpPr>
        <p:sp>
          <p:nvSpPr>
            <p:cNvPr id="7" name="object 7"/>
            <p:cNvSpPr/>
            <p:nvPr/>
          </p:nvSpPr>
          <p:spPr>
            <a:xfrm>
              <a:off x="591312" y="3227825"/>
              <a:ext cx="4072254" cy="1765300"/>
            </a:xfrm>
            <a:custGeom>
              <a:avLst/>
              <a:gdLst/>
              <a:ahLst/>
              <a:cxnLst/>
              <a:rect l="l" t="t" r="r" b="b"/>
              <a:pathLst>
                <a:path w="4072254" h="1765300">
                  <a:moveTo>
                    <a:pt x="3777996" y="0"/>
                  </a:moveTo>
                  <a:lnTo>
                    <a:pt x="294132" y="0"/>
                  </a:lnTo>
                  <a:lnTo>
                    <a:pt x="246421" y="3850"/>
                  </a:lnTo>
                  <a:lnTo>
                    <a:pt x="201163" y="14996"/>
                  </a:lnTo>
                  <a:lnTo>
                    <a:pt x="158960" y="32833"/>
                  </a:lnTo>
                  <a:lnTo>
                    <a:pt x="120420" y="56754"/>
                  </a:lnTo>
                  <a:lnTo>
                    <a:pt x="86148" y="86155"/>
                  </a:lnTo>
                  <a:lnTo>
                    <a:pt x="56750" y="120429"/>
                  </a:lnTo>
                  <a:lnTo>
                    <a:pt x="32830" y="158970"/>
                  </a:lnTo>
                  <a:lnTo>
                    <a:pt x="14994" y="201174"/>
                  </a:lnTo>
                  <a:lnTo>
                    <a:pt x="3849" y="246434"/>
                  </a:lnTo>
                  <a:lnTo>
                    <a:pt x="0" y="294144"/>
                  </a:lnTo>
                  <a:lnTo>
                    <a:pt x="0" y="1470660"/>
                  </a:lnTo>
                  <a:lnTo>
                    <a:pt x="3849" y="1518370"/>
                  </a:lnTo>
                  <a:lnTo>
                    <a:pt x="14994" y="1563628"/>
                  </a:lnTo>
                  <a:lnTo>
                    <a:pt x="32830" y="1605831"/>
                  </a:lnTo>
                  <a:lnTo>
                    <a:pt x="56750" y="1644371"/>
                  </a:lnTo>
                  <a:lnTo>
                    <a:pt x="86148" y="1678643"/>
                  </a:lnTo>
                  <a:lnTo>
                    <a:pt x="120420" y="1708041"/>
                  </a:lnTo>
                  <a:lnTo>
                    <a:pt x="158960" y="1731961"/>
                  </a:lnTo>
                  <a:lnTo>
                    <a:pt x="201163" y="1749797"/>
                  </a:lnTo>
                  <a:lnTo>
                    <a:pt x="246421" y="1760942"/>
                  </a:lnTo>
                  <a:lnTo>
                    <a:pt x="294132" y="1764792"/>
                  </a:lnTo>
                  <a:lnTo>
                    <a:pt x="3777996" y="1764792"/>
                  </a:lnTo>
                  <a:lnTo>
                    <a:pt x="3825706" y="1760942"/>
                  </a:lnTo>
                  <a:lnTo>
                    <a:pt x="3870964" y="1749797"/>
                  </a:lnTo>
                  <a:lnTo>
                    <a:pt x="3913167" y="1731961"/>
                  </a:lnTo>
                  <a:lnTo>
                    <a:pt x="3951707" y="1708041"/>
                  </a:lnTo>
                  <a:lnTo>
                    <a:pt x="3985979" y="1678643"/>
                  </a:lnTo>
                  <a:lnTo>
                    <a:pt x="4015377" y="1644371"/>
                  </a:lnTo>
                  <a:lnTo>
                    <a:pt x="4039297" y="1605831"/>
                  </a:lnTo>
                  <a:lnTo>
                    <a:pt x="4057133" y="1563628"/>
                  </a:lnTo>
                  <a:lnTo>
                    <a:pt x="4068278" y="1518370"/>
                  </a:lnTo>
                  <a:lnTo>
                    <a:pt x="4072128" y="1470660"/>
                  </a:lnTo>
                  <a:lnTo>
                    <a:pt x="4072128" y="294144"/>
                  </a:lnTo>
                  <a:lnTo>
                    <a:pt x="4068278" y="246434"/>
                  </a:lnTo>
                  <a:lnTo>
                    <a:pt x="4057133" y="201174"/>
                  </a:lnTo>
                  <a:lnTo>
                    <a:pt x="4039297" y="158970"/>
                  </a:lnTo>
                  <a:lnTo>
                    <a:pt x="4015377" y="120429"/>
                  </a:lnTo>
                  <a:lnTo>
                    <a:pt x="3985979" y="86155"/>
                  </a:lnTo>
                  <a:lnTo>
                    <a:pt x="3951707" y="56754"/>
                  </a:lnTo>
                  <a:lnTo>
                    <a:pt x="3913167" y="32833"/>
                  </a:lnTo>
                  <a:lnTo>
                    <a:pt x="3870964" y="14996"/>
                  </a:lnTo>
                  <a:lnTo>
                    <a:pt x="3825706" y="3850"/>
                  </a:lnTo>
                  <a:lnTo>
                    <a:pt x="3777996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1312" y="3227825"/>
              <a:ext cx="4072254" cy="1765300"/>
            </a:xfrm>
            <a:custGeom>
              <a:avLst/>
              <a:gdLst/>
              <a:ahLst/>
              <a:cxnLst/>
              <a:rect l="l" t="t" r="r" b="b"/>
              <a:pathLst>
                <a:path w="4072254" h="1765300">
                  <a:moveTo>
                    <a:pt x="0" y="294144"/>
                  </a:moveTo>
                  <a:lnTo>
                    <a:pt x="3849" y="246434"/>
                  </a:lnTo>
                  <a:lnTo>
                    <a:pt x="14994" y="201174"/>
                  </a:lnTo>
                  <a:lnTo>
                    <a:pt x="32830" y="158970"/>
                  </a:lnTo>
                  <a:lnTo>
                    <a:pt x="56750" y="120429"/>
                  </a:lnTo>
                  <a:lnTo>
                    <a:pt x="86148" y="86155"/>
                  </a:lnTo>
                  <a:lnTo>
                    <a:pt x="120420" y="56754"/>
                  </a:lnTo>
                  <a:lnTo>
                    <a:pt x="158960" y="32833"/>
                  </a:lnTo>
                  <a:lnTo>
                    <a:pt x="201163" y="14996"/>
                  </a:lnTo>
                  <a:lnTo>
                    <a:pt x="246421" y="3850"/>
                  </a:lnTo>
                  <a:lnTo>
                    <a:pt x="294132" y="0"/>
                  </a:lnTo>
                  <a:lnTo>
                    <a:pt x="3777996" y="0"/>
                  </a:lnTo>
                  <a:lnTo>
                    <a:pt x="3825706" y="3850"/>
                  </a:lnTo>
                  <a:lnTo>
                    <a:pt x="3870964" y="14996"/>
                  </a:lnTo>
                  <a:lnTo>
                    <a:pt x="3913167" y="32833"/>
                  </a:lnTo>
                  <a:lnTo>
                    <a:pt x="3951707" y="56754"/>
                  </a:lnTo>
                  <a:lnTo>
                    <a:pt x="3985979" y="86155"/>
                  </a:lnTo>
                  <a:lnTo>
                    <a:pt x="4015377" y="120429"/>
                  </a:lnTo>
                  <a:lnTo>
                    <a:pt x="4039297" y="158970"/>
                  </a:lnTo>
                  <a:lnTo>
                    <a:pt x="4057133" y="201174"/>
                  </a:lnTo>
                  <a:lnTo>
                    <a:pt x="4068278" y="246434"/>
                  </a:lnTo>
                  <a:lnTo>
                    <a:pt x="4072128" y="294144"/>
                  </a:lnTo>
                  <a:lnTo>
                    <a:pt x="4072128" y="1470660"/>
                  </a:lnTo>
                  <a:lnTo>
                    <a:pt x="4068278" y="1518370"/>
                  </a:lnTo>
                  <a:lnTo>
                    <a:pt x="4057133" y="1563628"/>
                  </a:lnTo>
                  <a:lnTo>
                    <a:pt x="4039297" y="1605831"/>
                  </a:lnTo>
                  <a:lnTo>
                    <a:pt x="4015377" y="1644371"/>
                  </a:lnTo>
                  <a:lnTo>
                    <a:pt x="3985979" y="1678643"/>
                  </a:lnTo>
                  <a:lnTo>
                    <a:pt x="3951707" y="1708041"/>
                  </a:lnTo>
                  <a:lnTo>
                    <a:pt x="3913167" y="1731961"/>
                  </a:lnTo>
                  <a:lnTo>
                    <a:pt x="3870964" y="1749797"/>
                  </a:lnTo>
                  <a:lnTo>
                    <a:pt x="3825706" y="1760942"/>
                  </a:lnTo>
                  <a:lnTo>
                    <a:pt x="3777996" y="1764792"/>
                  </a:lnTo>
                  <a:lnTo>
                    <a:pt x="294132" y="1764792"/>
                  </a:lnTo>
                  <a:lnTo>
                    <a:pt x="246421" y="1760942"/>
                  </a:lnTo>
                  <a:lnTo>
                    <a:pt x="201163" y="1749797"/>
                  </a:lnTo>
                  <a:lnTo>
                    <a:pt x="158960" y="1731961"/>
                  </a:lnTo>
                  <a:lnTo>
                    <a:pt x="120420" y="1708041"/>
                  </a:lnTo>
                  <a:lnTo>
                    <a:pt x="86148" y="1678643"/>
                  </a:lnTo>
                  <a:lnTo>
                    <a:pt x="56750" y="1644371"/>
                  </a:lnTo>
                  <a:lnTo>
                    <a:pt x="32830" y="1605831"/>
                  </a:lnTo>
                  <a:lnTo>
                    <a:pt x="14994" y="1563628"/>
                  </a:lnTo>
                  <a:lnTo>
                    <a:pt x="3849" y="1518370"/>
                  </a:lnTo>
                  <a:lnTo>
                    <a:pt x="0" y="1470660"/>
                  </a:lnTo>
                  <a:lnTo>
                    <a:pt x="0" y="294144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3521" y="1670849"/>
            <a:ext cx="3644265" cy="31280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268605">
              <a:lnSpc>
                <a:spcPct val="93700"/>
              </a:lnSpc>
              <a:spcBef>
                <a:spcPts val="280"/>
              </a:spcBef>
            </a:pP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ic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900">
              <a:latin typeface="Tahoma"/>
              <a:cs typeface="Tahoma"/>
            </a:endParaRPr>
          </a:p>
          <a:p>
            <a:pPr marL="34925" marR="5080">
              <a:lnSpc>
                <a:spcPct val="93900"/>
              </a:lnSpc>
              <a:spcBef>
                <a:spcPts val="1830"/>
              </a:spcBef>
            </a:pP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5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PI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h 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0759" y="1481328"/>
            <a:ext cx="5641449" cy="3026663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204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31711"/>
            <a:ext cx="9061450" cy="7632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5" dirty="0">
                <a:latin typeface="Tahoma"/>
                <a:cs typeface="Tahoma"/>
              </a:rPr>
              <a:t>Access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context-aware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Configuration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Browser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console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5" dirty="0">
                <a:latin typeface="Tahoma"/>
                <a:cs typeface="Tahoma"/>
              </a:rPr>
              <a:t>Access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Configuration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Browser</a:t>
            </a:r>
            <a:r>
              <a:rPr sz="2200" spc="-80" dirty="0">
                <a:latin typeface="Tahoma"/>
                <a:cs typeface="Tahoma"/>
              </a:rPr>
              <a:t> from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Tools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General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panel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471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B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335" dirty="0">
                <a:solidFill>
                  <a:srgbClr val="FF0000"/>
                </a:solidFill>
              </a:rPr>
              <a:t>w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2298192" y="1865376"/>
            <a:ext cx="7821295" cy="4087495"/>
            <a:chOff x="2298192" y="1865376"/>
            <a:chExt cx="7821295" cy="4087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8192" y="1865376"/>
              <a:ext cx="7821168" cy="4087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5456" y="2072640"/>
              <a:ext cx="7208519" cy="34747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00693" y="2067877"/>
              <a:ext cx="7218045" cy="3484245"/>
            </a:xfrm>
            <a:custGeom>
              <a:avLst/>
              <a:gdLst/>
              <a:ahLst/>
              <a:cxnLst/>
              <a:rect l="l" t="t" r="r" b="b"/>
              <a:pathLst>
                <a:path w="7218045" h="3484245">
                  <a:moveTo>
                    <a:pt x="0" y="0"/>
                  </a:moveTo>
                  <a:lnTo>
                    <a:pt x="7218045" y="0"/>
                  </a:lnTo>
                  <a:lnTo>
                    <a:pt x="7218045" y="3484245"/>
                  </a:lnTo>
                  <a:lnTo>
                    <a:pt x="0" y="348424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205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2787" y="1142495"/>
            <a:ext cx="5643245" cy="909319"/>
            <a:chOff x="462787" y="1142495"/>
            <a:chExt cx="5643245" cy="909319"/>
          </a:xfrm>
        </p:grpSpPr>
        <p:sp>
          <p:nvSpPr>
            <p:cNvPr id="3" name="object 3"/>
            <p:cNvSpPr/>
            <p:nvPr/>
          </p:nvSpPr>
          <p:spPr>
            <a:xfrm>
              <a:off x="475487" y="1155195"/>
              <a:ext cx="5617845" cy="883919"/>
            </a:xfrm>
            <a:custGeom>
              <a:avLst/>
              <a:gdLst/>
              <a:ahLst/>
              <a:cxnLst/>
              <a:rect l="l" t="t" r="r" b="b"/>
              <a:pathLst>
                <a:path w="5617845" h="883919">
                  <a:moveTo>
                    <a:pt x="5470144" y="0"/>
                  </a:moveTo>
                  <a:lnTo>
                    <a:pt x="147320" y="0"/>
                  </a:lnTo>
                  <a:lnTo>
                    <a:pt x="100757" y="7509"/>
                  </a:lnTo>
                  <a:lnTo>
                    <a:pt x="60317" y="28422"/>
                  </a:lnTo>
                  <a:lnTo>
                    <a:pt x="28426" y="60311"/>
                  </a:lnTo>
                  <a:lnTo>
                    <a:pt x="7511" y="100753"/>
                  </a:lnTo>
                  <a:lnTo>
                    <a:pt x="0" y="147320"/>
                  </a:lnTo>
                  <a:lnTo>
                    <a:pt x="0" y="736587"/>
                  </a:lnTo>
                  <a:lnTo>
                    <a:pt x="7511" y="783155"/>
                  </a:lnTo>
                  <a:lnTo>
                    <a:pt x="28426" y="823599"/>
                  </a:lnTo>
                  <a:lnTo>
                    <a:pt x="60317" y="855493"/>
                  </a:lnTo>
                  <a:lnTo>
                    <a:pt x="100757" y="876408"/>
                  </a:lnTo>
                  <a:lnTo>
                    <a:pt x="147320" y="883920"/>
                  </a:lnTo>
                  <a:lnTo>
                    <a:pt x="5470144" y="883920"/>
                  </a:lnTo>
                  <a:lnTo>
                    <a:pt x="5516706" y="876408"/>
                  </a:lnTo>
                  <a:lnTo>
                    <a:pt x="5557146" y="855493"/>
                  </a:lnTo>
                  <a:lnTo>
                    <a:pt x="5589037" y="823599"/>
                  </a:lnTo>
                  <a:lnTo>
                    <a:pt x="5609952" y="783155"/>
                  </a:lnTo>
                  <a:lnTo>
                    <a:pt x="5617464" y="736587"/>
                  </a:lnTo>
                  <a:lnTo>
                    <a:pt x="5617464" y="147320"/>
                  </a:lnTo>
                  <a:lnTo>
                    <a:pt x="5609952" y="100753"/>
                  </a:lnTo>
                  <a:lnTo>
                    <a:pt x="5589037" y="60311"/>
                  </a:lnTo>
                  <a:lnTo>
                    <a:pt x="5557146" y="28422"/>
                  </a:lnTo>
                  <a:lnTo>
                    <a:pt x="5516706" y="7509"/>
                  </a:lnTo>
                  <a:lnTo>
                    <a:pt x="547014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5487" y="1155195"/>
              <a:ext cx="5617845" cy="883919"/>
            </a:xfrm>
            <a:custGeom>
              <a:avLst/>
              <a:gdLst/>
              <a:ahLst/>
              <a:cxnLst/>
              <a:rect l="l" t="t" r="r" b="b"/>
              <a:pathLst>
                <a:path w="5617845" h="883919">
                  <a:moveTo>
                    <a:pt x="0" y="147320"/>
                  </a:moveTo>
                  <a:lnTo>
                    <a:pt x="7511" y="100753"/>
                  </a:lnTo>
                  <a:lnTo>
                    <a:pt x="28426" y="60311"/>
                  </a:lnTo>
                  <a:lnTo>
                    <a:pt x="60317" y="28422"/>
                  </a:lnTo>
                  <a:lnTo>
                    <a:pt x="100757" y="7509"/>
                  </a:lnTo>
                  <a:lnTo>
                    <a:pt x="147320" y="0"/>
                  </a:lnTo>
                  <a:lnTo>
                    <a:pt x="5470144" y="0"/>
                  </a:lnTo>
                  <a:lnTo>
                    <a:pt x="5516706" y="7509"/>
                  </a:lnTo>
                  <a:lnTo>
                    <a:pt x="5557146" y="28422"/>
                  </a:lnTo>
                  <a:lnTo>
                    <a:pt x="5589037" y="60311"/>
                  </a:lnTo>
                  <a:lnTo>
                    <a:pt x="5609952" y="100753"/>
                  </a:lnTo>
                  <a:lnTo>
                    <a:pt x="5617464" y="147320"/>
                  </a:lnTo>
                  <a:lnTo>
                    <a:pt x="5617464" y="736587"/>
                  </a:lnTo>
                  <a:lnTo>
                    <a:pt x="5609952" y="783155"/>
                  </a:lnTo>
                  <a:lnTo>
                    <a:pt x="5589037" y="823599"/>
                  </a:lnTo>
                  <a:lnTo>
                    <a:pt x="5557146" y="855493"/>
                  </a:lnTo>
                  <a:lnTo>
                    <a:pt x="5516706" y="876408"/>
                  </a:lnTo>
                  <a:lnTo>
                    <a:pt x="5470144" y="883920"/>
                  </a:lnTo>
                  <a:lnTo>
                    <a:pt x="147320" y="883920"/>
                  </a:lnTo>
                  <a:lnTo>
                    <a:pt x="100757" y="876408"/>
                  </a:lnTo>
                  <a:lnTo>
                    <a:pt x="60317" y="855493"/>
                  </a:lnTo>
                  <a:lnTo>
                    <a:pt x="28426" y="823599"/>
                  </a:lnTo>
                  <a:lnTo>
                    <a:pt x="7511" y="783155"/>
                  </a:lnTo>
                  <a:lnTo>
                    <a:pt x="0" y="736587"/>
                  </a:lnTo>
                  <a:lnTo>
                    <a:pt x="0" y="147320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8708" y="1378574"/>
            <a:ext cx="5023485" cy="215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Current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context-aware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configurations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are:</a:t>
            </a:r>
            <a:endParaRPr sz="2400">
              <a:latin typeface="Tahoma"/>
              <a:cs typeface="Tahoma"/>
            </a:endParaRPr>
          </a:p>
          <a:p>
            <a:pPr marL="284480" indent="-229235">
              <a:lnSpc>
                <a:spcPct val="100000"/>
              </a:lnSpc>
              <a:spcBef>
                <a:spcPts val="2175"/>
              </a:spcBef>
              <a:buChar char="•"/>
              <a:tabLst>
                <a:tab pos="284480" algn="l"/>
                <a:tab pos="285115" algn="l"/>
              </a:tabLst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4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5" dirty="0">
                <a:latin typeface="Tahoma"/>
                <a:cs typeface="Tahoma"/>
              </a:rPr>
              <a:t>b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284480" indent="-229235">
              <a:lnSpc>
                <a:spcPct val="100000"/>
              </a:lnSpc>
              <a:spcBef>
                <a:spcPts val="405"/>
              </a:spcBef>
              <a:buChar char="•"/>
              <a:tabLst>
                <a:tab pos="284480" algn="l"/>
                <a:tab pos="28511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284480" indent="-229235">
              <a:lnSpc>
                <a:spcPct val="100000"/>
              </a:lnSpc>
              <a:spcBef>
                <a:spcPts val="385"/>
              </a:spcBef>
              <a:buChar char="•"/>
              <a:tabLst>
                <a:tab pos="284480" algn="l"/>
                <a:tab pos="285115" algn="l"/>
              </a:tabLst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284480" indent="-229235">
              <a:lnSpc>
                <a:spcPct val="100000"/>
              </a:lnSpc>
              <a:spcBef>
                <a:spcPts val="385"/>
              </a:spcBef>
              <a:buChar char="•"/>
              <a:tabLst>
                <a:tab pos="284480" algn="l"/>
                <a:tab pos="285115" algn="l"/>
              </a:tabLst>
            </a:pPr>
            <a:r>
              <a:rPr sz="2200" spc="-16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2787" y="3943607"/>
            <a:ext cx="5643245" cy="812165"/>
            <a:chOff x="462787" y="3943607"/>
            <a:chExt cx="5643245" cy="812165"/>
          </a:xfrm>
        </p:grpSpPr>
        <p:sp>
          <p:nvSpPr>
            <p:cNvPr id="7" name="object 7"/>
            <p:cNvSpPr/>
            <p:nvPr/>
          </p:nvSpPr>
          <p:spPr>
            <a:xfrm>
              <a:off x="475487" y="3956307"/>
              <a:ext cx="5617845" cy="786765"/>
            </a:xfrm>
            <a:custGeom>
              <a:avLst/>
              <a:gdLst/>
              <a:ahLst/>
              <a:cxnLst/>
              <a:rect l="l" t="t" r="r" b="b"/>
              <a:pathLst>
                <a:path w="5617845" h="786764">
                  <a:moveTo>
                    <a:pt x="5486400" y="0"/>
                  </a:moveTo>
                  <a:lnTo>
                    <a:pt x="131064" y="0"/>
                  </a:lnTo>
                  <a:lnTo>
                    <a:pt x="80051" y="10298"/>
                  </a:lnTo>
                  <a:lnTo>
                    <a:pt x="38390" y="38385"/>
                  </a:lnTo>
                  <a:lnTo>
                    <a:pt x="10300" y="80045"/>
                  </a:lnTo>
                  <a:lnTo>
                    <a:pt x="0" y="131063"/>
                  </a:lnTo>
                  <a:lnTo>
                    <a:pt x="0" y="655307"/>
                  </a:lnTo>
                  <a:lnTo>
                    <a:pt x="10300" y="706327"/>
                  </a:lnTo>
                  <a:lnTo>
                    <a:pt x="38390" y="747991"/>
                  </a:lnTo>
                  <a:lnTo>
                    <a:pt x="80051" y="776083"/>
                  </a:lnTo>
                  <a:lnTo>
                    <a:pt x="131064" y="786383"/>
                  </a:lnTo>
                  <a:lnTo>
                    <a:pt x="5486400" y="786383"/>
                  </a:lnTo>
                  <a:lnTo>
                    <a:pt x="5537412" y="776083"/>
                  </a:lnTo>
                  <a:lnTo>
                    <a:pt x="5579073" y="747991"/>
                  </a:lnTo>
                  <a:lnTo>
                    <a:pt x="5607163" y="706327"/>
                  </a:lnTo>
                  <a:lnTo>
                    <a:pt x="5617464" y="655307"/>
                  </a:lnTo>
                  <a:lnTo>
                    <a:pt x="5617464" y="131063"/>
                  </a:lnTo>
                  <a:lnTo>
                    <a:pt x="5607163" y="80045"/>
                  </a:lnTo>
                  <a:lnTo>
                    <a:pt x="5579073" y="38385"/>
                  </a:lnTo>
                  <a:lnTo>
                    <a:pt x="5537412" y="10298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5487" y="3956307"/>
              <a:ext cx="5617845" cy="786765"/>
            </a:xfrm>
            <a:custGeom>
              <a:avLst/>
              <a:gdLst/>
              <a:ahLst/>
              <a:cxnLst/>
              <a:rect l="l" t="t" r="r" b="b"/>
              <a:pathLst>
                <a:path w="5617845" h="786764">
                  <a:moveTo>
                    <a:pt x="0" y="131063"/>
                  </a:moveTo>
                  <a:lnTo>
                    <a:pt x="10300" y="80045"/>
                  </a:lnTo>
                  <a:lnTo>
                    <a:pt x="38390" y="38385"/>
                  </a:lnTo>
                  <a:lnTo>
                    <a:pt x="80051" y="10298"/>
                  </a:lnTo>
                  <a:lnTo>
                    <a:pt x="131064" y="0"/>
                  </a:lnTo>
                  <a:lnTo>
                    <a:pt x="5486400" y="0"/>
                  </a:lnTo>
                  <a:lnTo>
                    <a:pt x="5537412" y="10298"/>
                  </a:lnTo>
                  <a:lnTo>
                    <a:pt x="5579073" y="38385"/>
                  </a:lnTo>
                  <a:lnTo>
                    <a:pt x="5607163" y="80045"/>
                  </a:lnTo>
                  <a:lnTo>
                    <a:pt x="5617464" y="131063"/>
                  </a:lnTo>
                  <a:lnTo>
                    <a:pt x="5617464" y="655307"/>
                  </a:lnTo>
                  <a:lnTo>
                    <a:pt x="5607163" y="706327"/>
                  </a:lnTo>
                  <a:lnTo>
                    <a:pt x="5579073" y="747991"/>
                  </a:lnTo>
                  <a:lnTo>
                    <a:pt x="5537412" y="776083"/>
                  </a:lnTo>
                  <a:lnTo>
                    <a:pt x="5486400" y="786383"/>
                  </a:lnTo>
                  <a:lnTo>
                    <a:pt x="131064" y="786383"/>
                  </a:lnTo>
                  <a:lnTo>
                    <a:pt x="80051" y="776083"/>
                  </a:lnTo>
                  <a:lnTo>
                    <a:pt x="38390" y="747991"/>
                  </a:lnTo>
                  <a:lnTo>
                    <a:pt x="10300" y="706327"/>
                  </a:lnTo>
                  <a:lnTo>
                    <a:pt x="0" y="655307"/>
                  </a:lnTo>
                  <a:lnTo>
                    <a:pt x="0" y="131063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4056" y="4131228"/>
            <a:ext cx="495617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context-aware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permissions</a:t>
            </a:r>
            <a:r>
              <a:rPr sz="24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are:</a:t>
            </a:r>
            <a:endParaRPr sz="2400">
              <a:latin typeface="Tahoma"/>
              <a:cs typeface="Tahoma"/>
            </a:endParaRPr>
          </a:p>
          <a:p>
            <a:pPr marL="289560" indent="-229235">
              <a:lnSpc>
                <a:spcPct val="100000"/>
              </a:lnSpc>
              <a:spcBef>
                <a:spcPts val="1800"/>
              </a:spcBef>
              <a:buChar char="•"/>
              <a:tabLst>
                <a:tab pos="289560" algn="l"/>
                <a:tab pos="290195" algn="l"/>
              </a:tabLst>
            </a:pPr>
            <a:r>
              <a:rPr sz="2200" spc="-85" dirty="0">
                <a:latin typeface="Tahoma"/>
                <a:cs typeface="Tahoma"/>
              </a:rPr>
              <a:t>Browse</a:t>
            </a:r>
            <a:endParaRPr sz="2200">
              <a:latin typeface="Tahoma"/>
              <a:cs typeface="Tahoma"/>
            </a:endParaRPr>
          </a:p>
          <a:p>
            <a:pPr marL="289560" indent="-229235">
              <a:lnSpc>
                <a:spcPct val="100000"/>
              </a:lnSpc>
              <a:spcBef>
                <a:spcPts val="405"/>
              </a:spcBef>
              <a:buChar char="•"/>
              <a:tabLst>
                <a:tab pos="289560" algn="l"/>
                <a:tab pos="290195" algn="l"/>
              </a:tabLst>
            </a:pPr>
            <a:r>
              <a:rPr sz="2200" spc="-30" dirty="0">
                <a:latin typeface="Tahoma"/>
                <a:cs typeface="Tahoma"/>
              </a:rPr>
              <a:t>Modify</a:t>
            </a:r>
            <a:endParaRPr sz="2200">
              <a:latin typeface="Tahoma"/>
              <a:cs typeface="Tahoma"/>
            </a:endParaRPr>
          </a:p>
          <a:p>
            <a:pPr marL="289560" indent="-229235">
              <a:lnSpc>
                <a:spcPct val="100000"/>
              </a:lnSpc>
              <a:spcBef>
                <a:spcPts val="385"/>
              </a:spcBef>
              <a:buChar char="•"/>
              <a:tabLst>
                <a:tab pos="289560" algn="l"/>
                <a:tab pos="290195" algn="l"/>
              </a:tabLst>
            </a:pPr>
            <a:r>
              <a:rPr sz="2200" spc="-80" dirty="0">
                <a:latin typeface="Tahoma"/>
                <a:cs typeface="Tahoma"/>
              </a:rPr>
              <a:t>Delete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206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471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B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335" dirty="0">
                <a:solidFill>
                  <a:srgbClr val="FF0000"/>
                </a:solidFill>
              </a:rPr>
              <a:t>w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endParaRPr sz="280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401369"/>
            <a:ext cx="43122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40" dirty="0">
                <a:solidFill>
                  <a:srgbClr val="FF0000"/>
                </a:solidFill>
              </a:rPr>
              <a:t>L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00" dirty="0">
                <a:solidFill>
                  <a:srgbClr val="FF0000"/>
                </a:solidFill>
              </a:rPr>
              <a:t>k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3460" y="1166875"/>
            <a:ext cx="5113020" cy="368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235" marR="78740" indent="-34417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layer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context-aware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configuration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356870">
              <a:lnSpc>
                <a:spcPts val="2545"/>
              </a:lnSpc>
            </a:pPr>
            <a:r>
              <a:rPr sz="2000" spc="-5" dirty="0">
                <a:latin typeface="Courier New"/>
                <a:cs typeface="Courier New"/>
              </a:rPr>
              <a:t>/libs, /apps, /conf,</a:t>
            </a:r>
            <a:r>
              <a:rPr sz="2000" spc="-725" dirty="0">
                <a:latin typeface="Courier New"/>
                <a:cs typeface="Courier New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sub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>
              <a:lnSpc>
                <a:spcPct val="100000"/>
              </a:lnSpc>
            </a:pP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/conf</a:t>
            </a:r>
            <a:endParaRPr sz="2000">
              <a:latin typeface="Courier New"/>
              <a:cs typeface="Courier New"/>
            </a:endParaRPr>
          </a:p>
          <a:p>
            <a:pPr marL="356870" marR="896619" indent="-344805">
              <a:lnSpc>
                <a:spcPct val="100000"/>
              </a:lnSpc>
              <a:spcBef>
                <a:spcPts val="13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25" dirty="0">
                <a:latin typeface="Tahoma"/>
                <a:cs typeface="Tahoma"/>
              </a:rPr>
              <a:t>) 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endParaRPr sz="2200">
              <a:latin typeface="Tahoma"/>
              <a:cs typeface="Tahoma"/>
            </a:endParaRPr>
          </a:p>
          <a:p>
            <a:pPr marL="356870">
              <a:lnSpc>
                <a:spcPts val="2545"/>
              </a:lnSpc>
            </a:pPr>
            <a:r>
              <a:rPr sz="2000" spc="-5" dirty="0">
                <a:latin typeface="Courier New"/>
                <a:cs typeface="Courier New"/>
              </a:rPr>
              <a:t>/conf/global</a:t>
            </a:r>
            <a:r>
              <a:rPr sz="2000" spc="10" dirty="0">
                <a:latin typeface="Courier New"/>
                <a:cs typeface="Courier New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/conf/&lt;tenant&gt;</a:t>
            </a:r>
            <a:endParaRPr sz="2000">
              <a:latin typeface="Courier New"/>
              <a:cs typeface="Courier New"/>
            </a:endParaRPr>
          </a:p>
          <a:p>
            <a:pPr marL="356870" indent="-344805">
              <a:lnSpc>
                <a:spcPts val="259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ot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endParaRPr sz="2200">
              <a:latin typeface="Tahoma"/>
              <a:cs typeface="Tahoma"/>
            </a:endParaRPr>
          </a:p>
          <a:p>
            <a:pPr marL="356870">
              <a:lnSpc>
                <a:spcPts val="2590"/>
              </a:lnSpc>
            </a:pPr>
            <a:r>
              <a:rPr sz="2000" spc="-5" dirty="0">
                <a:latin typeface="Courier New"/>
                <a:cs typeface="Courier New"/>
              </a:rPr>
              <a:t>/conf/&lt;tenant&gt;</a:t>
            </a:r>
            <a:r>
              <a:rPr sz="2000" spc="15" dirty="0">
                <a:latin typeface="Courier New"/>
                <a:cs typeface="Courier New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k</a:t>
            </a:r>
            <a:endParaRPr sz="2200">
              <a:latin typeface="Tahoma"/>
              <a:cs typeface="Tahoma"/>
            </a:endParaRPr>
          </a:p>
          <a:p>
            <a:pPr marL="35687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latin typeface="Tahoma"/>
                <a:cs typeface="Tahoma"/>
              </a:rPr>
              <a:t>locations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03264" y="1895855"/>
            <a:ext cx="5657215" cy="3264535"/>
            <a:chOff x="6303264" y="1895855"/>
            <a:chExt cx="5657215" cy="3264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1895855"/>
              <a:ext cx="5657086" cy="3264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0529" y="2103119"/>
              <a:ext cx="5044438" cy="26516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05765" y="2098357"/>
              <a:ext cx="5053965" cy="2661285"/>
            </a:xfrm>
            <a:custGeom>
              <a:avLst/>
              <a:gdLst/>
              <a:ahLst/>
              <a:cxnLst/>
              <a:rect l="l" t="t" r="r" b="b"/>
              <a:pathLst>
                <a:path w="5053965" h="2661285">
                  <a:moveTo>
                    <a:pt x="0" y="0"/>
                  </a:moveTo>
                  <a:lnTo>
                    <a:pt x="5053964" y="0"/>
                  </a:lnTo>
                  <a:lnTo>
                    <a:pt x="5053964" y="2661285"/>
                  </a:lnTo>
                  <a:lnTo>
                    <a:pt x="0" y="266128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207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2384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Adobe </a:t>
            </a:r>
            <a:r>
              <a:rPr spc="-90" dirty="0"/>
              <a:t>Experience </a:t>
            </a:r>
            <a:r>
              <a:rPr spc="-85" dirty="0"/>
              <a:t>Manager is </a:t>
            </a:r>
            <a:r>
              <a:rPr spc="-95" dirty="0"/>
              <a:t>designed </a:t>
            </a:r>
            <a:r>
              <a:rPr spc="-85" dirty="0"/>
              <a:t>to support </a:t>
            </a:r>
            <a:r>
              <a:rPr spc="-50" dirty="0"/>
              <a:t>multiple </a:t>
            </a:r>
            <a:r>
              <a:rPr spc="-110" dirty="0"/>
              <a:t>contexts. </a:t>
            </a:r>
            <a:r>
              <a:rPr spc="-105" dirty="0"/>
              <a:t>This </a:t>
            </a:r>
            <a:r>
              <a:rPr spc="-60" dirty="0"/>
              <a:t>allows </a:t>
            </a:r>
            <a:r>
              <a:rPr spc="-110" dirty="0"/>
              <a:t>for </a:t>
            </a:r>
            <a:r>
              <a:rPr spc="-95" dirty="0"/>
              <a:t>different </a:t>
            </a:r>
            <a:r>
              <a:rPr spc="-90" dirty="0"/>
              <a:t> </a:t>
            </a:r>
            <a:r>
              <a:rPr spc="-95" dirty="0"/>
              <a:t>configurations</a:t>
            </a:r>
            <a:r>
              <a:rPr spc="-204" dirty="0"/>
              <a:t> </a:t>
            </a:r>
            <a:r>
              <a:rPr spc="-100" dirty="0"/>
              <a:t>per</a:t>
            </a:r>
            <a:r>
              <a:rPr spc="-180" dirty="0"/>
              <a:t> </a:t>
            </a:r>
            <a:r>
              <a:rPr spc="-100" dirty="0"/>
              <a:t>site</a:t>
            </a:r>
            <a:r>
              <a:rPr spc="-195" dirty="0"/>
              <a:t> </a:t>
            </a:r>
            <a:r>
              <a:rPr spc="-85" dirty="0"/>
              <a:t>or</a:t>
            </a:r>
            <a:r>
              <a:rPr spc="-175" dirty="0"/>
              <a:t> </a:t>
            </a:r>
            <a:r>
              <a:rPr spc="-135" dirty="0"/>
              <a:t>brand.</a:t>
            </a:r>
            <a:r>
              <a:rPr spc="-165" dirty="0"/>
              <a:t> </a:t>
            </a:r>
            <a:r>
              <a:rPr spc="-120" dirty="0"/>
              <a:t>The</a:t>
            </a:r>
            <a:r>
              <a:rPr spc="-220" dirty="0"/>
              <a:t> </a:t>
            </a:r>
            <a:r>
              <a:rPr spc="-85" dirty="0"/>
              <a:t>DevOps</a:t>
            </a:r>
            <a:r>
              <a:rPr spc="-125" dirty="0"/>
              <a:t> </a:t>
            </a:r>
            <a:r>
              <a:rPr spc="-90" dirty="0"/>
              <a:t>project</a:t>
            </a:r>
            <a:r>
              <a:rPr spc="-204" dirty="0"/>
              <a:t> </a:t>
            </a:r>
            <a:r>
              <a:rPr spc="-75" dirty="0"/>
              <a:t>you</a:t>
            </a:r>
            <a:r>
              <a:rPr spc="-180" dirty="0"/>
              <a:t> </a:t>
            </a:r>
            <a:r>
              <a:rPr spc="-114" dirty="0"/>
              <a:t>create</a:t>
            </a:r>
            <a:r>
              <a:rPr spc="-190" dirty="0"/>
              <a:t> </a:t>
            </a:r>
            <a:r>
              <a:rPr spc="-110" dirty="0"/>
              <a:t>for</a:t>
            </a:r>
            <a:r>
              <a:rPr spc="-160" dirty="0"/>
              <a:t> </a:t>
            </a:r>
            <a:r>
              <a:rPr spc="-80" dirty="0"/>
              <a:t>this</a:t>
            </a:r>
            <a:r>
              <a:rPr spc="-204" dirty="0"/>
              <a:t> </a:t>
            </a:r>
            <a:r>
              <a:rPr spc="-95" dirty="0"/>
              <a:t>course</a:t>
            </a:r>
            <a:r>
              <a:rPr spc="-165" dirty="0"/>
              <a:t> </a:t>
            </a:r>
            <a:r>
              <a:rPr spc="-80" dirty="0"/>
              <a:t>comes</a:t>
            </a:r>
            <a:r>
              <a:rPr spc="-229" dirty="0"/>
              <a:t> </a:t>
            </a:r>
            <a:r>
              <a:rPr spc="-55" dirty="0"/>
              <a:t>with</a:t>
            </a:r>
            <a:r>
              <a:rPr spc="-200" dirty="0"/>
              <a:t> </a:t>
            </a:r>
            <a:r>
              <a:rPr spc="-135" dirty="0"/>
              <a:t>a</a:t>
            </a:r>
            <a:r>
              <a:rPr spc="-170" dirty="0"/>
              <a:t> </a:t>
            </a:r>
            <a:r>
              <a:rPr spc="-70" dirty="0"/>
              <a:t>prebuilt </a:t>
            </a:r>
            <a:r>
              <a:rPr spc="-675" dirty="0"/>
              <a:t> </a:t>
            </a:r>
            <a:r>
              <a:rPr spc="-85" dirty="0"/>
              <a:t>DevOps</a:t>
            </a:r>
            <a:r>
              <a:rPr spc="-165" dirty="0"/>
              <a:t> </a:t>
            </a:r>
            <a:r>
              <a:rPr spc="-110" dirty="0"/>
              <a:t>context.</a:t>
            </a: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pc="-190" dirty="0"/>
              <a:t>In </a:t>
            </a:r>
            <a:r>
              <a:rPr spc="-80" dirty="0"/>
              <a:t>this </a:t>
            </a:r>
            <a:r>
              <a:rPr spc="-125" dirty="0"/>
              <a:t>exercise, </a:t>
            </a:r>
            <a:r>
              <a:rPr spc="-75" dirty="0"/>
              <a:t>you </a:t>
            </a:r>
            <a:r>
              <a:rPr spc="-20" dirty="0"/>
              <a:t>will </a:t>
            </a:r>
            <a:r>
              <a:rPr spc="-114" dirty="0"/>
              <a:t>create </a:t>
            </a:r>
            <a:r>
              <a:rPr spc="-135" dirty="0"/>
              <a:t>a </a:t>
            </a:r>
            <a:r>
              <a:rPr spc="-65" dirty="0"/>
              <a:t>new </a:t>
            </a:r>
            <a:r>
              <a:rPr spc="-90" dirty="0"/>
              <a:t>context </a:t>
            </a:r>
            <a:r>
              <a:rPr spc="-85" dirty="0"/>
              <a:t>to </a:t>
            </a:r>
            <a:r>
              <a:rPr spc="-105" dirty="0"/>
              <a:t>use </a:t>
            </a:r>
            <a:r>
              <a:rPr spc="-110" dirty="0"/>
              <a:t>for </a:t>
            </a:r>
            <a:r>
              <a:rPr spc="-135" dirty="0"/>
              <a:t>a </a:t>
            </a:r>
            <a:r>
              <a:rPr spc="-65" dirty="0"/>
              <a:t>new </a:t>
            </a:r>
            <a:r>
              <a:rPr spc="-125" dirty="0"/>
              <a:t>brand, </a:t>
            </a:r>
            <a:r>
              <a:rPr spc="-80" dirty="0"/>
              <a:t>ACME, </a:t>
            </a:r>
            <a:r>
              <a:rPr spc="-105" dirty="0"/>
              <a:t>that </a:t>
            </a:r>
            <a:r>
              <a:rPr spc="-80" dirty="0"/>
              <a:t>this </a:t>
            </a:r>
            <a:r>
              <a:rPr spc="-90" dirty="0"/>
              <a:t>project </a:t>
            </a:r>
            <a:r>
              <a:rPr spc="-20" dirty="0"/>
              <a:t>will </a:t>
            </a:r>
            <a:r>
              <a:rPr spc="-15" dirty="0"/>
              <a:t> </a:t>
            </a:r>
            <a:r>
              <a:rPr spc="-105" dirty="0"/>
              <a:t>support.</a:t>
            </a:r>
            <a:r>
              <a:rPr spc="-135" dirty="0"/>
              <a:t> </a:t>
            </a:r>
            <a:r>
              <a:rPr spc="-110" dirty="0"/>
              <a:t>Initially,</a:t>
            </a:r>
            <a:r>
              <a:rPr spc="-210" dirty="0"/>
              <a:t> </a:t>
            </a:r>
            <a:r>
              <a:rPr spc="-90" dirty="0"/>
              <a:t>the</a:t>
            </a:r>
            <a:r>
              <a:rPr spc="-215" dirty="0"/>
              <a:t> </a:t>
            </a:r>
            <a:r>
              <a:rPr spc="-40" dirty="0"/>
              <a:t>ACME</a:t>
            </a:r>
            <a:r>
              <a:rPr spc="-180" dirty="0"/>
              <a:t> </a:t>
            </a:r>
            <a:r>
              <a:rPr spc="-90" dirty="0"/>
              <a:t>brand</a:t>
            </a:r>
            <a:r>
              <a:rPr spc="-190" dirty="0"/>
              <a:t> </a:t>
            </a:r>
            <a:r>
              <a:rPr spc="-90" dirty="0"/>
              <a:t>needs</a:t>
            </a:r>
            <a:r>
              <a:rPr spc="-225" dirty="0"/>
              <a:t> </a:t>
            </a:r>
            <a:r>
              <a:rPr spc="-85" dirty="0"/>
              <a:t>to</a:t>
            </a:r>
            <a:r>
              <a:rPr spc="-175" dirty="0"/>
              <a:t> </a:t>
            </a:r>
            <a:r>
              <a:rPr spc="-85" dirty="0"/>
              <a:t>support</a:t>
            </a:r>
            <a:r>
              <a:rPr spc="-155" dirty="0"/>
              <a:t> </a:t>
            </a:r>
            <a:r>
              <a:rPr spc="-70" dirty="0"/>
              <a:t>Cloud</a:t>
            </a:r>
            <a:r>
              <a:rPr spc="-165" dirty="0"/>
              <a:t> </a:t>
            </a:r>
            <a:r>
              <a:rPr spc="-100" dirty="0"/>
              <a:t>Services</a:t>
            </a:r>
            <a:r>
              <a:rPr spc="-175" dirty="0"/>
              <a:t> </a:t>
            </a:r>
            <a:r>
              <a:rPr spc="-150" dirty="0"/>
              <a:t>as</a:t>
            </a:r>
            <a:r>
              <a:rPr spc="-175" dirty="0"/>
              <a:t> </a:t>
            </a:r>
            <a:r>
              <a:rPr spc="-40" dirty="0"/>
              <a:t>well</a:t>
            </a:r>
            <a:r>
              <a:rPr spc="-204" dirty="0"/>
              <a:t> </a:t>
            </a:r>
            <a:r>
              <a:rPr spc="-150" dirty="0"/>
              <a:t>as</a:t>
            </a:r>
            <a:r>
              <a:rPr spc="-175" dirty="0"/>
              <a:t> </a:t>
            </a:r>
            <a:r>
              <a:rPr spc="-85" dirty="0"/>
              <a:t>Editable</a:t>
            </a:r>
            <a:r>
              <a:rPr spc="-190" dirty="0"/>
              <a:t> </a:t>
            </a:r>
            <a:r>
              <a:rPr spc="-114" dirty="0"/>
              <a:t>templates.</a:t>
            </a:r>
            <a:r>
              <a:rPr spc="-190" dirty="0"/>
              <a:t> </a:t>
            </a:r>
            <a:r>
              <a:rPr spc="-140" dirty="0"/>
              <a:t>You </a:t>
            </a:r>
            <a:r>
              <a:rPr spc="-670" dirty="0"/>
              <a:t> </a:t>
            </a:r>
            <a:r>
              <a:rPr spc="-20" dirty="0"/>
              <a:t>will</a:t>
            </a:r>
            <a:r>
              <a:rPr spc="-170" dirty="0"/>
              <a:t> </a:t>
            </a:r>
            <a:r>
              <a:rPr spc="-114" dirty="0"/>
              <a:t>create</a:t>
            </a:r>
            <a:r>
              <a:rPr spc="-195" dirty="0"/>
              <a:t> </a:t>
            </a:r>
            <a:r>
              <a:rPr spc="-135" dirty="0"/>
              <a:t>a</a:t>
            </a:r>
            <a:r>
              <a:rPr spc="-180" dirty="0"/>
              <a:t> </a:t>
            </a:r>
            <a:r>
              <a:rPr spc="-65" dirty="0"/>
              <a:t>new</a:t>
            </a:r>
            <a:r>
              <a:rPr spc="-225" dirty="0"/>
              <a:t> </a:t>
            </a:r>
            <a:r>
              <a:rPr spc="-105" dirty="0"/>
              <a:t>context-aware</a:t>
            </a:r>
            <a:r>
              <a:rPr spc="-240" dirty="0"/>
              <a:t> </a:t>
            </a:r>
            <a:r>
              <a:rPr spc="-90" dirty="0"/>
              <a:t>configuration</a:t>
            </a:r>
            <a:r>
              <a:rPr spc="-225" dirty="0"/>
              <a:t> </a:t>
            </a:r>
            <a:r>
              <a:rPr spc="-55" dirty="0"/>
              <a:t>with</a:t>
            </a:r>
            <a:r>
              <a:rPr spc="-200" dirty="0"/>
              <a:t> </a:t>
            </a:r>
            <a:r>
              <a:rPr spc="-90" dirty="0"/>
              <a:t>the</a:t>
            </a:r>
            <a:r>
              <a:rPr spc="-200" dirty="0"/>
              <a:t> </a:t>
            </a:r>
            <a:r>
              <a:rPr spc="-100" dirty="0"/>
              <a:t>appropriate</a:t>
            </a:r>
            <a:r>
              <a:rPr spc="-170" dirty="0"/>
              <a:t> </a:t>
            </a:r>
            <a:r>
              <a:rPr spc="-100" dirty="0"/>
              <a:t>requirements.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208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82022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495" dirty="0"/>
              <a:t>1:</a:t>
            </a:r>
            <a:r>
              <a:rPr sz="2800" spc="-195" dirty="0"/>
              <a:t> </a:t>
            </a:r>
            <a:r>
              <a:rPr sz="2800" spc="-245" dirty="0"/>
              <a:t>Create</a:t>
            </a:r>
            <a:r>
              <a:rPr sz="2800" spc="-170" dirty="0"/>
              <a:t> </a:t>
            </a:r>
            <a:r>
              <a:rPr sz="2800" spc="-254" dirty="0"/>
              <a:t>a</a:t>
            </a:r>
            <a:r>
              <a:rPr sz="2800" spc="-185" dirty="0"/>
              <a:t> </a:t>
            </a:r>
            <a:r>
              <a:rPr sz="2800" spc="-225" dirty="0"/>
              <a:t>Configuration</a:t>
            </a:r>
            <a:r>
              <a:rPr sz="2800" spc="-185" dirty="0"/>
              <a:t> </a:t>
            </a:r>
            <a:r>
              <a:rPr sz="2800" spc="-180" dirty="0"/>
              <a:t>Folder</a:t>
            </a:r>
            <a:r>
              <a:rPr sz="2800" spc="-235" dirty="0"/>
              <a:t> </a:t>
            </a:r>
            <a:r>
              <a:rPr sz="2800" spc="-260" dirty="0"/>
              <a:t>(Uses</a:t>
            </a:r>
            <a:r>
              <a:rPr sz="2800" spc="-195" dirty="0"/>
              <a:t> </a:t>
            </a:r>
            <a:r>
              <a:rPr sz="2800" spc="-225" dirty="0"/>
              <a:t>ACME)</a:t>
            </a:r>
            <a:endParaRPr sz="280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7685"/>
            <a:ext cx="7826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34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y</a:t>
            </a:r>
            <a:r>
              <a:rPr sz="2800" spc="-235" dirty="0">
                <a:solidFill>
                  <a:srgbClr val="FF0000"/>
                </a:solidFill>
              </a:rPr>
              <a:t>nch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45" dirty="0">
                <a:solidFill>
                  <a:srgbClr val="FF0000"/>
                </a:solidFill>
              </a:rPr>
              <a:t>n</a:t>
            </a:r>
            <a:r>
              <a:rPr sz="2800" spc="-70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z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05" dirty="0">
                <a:solidFill>
                  <a:srgbClr val="FF0000"/>
                </a:solidFill>
              </a:rPr>
              <a:t>l</a:t>
            </a:r>
            <a:r>
              <a:rPr sz="2800" spc="-185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35" dirty="0">
                <a:solidFill>
                  <a:srgbClr val="FF0000"/>
                </a:solidFill>
              </a:rPr>
              <a:t> </a:t>
            </a:r>
            <a:r>
              <a:rPr sz="2800" spc="-380" dirty="0">
                <a:solidFill>
                  <a:srgbClr val="FF0000"/>
                </a:solidFill>
              </a:rPr>
              <a:t>w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h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535" dirty="0">
                <a:solidFill>
                  <a:srgbClr val="FF0000"/>
                </a:solidFill>
              </a:rPr>
              <a:t>Y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04" dirty="0">
                <a:solidFill>
                  <a:srgbClr val="FF0000"/>
                </a:solidFill>
              </a:rPr>
              <a:t>j</a:t>
            </a:r>
            <a:r>
              <a:rPr sz="2800" spc="-29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139" y="955406"/>
            <a:ext cx="6569709" cy="2463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85" dirty="0">
                <a:latin typeface="Tahoma"/>
                <a:cs typeface="Tahoma"/>
              </a:rPr>
              <a:t>When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working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locally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context-aware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configurations: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30" dirty="0">
                <a:latin typeface="Tahoma"/>
                <a:cs typeface="Tahoma"/>
              </a:rPr>
              <a:t>M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Configure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enable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functionalities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appropriately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Synchronize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back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Maven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mm</a:t>
            </a:r>
            <a:r>
              <a:rPr sz="2200" spc="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9863" y="3230879"/>
            <a:ext cx="7556500" cy="3304540"/>
            <a:chOff x="1959863" y="3230879"/>
            <a:chExt cx="7556500" cy="3304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1927" y="3230879"/>
              <a:ext cx="3233927" cy="33040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0048" y="3428999"/>
              <a:ext cx="2642615" cy="27127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59252" y="4787079"/>
              <a:ext cx="3252470" cy="8890"/>
            </a:xfrm>
            <a:custGeom>
              <a:avLst/>
              <a:gdLst/>
              <a:ahLst/>
              <a:cxnLst/>
              <a:rect l="l" t="t" r="r" b="b"/>
              <a:pathLst>
                <a:path w="3252470" h="8889">
                  <a:moveTo>
                    <a:pt x="0" y="8724"/>
                  </a:moveTo>
                  <a:lnTo>
                    <a:pt x="3252266" y="0"/>
                  </a:lnTo>
                </a:path>
              </a:pathLst>
            </a:custGeom>
            <a:ln w="28575">
              <a:solidFill>
                <a:srgbClr val="00A3E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97123" y="4744255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0" y="0"/>
                  </a:moveTo>
                  <a:lnTo>
                    <a:pt x="228" y="85725"/>
                  </a:lnTo>
                  <a:lnTo>
                    <a:pt x="85839" y="4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9863" y="4239767"/>
              <a:ext cx="1286255" cy="97535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05406" y="4321844"/>
            <a:ext cx="21755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Tahoma"/>
                <a:cs typeface="Tahoma"/>
              </a:rPr>
              <a:t>im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90" dirty="0">
                <a:latin typeface="Tahoma"/>
                <a:cs typeface="Tahoma"/>
              </a:rPr>
              <a:t>o</a:t>
            </a:r>
            <a:r>
              <a:rPr sz="2200" spc="35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" dirty="0">
                <a:latin typeface="Tahoma"/>
                <a:cs typeface="Tahoma"/>
              </a:rPr>
              <a:t>r</a:t>
            </a:r>
            <a:r>
              <a:rPr sz="2200" spc="-70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209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391" y="6574091"/>
            <a:ext cx="736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6146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L</a:t>
            </a:r>
            <a:r>
              <a:rPr spc="-195" dirty="0"/>
              <a:t>o</a:t>
            </a:r>
            <a:r>
              <a:rPr spc="-260" dirty="0"/>
              <a:t>c</a:t>
            </a:r>
            <a:r>
              <a:rPr spc="-190" dirty="0"/>
              <a:t>al</a:t>
            </a:r>
            <a:r>
              <a:rPr spc="-195" dirty="0"/>
              <a:t> </a:t>
            </a:r>
            <a:r>
              <a:rPr spc="-670" dirty="0"/>
              <a:t>I</a:t>
            </a:r>
            <a:r>
              <a:rPr spc="-250" dirty="0"/>
              <a:t>n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175" dirty="0"/>
              <a:t>al</a:t>
            </a:r>
            <a:r>
              <a:rPr spc="-110" dirty="0"/>
              <a:t>l</a:t>
            </a:r>
            <a:r>
              <a:rPr spc="-310" dirty="0"/>
              <a:t>a</a:t>
            </a:r>
            <a:r>
              <a:rPr spc="-275" dirty="0"/>
              <a:t>t</a:t>
            </a:r>
            <a:r>
              <a:rPr spc="-204" dirty="0"/>
              <a:t>ion</a:t>
            </a:r>
            <a:r>
              <a:rPr spc="-215" dirty="0"/>
              <a:t> </a:t>
            </a:r>
            <a:r>
              <a:rPr spc="-270" dirty="0"/>
              <a:t>F</a:t>
            </a:r>
            <a:r>
              <a:rPr spc="-285" dirty="0"/>
              <a:t>u</a:t>
            </a:r>
            <a:r>
              <a:rPr spc="-260" dirty="0"/>
              <a:t>n</a:t>
            </a:r>
            <a:r>
              <a:rPr spc="-245" dirty="0"/>
              <a:t>d</a:t>
            </a:r>
            <a:r>
              <a:rPr spc="-310" dirty="0"/>
              <a:t>am</a:t>
            </a:r>
            <a:r>
              <a:rPr spc="-305" dirty="0"/>
              <a:t>en</a:t>
            </a:r>
            <a:r>
              <a:rPr spc="-195" dirty="0"/>
              <a:t>t</a:t>
            </a:r>
            <a:r>
              <a:rPr spc="-300" dirty="0"/>
              <a:t>a</a:t>
            </a:r>
            <a:r>
              <a:rPr spc="-50" dirty="0"/>
              <a:t>l</a:t>
            </a:r>
            <a:r>
              <a:rPr spc="-33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8781" y="928787"/>
            <a:ext cx="7861300" cy="442150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runs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all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operating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systems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that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support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00" dirty="0">
                <a:latin typeface="Tahoma"/>
                <a:cs typeface="Tahoma"/>
              </a:rPr>
              <a:t>Java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SDK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24300"/>
              </a:lnSpc>
            </a:pPr>
            <a:r>
              <a:rPr sz="2400" spc="-15" dirty="0">
                <a:latin typeface="Tahoma"/>
                <a:cs typeface="Tahoma"/>
              </a:rPr>
              <a:t>All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client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interactions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with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done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through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web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browser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105" dirty="0">
                <a:latin typeface="Tahoma"/>
                <a:cs typeface="Tahoma"/>
              </a:rPr>
              <a:t>ev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p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0" dirty="0">
                <a:latin typeface="Tahoma"/>
                <a:cs typeface="Tahoma"/>
              </a:rPr>
              <a:t>ce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q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9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0" dirty="0">
                <a:latin typeface="Tahoma"/>
                <a:cs typeface="Tahoma"/>
              </a:rPr>
              <a:t>q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20" dirty="0">
                <a:latin typeface="Tahoma"/>
                <a:cs typeface="Tahoma"/>
              </a:rPr>
              <a:t>k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ja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valid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license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key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properties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file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(6.5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only)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00" dirty="0">
                <a:latin typeface="Tahoma"/>
                <a:cs typeface="Tahoma"/>
              </a:rPr>
              <a:t>J</a:t>
            </a:r>
            <a:r>
              <a:rPr sz="2200" spc="-28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15" dirty="0">
                <a:latin typeface="Tahoma"/>
                <a:cs typeface="Tahoma"/>
              </a:rPr>
              <a:t>11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pp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x</a:t>
            </a:r>
            <a:r>
              <a:rPr sz="2200" spc="-65" dirty="0">
                <a:latin typeface="Tahoma"/>
                <a:cs typeface="Tahoma"/>
              </a:rPr>
              <a:t>im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4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G</a:t>
            </a:r>
            <a:r>
              <a:rPr sz="2200" spc="-90" dirty="0">
                <a:latin typeface="Tahoma"/>
                <a:cs typeface="Tahoma"/>
              </a:rPr>
              <a:t>B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0" dirty="0">
                <a:latin typeface="Tahoma"/>
                <a:cs typeface="Tahoma"/>
              </a:rPr>
              <a:t>Approximately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4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GB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RAM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(at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very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minimum!)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75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04837" y="2495575"/>
            <a:ext cx="5484495" cy="2065020"/>
            <a:chOff x="6704837" y="2495575"/>
            <a:chExt cx="5484495" cy="20650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4837" y="2495575"/>
              <a:ext cx="5484114" cy="20649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9147" y="2689859"/>
              <a:ext cx="4969763" cy="147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1451"/>
            <a:ext cx="8684895" cy="70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0" dirty="0">
                <a:latin typeface="Tahoma"/>
                <a:cs typeface="Tahoma"/>
              </a:rPr>
              <a:t>Update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ui.content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&gt; src/main/content/META-INF/vault</a:t>
            </a:r>
            <a:r>
              <a:rPr sz="1800" spc="-8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&gt;</a:t>
            </a:r>
            <a:r>
              <a:rPr sz="1800" spc="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filter.xml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850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65" dirty="0">
                <a:solidFill>
                  <a:srgbClr val="FF0000"/>
                </a:solidFill>
              </a:rPr>
              <a:t>r</a:t>
            </a:r>
            <a:r>
              <a:rPr sz="2800" spc="-250" dirty="0">
                <a:solidFill>
                  <a:srgbClr val="FF0000"/>
                </a:solidFill>
              </a:rPr>
              <a:t>t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05" dirty="0">
                <a:solidFill>
                  <a:srgbClr val="FF0000"/>
                </a:solidFill>
              </a:rPr>
              <a:t>l</a:t>
            </a:r>
            <a:r>
              <a:rPr sz="2800" spc="-185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35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in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315" dirty="0">
                <a:solidFill>
                  <a:srgbClr val="FF0000"/>
                </a:solidFill>
              </a:rPr>
              <a:t>a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225" dirty="0">
                <a:solidFill>
                  <a:srgbClr val="FF0000"/>
                </a:solidFill>
              </a:rPr>
              <a:t>en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04" dirty="0">
                <a:solidFill>
                  <a:srgbClr val="FF0000"/>
                </a:solidFill>
              </a:rPr>
              <a:t>j</a:t>
            </a:r>
            <a:r>
              <a:rPr sz="2800" spc="-29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292608" y="1636776"/>
            <a:ext cx="9927590" cy="4554220"/>
            <a:chOff x="292608" y="1636776"/>
            <a:chExt cx="9927590" cy="4554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08" y="2621280"/>
              <a:ext cx="5468111" cy="22829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2828544"/>
              <a:ext cx="4855463" cy="16703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5109" y="2823781"/>
              <a:ext cx="4865370" cy="1680210"/>
            </a:xfrm>
            <a:custGeom>
              <a:avLst/>
              <a:gdLst/>
              <a:ahLst/>
              <a:cxnLst/>
              <a:rect l="l" t="t" r="r" b="b"/>
              <a:pathLst>
                <a:path w="4865370" h="1680210">
                  <a:moveTo>
                    <a:pt x="0" y="0"/>
                  </a:moveTo>
                  <a:lnTo>
                    <a:pt x="4864989" y="0"/>
                  </a:lnTo>
                  <a:lnTo>
                    <a:pt x="4864989" y="1679829"/>
                  </a:lnTo>
                  <a:lnTo>
                    <a:pt x="0" y="16798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0967" y="1636776"/>
              <a:ext cx="3998975" cy="45537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8231" y="1844040"/>
              <a:ext cx="3386327" cy="39410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23469" y="1839277"/>
              <a:ext cx="3395979" cy="3950970"/>
            </a:xfrm>
            <a:custGeom>
              <a:avLst/>
              <a:gdLst/>
              <a:ahLst/>
              <a:cxnLst/>
              <a:rect l="l" t="t" r="r" b="b"/>
              <a:pathLst>
                <a:path w="3395979" h="3950970">
                  <a:moveTo>
                    <a:pt x="0" y="0"/>
                  </a:moveTo>
                  <a:lnTo>
                    <a:pt x="3395852" y="0"/>
                  </a:lnTo>
                  <a:lnTo>
                    <a:pt x="3395852" y="3950589"/>
                  </a:lnTo>
                  <a:lnTo>
                    <a:pt x="0" y="395058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0940" y="4219955"/>
              <a:ext cx="3037840" cy="1254760"/>
            </a:xfrm>
            <a:custGeom>
              <a:avLst/>
              <a:gdLst/>
              <a:ahLst/>
              <a:cxnLst/>
              <a:rect l="l" t="t" r="r" b="b"/>
              <a:pathLst>
                <a:path w="3037840" h="1254760">
                  <a:moveTo>
                    <a:pt x="0" y="0"/>
                  </a:moveTo>
                  <a:lnTo>
                    <a:pt x="3037484" y="125462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09003" y="5414477"/>
              <a:ext cx="127635" cy="106045"/>
            </a:xfrm>
            <a:custGeom>
              <a:avLst/>
              <a:gdLst/>
              <a:ahLst/>
              <a:cxnLst/>
              <a:rect l="l" t="t" r="r" b="b"/>
              <a:pathLst>
                <a:path w="127634" h="106045">
                  <a:moveTo>
                    <a:pt x="43637" y="0"/>
                  </a:moveTo>
                  <a:lnTo>
                    <a:pt x="0" y="105638"/>
                  </a:lnTo>
                  <a:lnTo>
                    <a:pt x="127457" y="96456"/>
                  </a:lnTo>
                  <a:lnTo>
                    <a:pt x="436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210</a:t>
            </a:fld>
            <a:endParaRPr spc="-6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9040495" cy="1438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Fragment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Models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templates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structured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Fragments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6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editor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UI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define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Fragment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Models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5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20" dirty="0">
                <a:latin typeface="Tahoma"/>
                <a:cs typeface="Tahoma"/>
              </a:rPr>
              <a:t>Tools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Assets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Fragment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Model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Editor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98437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60" dirty="0">
                <a:solidFill>
                  <a:srgbClr val="FF0000"/>
                </a:solidFill>
              </a:rPr>
              <a:t>Context-aware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Configuration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Example: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45" dirty="0">
                <a:solidFill>
                  <a:srgbClr val="FF0000"/>
                </a:solidFill>
              </a:rPr>
              <a:t>Content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60" dirty="0">
                <a:solidFill>
                  <a:srgbClr val="FF0000"/>
                </a:solidFill>
              </a:rPr>
              <a:t>Fragment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170" dirty="0">
                <a:solidFill>
                  <a:srgbClr val="FF0000"/>
                </a:solidFill>
              </a:rPr>
              <a:t>Model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6150864" y="2060448"/>
            <a:ext cx="6038215" cy="4666615"/>
            <a:chOff x="6150864" y="2060448"/>
            <a:chExt cx="6038215" cy="4666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864" y="2060448"/>
              <a:ext cx="6038088" cy="46664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8128" y="2267712"/>
              <a:ext cx="5541263" cy="40538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53365" y="2262949"/>
              <a:ext cx="5551170" cy="4063365"/>
            </a:xfrm>
            <a:custGeom>
              <a:avLst/>
              <a:gdLst/>
              <a:ahLst/>
              <a:cxnLst/>
              <a:rect l="l" t="t" r="r" b="b"/>
              <a:pathLst>
                <a:path w="5551170" h="4063365">
                  <a:moveTo>
                    <a:pt x="0" y="0"/>
                  </a:moveTo>
                  <a:lnTo>
                    <a:pt x="5550789" y="0"/>
                  </a:lnTo>
                  <a:lnTo>
                    <a:pt x="5550789" y="4063365"/>
                  </a:lnTo>
                  <a:lnTo>
                    <a:pt x="0" y="40633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211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4922520" cy="513715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e: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ent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45" dirty="0">
                <a:latin typeface="Tahoma"/>
                <a:cs typeface="Tahoma"/>
              </a:rPr>
              <a:t>el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ns</a:t>
            </a:r>
            <a:endParaRPr sz="2200">
              <a:latin typeface="Tahoma"/>
              <a:cs typeface="Tahoma"/>
            </a:endParaRPr>
          </a:p>
          <a:p>
            <a:pPr marL="585470" marR="58293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0" dirty="0">
                <a:latin typeface="Tahoma"/>
                <a:cs typeface="Tahoma"/>
              </a:rPr>
              <a:t>t</a:t>
            </a:r>
            <a:r>
              <a:rPr sz="2200" spc="-300" dirty="0">
                <a:latin typeface="Tahoma"/>
                <a:cs typeface="Tahoma"/>
              </a:rPr>
              <a:t>: 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25" dirty="0">
                <a:latin typeface="Tahoma"/>
                <a:cs typeface="Tahoma"/>
              </a:rPr>
              <a:t>t)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35" dirty="0">
                <a:latin typeface="Tahoma"/>
                <a:cs typeface="Tahoma"/>
              </a:rPr>
              <a:t>N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195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z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5815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34" dirty="0">
                <a:solidFill>
                  <a:srgbClr val="FF0000"/>
                </a:solidFill>
              </a:rPr>
              <a:t>W</a:t>
            </a:r>
            <a:r>
              <a:rPr sz="2800" spc="-280" dirty="0">
                <a:solidFill>
                  <a:srgbClr val="FF0000"/>
                </a:solidFill>
              </a:rPr>
              <a:t>h</a:t>
            </a:r>
            <a:r>
              <a:rPr sz="2800" spc="-265" dirty="0">
                <a:solidFill>
                  <a:srgbClr val="FF0000"/>
                </a:solidFill>
              </a:rPr>
              <a:t>a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140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00" dirty="0">
                <a:solidFill>
                  <a:srgbClr val="FF0000"/>
                </a:solidFill>
              </a:rPr>
              <a:t>t</a:t>
            </a:r>
            <a:r>
              <a:rPr sz="2800" spc="-280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F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5" dirty="0">
                <a:solidFill>
                  <a:srgbClr val="FF0000"/>
                </a:solidFill>
              </a:rPr>
              <a:t>a</a:t>
            </a:r>
            <a:r>
              <a:rPr sz="2800" spc="-280" dirty="0">
                <a:solidFill>
                  <a:srgbClr val="FF0000"/>
                </a:solidFill>
              </a:rPr>
              <a:t>g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t</a:t>
            </a:r>
            <a:r>
              <a:rPr sz="2800" spc="-325" dirty="0">
                <a:solidFill>
                  <a:srgbClr val="FF0000"/>
                </a:solidFill>
              </a:rPr>
              <a:t>s?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998720" y="2398776"/>
            <a:ext cx="7056120" cy="3511550"/>
            <a:chOff x="4998720" y="2398776"/>
            <a:chExt cx="7056120" cy="3511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720" y="2398776"/>
              <a:ext cx="7056119" cy="35112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5984" y="2606040"/>
              <a:ext cx="6443471" cy="28986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01221" y="2601277"/>
              <a:ext cx="6453505" cy="2908300"/>
            </a:xfrm>
            <a:custGeom>
              <a:avLst/>
              <a:gdLst/>
              <a:ahLst/>
              <a:cxnLst/>
              <a:rect l="l" t="t" r="r" b="b"/>
              <a:pathLst>
                <a:path w="6453505" h="2908300">
                  <a:moveTo>
                    <a:pt x="0" y="0"/>
                  </a:moveTo>
                  <a:lnTo>
                    <a:pt x="6452996" y="0"/>
                  </a:lnTo>
                  <a:lnTo>
                    <a:pt x="6452996" y="2908173"/>
                  </a:lnTo>
                  <a:lnTo>
                    <a:pt x="0" y="29081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16411" y="5045964"/>
              <a:ext cx="234950" cy="295910"/>
            </a:xfrm>
            <a:custGeom>
              <a:avLst/>
              <a:gdLst/>
              <a:ahLst/>
              <a:cxnLst/>
              <a:rect l="l" t="t" r="r" b="b"/>
              <a:pathLst>
                <a:path w="234950" h="295910">
                  <a:moveTo>
                    <a:pt x="234696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234696" y="295656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16411" y="5045964"/>
              <a:ext cx="234950" cy="295910"/>
            </a:xfrm>
            <a:custGeom>
              <a:avLst/>
              <a:gdLst/>
              <a:ahLst/>
              <a:cxnLst/>
              <a:rect l="l" t="t" r="r" b="b"/>
              <a:pathLst>
                <a:path w="234950" h="295910">
                  <a:moveTo>
                    <a:pt x="0" y="0"/>
                  </a:moveTo>
                  <a:lnTo>
                    <a:pt x="234696" y="0"/>
                  </a:lnTo>
                  <a:lnTo>
                    <a:pt x="234696" y="295656"/>
                  </a:lnTo>
                  <a:lnTo>
                    <a:pt x="0" y="29565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212</a:t>
            </a:fld>
            <a:endParaRPr spc="-6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15570">
              <a:lnSpc>
                <a:spcPct val="100000"/>
              </a:lnSpc>
              <a:spcBef>
                <a:spcPts val="105"/>
              </a:spcBef>
            </a:pPr>
            <a:r>
              <a:rPr spc="-120" dirty="0"/>
              <a:t>The </a:t>
            </a:r>
            <a:r>
              <a:rPr spc="-105" dirty="0"/>
              <a:t>Sites </a:t>
            </a:r>
            <a:r>
              <a:rPr spc="-95" dirty="0"/>
              <a:t>team </a:t>
            </a:r>
            <a:r>
              <a:rPr spc="-120" dirty="0"/>
              <a:t>has </a:t>
            </a:r>
            <a:r>
              <a:rPr spc="-135" dirty="0"/>
              <a:t>a </a:t>
            </a:r>
            <a:r>
              <a:rPr spc="-80" dirty="0"/>
              <a:t>requirement </a:t>
            </a:r>
            <a:r>
              <a:rPr spc="-85" dirty="0"/>
              <a:t>to </a:t>
            </a:r>
            <a:r>
              <a:rPr spc="-100" dirty="0"/>
              <a:t>start using </a:t>
            </a:r>
            <a:r>
              <a:rPr spc="-70" dirty="0"/>
              <a:t>Adobe </a:t>
            </a:r>
            <a:r>
              <a:rPr spc="-90" dirty="0"/>
              <a:t>Experience </a:t>
            </a:r>
            <a:r>
              <a:rPr spc="-85" dirty="0"/>
              <a:t>Manager </a:t>
            </a:r>
            <a:r>
              <a:rPr spc="-150" dirty="0"/>
              <a:t>as </a:t>
            </a:r>
            <a:r>
              <a:rPr spc="-135" dirty="0"/>
              <a:t>a </a:t>
            </a:r>
            <a:r>
              <a:rPr spc="-90" dirty="0"/>
              <a:t>central </a:t>
            </a:r>
            <a:r>
              <a:rPr spc="-70" dirty="0"/>
              <a:t>hub </a:t>
            </a:r>
            <a:r>
              <a:rPr spc="-110" dirty="0"/>
              <a:t>for </a:t>
            </a:r>
            <a:r>
              <a:rPr spc="-105" dirty="0"/>
              <a:t> </a:t>
            </a:r>
            <a:r>
              <a:rPr spc="-85" dirty="0"/>
              <a:t>content </a:t>
            </a:r>
            <a:r>
              <a:rPr spc="-110" dirty="0"/>
              <a:t>for </a:t>
            </a:r>
            <a:r>
              <a:rPr spc="-75" dirty="0"/>
              <a:t>their </a:t>
            </a:r>
            <a:r>
              <a:rPr spc="-50" dirty="0"/>
              <a:t>mobile </a:t>
            </a:r>
            <a:r>
              <a:rPr spc="-80" dirty="0"/>
              <a:t>applications </a:t>
            </a:r>
            <a:r>
              <a:rPr spc="-85" dirty="0"/>
              <a:t>and </a:t>
            </a:r>
            <a:r>
              <a:rPr spc="-200" dirty="0"/>
              <a:t>IOT </a:t>
            </a:r>
            <a:r>
              <a:rPr spc="-120" dirty="0"/>
              <a:t>devices. </a:t>
            </a:r>
            <a:r>
              <a:rPr spc="-95" dirty="0"/>
              <a:t>Their </a:t>
            </a:r>
            <a:r>
              <a:rPr spc="-80" dirty="0"/>
              <a:t>requirement </a:t>
            </a:r>
            <a:r>
              <a:rPr spc="-85" dirty="0"/>
              <a:t>is to </a:t>
            </a:r>
            <a:r>
              <a:rPr spc="-70" dirty="0"/>
              <a:t>query </a:t>
            </a:r>
            <a:r>
              <a:rPr spc="-85" dirty="0"/>
              <a:t>content </a:t>
            </a:r>
            <a:r>
              <a:rPr spc="-105" dirty="0"/>
              <a:t>using </a:t>
            </a:r>
            <a:r>
              <a:rPr spc="-100" dirty="0"/>
              <a:t> GraphQL, </a:t>
            </a:r>
            <a:r>
              <a:rPr spc="-60" dirty="0"/>
              <a:t>which </a:t>
            </a:r>
            <a:r>
              <a:rPr spc="-85" dirty="0"/>
              <a:t>requires </a:t>
            </a:r>
            <a:r>
              <a:rPr spc="-95" dirty="0"/>
              <a:t>structured </a:t>
            </a:r>
            <a:r>
              <a:rPr spc="-85" dirty="0"/>
              <a:t>content </a:t>
            </a:r>
            <a:r>
              <a:rPr spc="-105" dirty="0"/>
              <a:t>created </a:t>
            </a:r>
            <a:r>
              <a:rPr spc="-75" dirty="0"/>
              <a:t>by </a:t>
            </a:r>
            <a:r>
              <a:rPr spc="-105" dirty="0"/>
              <a:t>marketers </a:t>
            </a:r>
            <a:r>
              <a:rPr spc="-85" dirty="0"/>
              <a:t>and content </a:t>
            </a:r>
            <a:r>
              <a:rPr spc="-130" dirty="0"/>
              <a:t>creators. </a:t>
            </a:r>
            <a:r>
              <a:rPr spc="-70" dirty="0"/>
              <a:t>Adobe </a:t>
            </a:r>
            <a:r>
              <a:rPr spc="-65" dirty="0"/>
              <a:t> </a:t>
            </a:r>
            <a:r>
              <a:rPr spc="-90" dirty="0"/>
              <a:t>Experience</a:t>
            </a:r>
            <a:r>
              <a:rPr spc="-220" dirty="0"/>
              <a:t> </a:t>
            </a:r>
            <a:r>
              <a:rPr spc="-85" dirty="0"/>
              <a:t>Manager</a:t>
            </a:r>
            <a:r>
              <a:rPr spc="-229" dirty="0"/>
              <a:t> </a:t>
            </a:r>
            <a:r>
              <a:rPr spc="-85" dirty="0"/>
              <a:t>can</a:t>
            </a:r>
            <a:r>
              <a:rPr spc="-195" dirty="0"/>
              <a:t> </a:t>
            </a:r>
            <a:r>
              <a:rPr spc="-105" dirty="0"/>
              <a:t>use</a:t>
            </a:r>
            <a:r>
              <a:rPr spc="-190" dirty="0"/>
              <a:t> </a:t>
            </a:r>
            <a:r>
              <a:rPr spc="-85" dirty="0"/>
              <a:t>Content</a:t>
            </a:r>
            <a:r>
              <a:rPr spc="-229" dirty="0"/>
              <a:t> </a:t>
            </a:r>
            <a:r>
              <a:rPr spc="-114" dirty="0"/>
              <a:t>Fragment</a:t>
            </a:r>
            <a:r>
              <a:rPr spc="-229" dirty="0"/>
              <a:t> </a:t>
            </a:r>
            <a:r>
              <a:rPr spc="-45" dirty="0"/>
              <a:t>Models</a:t>
            </a:r>
            <a:r>
              <a:rPr spc="-150" dirty="0"/>
              <a:t> as</a:t>
            </a:r>
            <a:r>
              <a:rPr spc="-180" dirty="0"/>
              <a:t> </a:t>
            </a:r>
            <a:r>
              <a:rPr spc="-95" dirty="0"/>
              <a:t>templates</a:t>
            </a:r>
            <a:r>
              <a:rPr spc="-204" dirty="0"/>
              <a:t> </a:t>
            </a:r>
            <a:r>
              <a:rPr spc="-110" dirty="0"/>
              <a:t>for</a:t>
            </a:r>
            <a:r>
              <a:rPr spc="-155" dirty="0"/>
              <a:t> </a:t>
            </a:r>
            <a:r>
              <a:rPr spc="-85" dirty="0"/>
              <a:t>Content</a:t>
            </a:r>
            <a:r>
              <a:rPr spc="-229" dirty="0"/>
              <a:t> </a:t>
            </a:r>
            <a:r>
              <a:rPr spc="-110" dirty="0"/>
              <a:t>Fragments</a:t>
            </a:r>
            <a:r>
              <a:rPr spc="-229" dirty="0"/>
              <a:t> </a:t>
            </a:r>
            <a:r>
              <a:rPr spc="-105" dirty="0"/>
              <a:t>that</a:t>
            </a:r>
            <a:r>
              <a:rPr spc="-200" dirty="0"/>
              <a:t> </a:t>
            </a:r>
            <a:r>
              <a:rPr spc="-85" dirty="0"/>
              <a:t>can </a:t>
            </a:r>
            <a:r>
              <a:rPr spc="-675" dirty="0"/>
              <a:t> </a:t>
            </a:r>
            <a:r>
              <a:rPr spc="-80" dirty="0"/>
              <a:t>be</a:t>
            </a:r>
            <a:r>
              <a:rPr spc="-204" dirty="0"/>
              <a:t> </a:t>
            </a:r>
            <a:r>
              <a:rPr spc="-75" dirty="0"/>
              <a:t>queried</a:t>
            </a:r>
            <a:r>
              <a:rPr spc="-245" dirty="0"/>
              <a:t> </a:t>
            </a:r>
            <a:r>
              <a:rPr spc="-75" dirty="0"/>
              <a:t>by</a:t>
            </a:r>
            <a:r>
              <a:rPr spc="-195" dirty="0"/>
              <a:t> </a:t>
            </a:r>
            <a:r>
              <a:rPr spc="-100" dirty="0"/>
              <a:t>GraphQL.</a:t>
            </a:r>
          </a:p>
          <a:p>
            <a:pPr marL="12700" marR="5080">
              <a:lnSpc>
                <a:spcPct val="100000"/>
              </a:lnSpc>
              <a:spcBef>
                <a:spcPts val="1615"/>
              </a:spcBef>
            </a:pPr>
            <a:r>
              <a:rPr spc="-190" dirty="0"/>
              <a:t>In</a:t>
            </a:r>
            <a:r>
              <a:rPr spc="-170" dirty="0"/>
              <a:t> </a:t>
            </a:r>
            <a:r>
              <a:rPr spc="-80" dirty="0"/>
              <a:t>this</a:t>
            </a:r>
            <a:r>
              <a:rPr spc="-204" dirty="0"/>
              <a:t> </a:t>
            </a:r>
            <a:r>
              <a:rPr spc="-105" dirty="0"/>
              <a:t>exercise</a:t>
            </a:r>
            <a:r>
              <a:rPr spc="-220" dirty="0"/>
              <a:t> </a:t>
            </a:r>
            <a:r>
              <a:rPr spc="-75" dirty="0"/>
              <a:t>you</a:t>
            </a:r>
            <a:r>
              <a:rPr spc="-175" dirty="0"/>
              <a:t> </a:t>
            </a:r>
            <a:r>
              <a:rPr spc="-20" dirty="0"/>
              <a:t>will</a:t>
            </a:r>
            <a:r>
              <a:rPr spc="-185" dirty="0"/>
              <a:t> </a:t>
            </a:r>
            <a:r>
              <a:rPr spc="-80" dirty="0"/>
              <a:t>enable</a:t>
            </a:r>
            <a:r>
              <a:rPr spc="-220" dirty="0"/>
              <a:t> </a:t>
            </a:r>
            <a:r>
              <a:rPr spc="-85" dirty="0"/>
              <a:t>Content</a:t>
            </a:r>
            <a:r>
              <a:rPr spc="-225" dirty="0"/>
              <a:t> </a:t>
            </a:r>
            <a:r>
              <a:rPr spc="-114" dirty="0"/>
              <a:t>Fragment</a:t>
            </a:r>
            <a:r>
              <a:rPr spc="-204" dirty="0"/>
              <a:t> </a:t>
            </a:r>
            <a:r>
              <a:rPr spc="-45" dirty="0"/>
              <a:t>Models</a:t>
            </a:r>
            <a:r>
              <a:rPr spc="-180" dirty="0"/>
              <a:t> </a:t>
            </a:r>
            <a:r>
              <a:rPr spc="-110" dirty="0"/>
              <a:t>for</a:t>
            </a:r>
            <a:r>
              <a:rPr spc="-155" dirty="0"/>
              <a:t> </a:t>
            </a:r>
            <a:r>
              <a:rPr spc="-90" dirty="0"/>
              <a:t>the</a:t>
            </a:r>
            <a:r>
              <a:rPr spc="-195" dirty="0"/>
              <a:t> </a:t>
            </a:r>
            <a:r>
              <a:rPr spc="-40" dirty="0"/>
              <a:t>ACME</a:t>
            </a:r>
            <a:r>
              <a:rPr spc="-210" dirty="0"/>
              <a:t> </a:t>
            </a:r>
            <a:r>
              <a:rPr spc="-90" dirty="0"/>
              <a:t>brand</a:t>
            </a:r>
            <a:r>
              <a:rPr spc="-185" dirty="0"/>
              <a:t> </a:t>
            </a:r>
            <a:r>
              <a:rPr spc="-85" dirty="0"/>
              <a:t>and</a:t>
            </a:r>
            <a:r>
              <a:rPr spc="-190" dirty="0"/>
              <a:t> </a:t>
            </a:r>
            <a:r>
              <a:rPr spc="-100" dirty="0"/>
              <a:t>attach</a:t>
            </a:r>
            <a:r>
              <a:rPr spc="-200" dirty="0"/>
              <a:t> </a:t>
            </a:r>
            <a:r>
              <a:rPr spc="-105" dirty="0"/>
              <a:t>that</a:t>
            </a:r>
            <a:r>
              <a:rPr spc="-200" dirty="0"/>
              <a:t> </a:t>
            </a:r>
            <a:r>
              <a:rPr spc="-90" dirty="0"/>
              <a:t>context </a:t>
            </a:r>
            <a:r>
              <a:rPr spc="-675" dirty="0"/>
              <a:t> </a:t>
            </a:r>
            <a:r>
              <a:rPr spc="-85" dirty="0"/>
              <a:t>to</a:t>
            </a:r>
            <a:r>
              <a:rPr spc="-185" dirty="0"/>
              <a:t> </a:t>
            </a:r>
            <a:r>
              <a:rPr spc="-95" dirty="0"/>
              <a:t>an</a:t>
            </a:r>
            <a:r>
              <a:rPr spc="-175" dirty="0"/>
              <a:t> </a:t>
            </a:r>
            <a:r>
              <a:rPr spc="-90" dirty="0"/>
              <a:t>Assets</a:t>
            </a:r>
            <a:r>
              <a:rPr spc="-254" dirty="0"/>
              <a:t> </a:t>
            </a:r>
            <a:r>
              <a:rPr spc="-90" dirty="0"/>
              <a:t>folder</a:t>
            </a:r>
            <a:r>
              <a:rPr spc="-165" dirty="0"/>
              <a:t> </a:t>
            </a:r>
            <a:r>
              <a:rPr spc="-110" dirty="0"/>
              <a:t>for</a:t>
            </a:r>
            <a:r>
              <a:rPr spc="-165" dirty="0"/>
              <a:t> </a:t>
            </a:r>
            <a:r>
              <a:rPr spc="-85" dirty="0"/>
              <a:t>Content</a:t>
            </a:r>
            <a:r>
              <a:rPr spc="-235" dirty="0"/>
              <a:t> </a:t>
            </a:r>
            <a:r>
              <a:rPr spc="-110" dirty="0"/>
              <a:t>Fragments</a:t>
            </a:r>
            <a:r>
              <a:rPr spc="-235" dirty="0"/>
              <a:t> </a:t>
            </a:r>
            <a:r>
              <a:rPr spc="-85" dirty="0"/>
              <a:t>to</a:t>
            </a:r>
            <a:r>
              <a:rPr spc="-185" dirty="0"/>
              <a:t> </a:t>
            </a:r>
            <a:r>
              <a:rPr spc="-80" dirty="0"/>
              <a:t>be</a:t>
            </a:r>
            <a:r>
              <a:rPr spc="-200" dirty="0"/>
              <a:t> </a:t>
            </a:r>
            <a:r>
              <a:rPr spc="-135" dirty="0"/>
              <a:t>created.</a:t>
            </a: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pc="-330" dirty="0"/>
              <a:t>T</a:t>
            </a:r>
            <a:r>
              <a:rPr spc="-130" dirty="0"/>
              <a:t>as</a:t>
            </a:r>
            <a:r>
              <a:rPr spc="-85" dirty="0"/>
              <a:t>k</a:t>
            </a:r>
            <a:r>
              <a:rPr spc="-170" dirty="0"/>
              <a:t>s</a:t>
            </a:r>
            <a:r>
              <a:rPr spc="-185" dirty="0"/>
              <a:t> </a:t>
            </a:r>
            <a:r>
              <a:rPr spc="-80" dirty="0"/>
              <a:t>to</a:t>
            </a:r>
            <a:r>
              <a:rPr spc="-185" dirty="0"/>
              <a:t> </a:t>
            </a:r>
            <a:r>
              <a:rPr spc="-70" dirty="0"/>
              <a:t>p</a:t>
            </a:r>
            <a:r>
              <a:rPr spc="-105" dirty="0"/>
              <a:t>e</a:t>
            </a:r>
            <a:r>
              <a:rPr spc="-30" dirty="0"/>
              <a:t>r</a:t>
            </a:r>
            <a:r>
              <a:rPr spc="-155" dirty="0"/>
              <a:t>f</a:t>
            </a:r>
            <a:r>
              <a:rPr spc="-50" dirty="0"/>
              <a:t>o</a:t>
            </a:r>
            <a:r>
              <a:rPr spc="-100" dirty="0"/>
              <a:t>r</a:t>
            </a:r>
            <a:r>
              <a:rPr spc="-175" dirty="0"/>
              <a:t>m:</a:t>
            </a:r>
          </a:p>
          <a:p>
            <a:pPr marL="533400" indent="-521334">
              <a:lnSpc>
                <a:spcPct val="100000"/>
              </a:lnSpc>
              <a:spcBef>
                <a:spcPts val="1605"/>
              </a:spcBef>
              <a:buAutoNum type="arabicPeriod"/>
              <a:tabLst>
                <a:tab pos="533400" algn="l"/>
                <a:tab pos="534035" algn="l"/>
              </a:tabLst>
            </a:pPr>
            <a:r>
              <a:rPr spc="-75" dirty="0"/>
              <a:t>Add</a:t>
            </a:r>
            <a:r>
              <a:rPr spc="-150" dirty="0"/>
              <a:t> </a:t>
            </a:r>
            <a:r>
              <a:rPr spc="-85" dirty="0"/>
              <a:t>Content</a:t>
            </a:r>
            <a:r>
              <a:rPr spc="-235" dirty="0"/>
              <a:t> </a:t>
            </a:r>
            <a:r>
              <a:rPr spc="-114" dirty="0"/>
              <a:t>Fragment</a:t>
            </a:r>
            <a:r>
              <a:rPr spc="-210" dirty="0"/>
              <a:t> </a:t>
            </a:r>
            <a:r>
              <a:rPr spc="-45" dirty="0"/>
              <a:t>Models</a:t>
            </a:r>
            <a:r>
              <a:rPr spc="-180" dirty="0"/>
              <a:t> </a:t>
            </a:r>
            <a:r>
              <a:rPr spc="-85" dirty="0"/>
              <a:t>to</a:t>
            </a:r>
            <a:r>
              <a:rPr spc="-185" dirty="0"/>
              <a:t> </a:t>
            </a:r>
            <a:r>
              <a:rPr spc="-135" dirty="0"/>
              <a:t>a</a:t>
            </a:r>
            <a:r>
              <a:rPr spc="-180" dirty="0"/>
              <a:t> </a:t>
            </a:r>
            <a:r>
              <a:rPr spc="-90" dirty="0"/>
              <a:t>context</a:t>
            </a:r>
            <a:r>
              <a:rPr spc="-180" dirty="0"/>
              <a:t> </a:t>
            </a:r>
            <a:r>
              <a:rPr spc="-65" dirty="0"/>
              <a:t>(ACME)</a:t>
            </a:r>
          </a:p>
          <a:p>
            <a:pPr marL="469265" indent="-457200">
              <a:lnSpc>
                <a:spcPct val="100000"/>
              </a:lnSpc>
              <a:spcBef>
                <a:spcPts val="161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pc="-135" dirty="0"/>
              <a:t>C</a:t>
            </a:r>
            <a:r>
              <a:rPr spc="-70" dirty="0"/>
              <a:t>r</a:t>
            </a:r>
            <a:r>
              <a:rPr spc="-114" dirty="0"/>
              <a:t>e</a:t>
            </a:r>
            <a:r>
              <a:rPr spc="-145" dirty="0"/>
              <a:t>a</a:t>
            </a:r>
            <a:r>
              <a:rPr spc="-120" dirty="0"/>
              <a:t>t</a:t>
            </a:r>
            <a:r>
              <a:rPr spc="-114" dirty="0"/>
              <a:t>e</a:t>
            </a:r>
            <a:r>
              <a:rPr spc="-225" dirty="0"/>
              <a:t> </a:t>
            </a:r>
            <a:r>
              <a:rPr spc="-135" dirty="0"/>
              <a:t>a</a:t>
            </a:r>
            <a:r>
              <a:rPr spc="-180" dirty="0"/>
              <a:t> </a:t>
            </a:r>
            <a:r>
              <a:rPr spc="-25" dirty="0"/>
              <a:t>mo</a:t>
            </a:r>
            <a:r>
              <a:rPr spc="-95" dirty="0"/>
              <a:t>d</a:t>
            </a:r>
            <a:r>
              <a:rPr spc="-65" dirty="0"/>
              <a:t>e</a:t>
            </a:r>
            <a:r>
              <a:rPr spc="-35" dirty="0"/>
              <a:t>l</a:t>
            </a:r>
            <a:r>
              <a:rPr spc="-195" dirty="0"/>
              <a:t> </a:t>
            </a:r>
            <a:r>
              <a:rPr spc="-25" dirty="0"/>
              <a:t>i</a:t>
            </a:r>
            <a:r>
              <a:rPr spc="-65" dirty="0"/>
              <a:t>n</a:t>
            </a:r>
            <a:r>
              <a:rPr spc="-175" dirty="0"/>
              <a:t> </a:t>
            </a:r>
            <a:r>
              <a:rPr spc="-55" dirty="0"/>
              <a:t>A</a:t>
            </a:r>
            <a:r>
              <a:rPr spc="15" dirty="0"/>
              <a:t>C</a:t>
            </a:r>
            <a:r>
              <a:rPr spc="5" dirty="0"/>
              <a:t>M</a:t>
            </a:r>
            <a:r>
              <a:rPr spc="-130" dirty="0"/>
              <a:t>E</a:t>
            </a:r>
          </a:p>
          <a:p>
            <a:pPr marL="469265" indent="-457200">
              <a:lnSpc>
                <a:spcPct val="100000"/>
              </a:lnSpc>
              <a:spcBef>
                <a:spcPts val="158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pc="-114" dirty="0"/>
              <a:t>Create</a:t>
            </a:r>
            <a:r>
              <a:rPr spc="-225" dirty="0"/>
              <a:t> </a:t>
            </a:r>
            <a:r>
              <a:rPr spc="-95" dirty="0"/>
              <a:t>an</a:t>
            </a:r>
            <a:r>
              <a:rPr spc="-170" dirty="0"/>
              <a:t> </a:t>
            </a:r>
            <a:r>
              <a:rPr spc="-120" dirty="0"/>
              <a:t>asset</a:t>
            </a:r>
            <a:r>
              <a:rPr spc="-235" dirty="0"/>
              <a:t> </a:t>
            </a:r>
            <a:r>
              <a:rPr spc="-90" dirty="0"/>
              <a:t>folder</a:t>
            </a:r>
            <a:r>
              <a:rPr spc="-160" dirty="0"/>
              <a:t> </a:t>
            </a:r>
            <a:r>
              <a:rPr spc="-110" dirty="0"/>
              <a:t>for</a:t>
            </a:r>
            <a:r>
              <a:rPr spc="-165" dirty="0"/>
              <a:t> </a:t>
            </a:r>
            <a:r>
              <a:rPr spc="-90" dirty="0"/>
              <a:t>the</a:t>
            </a:r>
            <a:r>
              <a:rPr spc="-220" dirty="0"/>
              <a:t> </a:t>
            </a:r>
            <a:r>
              <a:rPr spc="-90" dirty="0"/>
              <a:t>context</a:t>
            </a:r>
            <a:r>
              <a:rPr spc="-185" dirty="0"/>
              <a:t> </a:t>
            </a:r>
            <a:r>
              <a:rPr spc="-65" dirty="0"/>
              <a:t>(ACME)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213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88601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45" dirty="0"/>
              <a:t> </a:t>
            </a:r>
            <a:r>
              <a:rPr sz="2800" spc="-280" dirty="0"/>
              <a:t>2:</a:t>
            </a:r>
            <a:r>
              <a:rPr sz="2800" spc="-185" dirty="0"/>
              <a:t> </a:t>
            </a:r>
            <a:r>
              <a:rPr sz="2800" spc="-210" dirty="0"/>
              <a:t>Enable</a:t>
            </a:r>
            <a:r>
              <a:rPr sz="2800" spc="-165" dirty="0"/>
              <a:t> </a:t>
            </a:r>
            <a:r>
              <a:rPr sz="2800" spc="-245" dirty="0"/>
              <a:t>Content</a:t>
            </a:r>
            <a:r>
              <a:rPr sz="2800" spc="-165" dirty="0"/>
              <a:t> </a:t>
            </a:r>
            <a:r>
              <a:rPr sz="2800" spc="-260" dirty="0"/>
              <a:t>Fragment</a:t>
            </a:r>
            <a:r>
              <a:rPr sz="2800" spc="-195" dirty="0"/>
              <a:t> </a:t>
            </a:r>
            <a:r>
              <a:rPr sz="2800" spc="-190" dirty="0"/>
              <a:t>Models</a:t>
            </a:r>
            <a:r>
              <a:rPr sz="2800" spc="-220" dirty="0"/>
              <a:t> </a:t>
            </a:r>
            <a:r>
              <a:rPr sz="2800" spc="-195" dirty="0"/>
              <a:t>for</a:t>
            </a:r>
            <a:r>
              <a:rPr sz="2800" spc="-200" dirty="0"/>
              <a:t> </a:t>
            </a:r>
            <a:r>
              <a:rPr sz="2800" spc="-254" dirty="0"/>
              <a:t>a</a:t>
            </a:r>
            <a:r>
              <a:rPr sz="2800" spc="-180" dirty="0"/>
              <a:t> </a:t>
            </a:r>
            <a:r>
              <a:rPr sz="2800" spc="-250" dirty="0"/>
              <a:t>Context</a:t>
            </a:r>
            <a:endParaRPr sz="28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34200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65" dirty="0">
                <a:solidFill>
                  <a:srgbClr val="FF0000"/>
                </a:solidFill>
              </a:rPr>
              <a:t>G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160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b</a:t>
            </a:r>
            <a:r>
              <a:rPr sz="2800" spc="-225" dirty="0">
                <a:solidFill>
                  <a:srgbClr val="FF0000"/>
                </a:solidFill>
              </a:rPr>
              <a:t>a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3856354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pp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35" dirty="0">
                <a:latin typeface="Tahoma"/>
                <a:cs typeface="Tahoma"/>
              </a:rPr>
              <a:t>o 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50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30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853" y="1972445"/>
            <a:ext cx="287274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se 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3944" y="1289303"/>
            <a:ext cx="2526791" cy="28133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83975" y="2336318"/>
            <a:ext cx="7473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1327" y="3575303"/>
            <a:ext cx="2612135" cy="29138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47468" y="4671959"/>
            <a:ext cx="12414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6247" y="1240535"/>
            <a:ext cx="2615183" cy="29108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64077" y="2336318"/>
            <a:ext cx="15398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2295" y="3526535"/>
            <a:ext cx="2697479" cy="301142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467364" y="4671957"/>
            <a:ext cx="15081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9135" y="1240535"/>
            <a:ext cx="2563367" cy="285902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932732" y="2172653"/>
            <a:ext cx="1217930" cy="637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4325" marR="5080" indent="-302260">
              <a:lnSpc>
                <a:spcPts val="2280"/>
              </a:lnSpc>
              <a:spcBef>
                <a:spcPts val="385"/>
              </a:spcBef>
            </a:pPr>
            <a:r>
              <a:rPr sz="2100" spc="-2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-1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00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1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100" spc="-1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100" spc="-30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2100" spc="-75" dirty="0">
                <a:solidFill>
                  <a:srgbClr val="FFFFFF"/>
                </a:solidFill>
                <a:latin typeface="Tahoma"/>
                <a:cs typeface="Tahoma"/>
              </a:rPr>
              <a:t>Rules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214</a:t>
            </a:fld>
            <a:endParaRPr spc="-6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14472"/>
            <a:ext cx="12189460" cy="3843654"/>
            <a:chOff x="0" y="3014472"/>
            <a:chExt cx="12189460" cy="38436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631" y="3014472"/>
              <a:ext cx="11417807" cy="38221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895" y="3221736"/>
              <a:ext cx="10805159" cy="32095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7133" y="3216973"/>
              <a:ext cx="10814685" cy="3219450"/>
            </a:xfrm>
            <a:custGeom>
              <a:avLst/>
              <a:gdLst/>
              <a:ahLst/>
              <a:cxnLst/>
              <a:rect l="l" t="t" r="r" b="b"/>
              <a:pathLst>
                <a:path w="10814685" h="3219450">
                  <a:moveTo>
                    <a:pt x="0" y="0"/>
                  </a:moveTo>
                  <a:lnTo>
                    <a:pt x="10814685" y="0"/>
                  </a:lnTo>
                  <a:lnTo>
                    <a:pt x="10814685" y="3219069"/>
                  </a:lnTo>
                  <a:lnTo>
                    <a:pt x="0" y="32190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744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>
                <a:solidFill>
                  <a:srgbClr val="FF0000"/>
                </a:solidFill>
              </a:rPr>
              <a:t>A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7" name="object 7"/>
          <p:cNvGrpSpPr/>
          <p:nvPr/>
        </p:nvGrpSpPr>
        <p:grpSpPr>
          <a:xfrm>
            <a:off x="956563" y="1072382"/>
            <a:ext cx="7731125" cy="1452245"/>
            <a:chOff x="956563" y="1072382"/>
            <a:chExt cx="7731125" cy="1452245"/>
          </a:xfrm>
        </p:grpSpPr>
        <p:sp>
          <p:nvSpPr>
            <p:cNvPr id="8" name="object 8"/>
            <p:cNvSpPr/>
            <p:nvPr/>
          </p:nvSpPr>
          <p:spPr>
            <a:xfrm>
              <a:off x="969263" y="1085082"/>
              <a:ext cx="7705725" cy="1426845"/>
            </a:xfrm>
            <a:custGeom>
              <a:avLst/>
              <a:gdLst/>
              <a:ahLst/>
              <a:cxnLst/>
              <a:rect l="l" t="t" r="r" b="b"/>
              <a:pathLst>
                <a:path w="7705725" h="1426845">
                  <a:moveTo>
                    <a:pt x="7467600" y="0"/>
                  </a:moveTo>
                  <a:lnTo>
                    <a:pt x="237744" y="0"/>
                  </a:lnTo>
                  <a:lnTo>
                    <a:pt x="189829" y="4830"/>
                  </a:lnTo>
                  <a:lnTo>
                    <a:pt x="145202" y="18684"/>
                  </a:lnTo>
                  <a:lnTo>
                    <a:pt x="104817" y="40606"/>
                  </a:lnTo>
                  <a:lnTo>
                    <a:pt x="69632" y="69638"/>
                  </a:lnTo>
                  <a:lnTo>
                    <a:pt x="40602" y="104826"/>
                  </a:lnTo>
                  <a:lnTo>
                    <a:pt x="18682" y="145212"/>
                  </a:lnTo>
                  <a:lnTo>
                    <a:pt x="4829" y="189841"/>
                  </a:lnTo>
                  <a:lnTo>
                    <a:pt x="0" y="237756"/>
                  </a:lnTo>
                  <a:lnTo>
                    <a:pt x="0" y="1188720"/>
                  </a:lnTo>
                  <a:lnTo>
                    <a:pt x="4829" y="1236634"/>
                  </a:lnTo>
                  <a:lnTo>
                    <a:pt x="18682" y="1281261"/>
                  </a:lnTo>
                  <a:lnTo>
                    <a:pt x="40602" y="1321646"/>
                  </a:lnTo>
                  <a:lnTo>
                    <a:pt x="69632" y="1356831"/>
                  </a:lnTo>
                  <a:lnTo>
                    <a:pt x="104817" y="1385861"/>
                  </a:lnTo>
                  <a:lnTo>
                    <a:pt x="145202" y="1407781"/>
                  </a:lnTo>
                  <a:lnTo>
                    <a:pt x="189829" y="1421634"/>
                  </a:lnTo>
                  <a:lnTo>
                    <a:pt x="237744" y="1426464"/>
                  </a:lnTo>
                  <a:lnTo>
                    <a:pt x="7467600" y="1426464"/>
                  </a:lnTo>
                  <a:lnTo>
                    <a:pt x="7515514" y="1421634"/>
                  </a:lnTo>
                  <a:lnTo>
                    <a:pt x="7560141" y="1407781"/>
                  </a:lnTo>
                  <a:lnTo>
                    <a:pt x="7600526" y="1385861"/>
                  </a:lnTo>
                  <a:lnTo>
                    <a:pt x="7635711" y="1356831"/>
                  </a:lnTo>
                  <a:lnTo>
                    <a:pt x="7664741" y="1321646"/>
                  </a:lnTo>
                  <a:lnTo>
                    <a:pt x="7686661" y="1281261"/>
                  </a:lnTo>
                  <a:lnTo>
                    <a:pt x="7700514" y="1236634"/>
                  </a:lnTo>
                  <a:lnTo>
                    <a:pt x="7705344" y="1188720"/>
                  </a:lnTo>
                  <a:lnTo>
                    <a:pt x="7705344" y="237756"/>
                  </a:lnTo>
                  <a:lnTo>
                    <a:pt x="7700514" y="189841"/>
                  </a:lnTo>
                  <a:lnTo>
                    <a:pt x="7686661" y="145212"/>
                  </a:lnTo>
                  <a:lnTo>
                    <a:pt x="7664741" y="104826"/>
                  </a:lnTo>
                  <a:lnTo>
                    <a:pt x="7635711" y="69638"/>
                  </a:lnTo>
                  <a:lnTo>
                    <a:pt x="7600526" y="40606"/>
                  </a:lnTo>
                  <a:lnTo>
                    <a:pt x="7560141" y="18684"/>
                  </a:lnTo>
                  <a:lnTo>
                    <a:pt x="7515514" y="4830"/>
                  </a:lnTo>
                  <a:lnTo>
                    <a:pt x="7467600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69263" y="1085082"/>
              <a:ext cx="7705725" cy="1426845"/>
            </a:xfrm>
            <a:custGeom>
              <a:avLst/>
              <a:gdLst/>
              <a:ahLst/>
              <a:cxnLst/>
              <a:rect l="l" t="t" r="r" b="b"/>
              <a:pathLst>
                <a:path w="7705725" h="1426845">
                  <a:moveTo>
                    <a:pt x="0" y="237756"/>
                  </a:moveTo>
                  <a:lnTo>
                    <a:pt x="4829" y="189841"/>
                  </a:lnTo>
                  <a:lnTo>
                    <a:pt x="18682" y="145212"/>
                  </a:lnTo>
                  <a:lnTo>
                    <a:pt x="40602" y="104826"/>
                  </a:lnTo>
                  <a:lnTo>
                    <a:pt x="69632" y="69638"/>
                  </a:lnTo>
                  <a:lnTo>
                    <a:pt x="104817" y="40606"/>
                  </a:lnTo>
                  <a:lnTo>
                    <a:pt x="145202" y="18684"/>
                  </a:lnTo>
                  <a:lnTo>
                    <a:pt x="189829" y="4830"/>
                  </a:lnTo>
                  <a:lnTo>
                    <a:pt x="237744" y="0"/>
                  </a:lnTo>
                  <a:lnTo>
                    <a:pt x="7467600" y="0"/>
                  </a:lnTo>
                  <a:lnTo>
                    <a:pt x="7515514" y="4830"/>
                  </a:lnTo>
                  <a:lnTo>
                    <a:pt x="7560141" y="18684"/>
                  </a:lnTo>
                  <a:lnTo>
                    <a:pt x="7600526" y="40606"/>
                  </a:lnTo>
                  <a:lnTo>
                    <a:pt x="7635711" y="69638"/>
                  </a:lnTo>
                  <a:lnTo>
                    <a:pt x="7664741" y="104826"/>
                  </a:lnTo>
                  <a:lnTo>
                    <a:pt x="7686661" y="145212"/>
                  </a:lnTo>
                  <a:lnTo>
                    <a:pt x="7700514" y="189841"/>
                  </a:lnTo>
                  <a:lnTo>
                    <a:pt x="7705344" y="237756"/>
                  </a:lnTo>
                  <a:lnTo>
                    <a:pt x="7705344" y="1188720"/>
                  </a:lnTo>
                  <a:lnTo>
                    <a:pt x="7700514" y="1236634"/>
                  </a:lnTo>
                  <a:lnTo>
                    <a:pt x="7686661" y="1281261"/>
                  </a:lnTo>
                  <a:lnTo>
                    <a:pt x="7664741" y="1321646"/>
                  </a:lnTo>
                  <a:lnTo>
                    <a:pt x="7635711" y="1356831"/>
                  </a:lnTo>
                  <a:lnTo>
                    <a:pt x="7600526" y="1385861"/>
                  </a:lnTo>
                  <a:lnTo>
                    <a:pt x="7560141" y="1407781"/>
                  </a:lnTo>
                  <a:lnTo>
                    <a:pt x="7515514" y="1421634"/>
                  </a:lnTo>
                  <a:lnTo>
                    <a:pt x="7467600" y="1426464"/>
                  </a:lnTo>
                  <a:lnTo>
                    <a:pt x="237744" y="1426464"/>
                  </a:lnTo>
                  <a:lnTo>
                    <a:pt x="189829" y="1421634"/>
                  </a:lnTo>
                  <a:lnTo>
                    <a:pt x="145202" y="1407781"/>
                  </a:lnTo>
                  <a:lnTo>
                    <a:pt x="104817" y="1385861"/>
                  </a:lnTo>
                  <a:lnTo>
                    <a:pt x="69632" y="1356831"/>
                  </a:lnTo>
                  <a:lnTo>
                    <a:pt x="40602" y="1321646"/>
                  </a:lnTo>
                  <a:lnTo>
                    <a:pt x="18682" y="1281261"/>
                  </a:lnTo>
                  <a:lnTo>
                    <a:pt x="4829" y="1236634"/>
                  </a:lnTo>
                  <a:lnTo>
                    <a:pt x="0" y="1188720"/>
                  </a:lnTo>
                  <a:lnTo>
                    <a:pt x="0" y="237756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10767" y="1409912"/>
            <a:ext cx="6024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7025" marR="5080" indent="-158496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Integrate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Assets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solutions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gh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3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74607" y="941832"/>
            <a:ext cx="2545080" cy="1652270"/>
          </a:xfrm>
          <a:custGeom>
            <a:avLst/>
            <a:gdLst/>
            <a:ahLst/>
            <a:cxnLst/>
            <a:rect l="l" t="t" r="r" b="b"/>
            <a:pathLst>
              <a:path w="2545079" h="1652270">
                <a:moveTo>
                  <a:pt x="2545079" y="0"/>
                </a:moveTo>
                <a:lnTo>
                  <a:pt x="0" y="0"/>
                </a:lnTo>
                <a:lnTo>
                  <a:pt x="0" y="1652015"/>
                </a:lnTo>
                <a:lnTo>
                  <a:pt x="2545079" y="1652015"/>
                </a:lnTo>
                <a:lnTo>
                  <a:pt x="25450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74607" y="941832"/>
            <a:ext cx="2545080" cy="16522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L="435609" indent="-344805">
              <a:lnSpc>
                <a:spcPct val="100000"/>
              </a:lnSpc>
              <a:buFont typeface="Arial MT"/>
              <a:buChar char="•"/>
              <a:tabLst>
                <a:tab pos="435609" algn="l"/>
                <a:tab pos="436245" algn="l"/>
              </a:tabLst>
            </a:pPr>
            <a:r>
              <a:rPr sz="2200" spc="-100" dirty="0">
                <a:latin typeface="Tahoma"/>
                <a:cs typeface="Tahoma"/>
              </a:rPr>
              <a:t>B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al</a:t>
            </a:r>
            <a:endParaRPr sz="2200">
              <a:latin typeface="Tahoma"/>
              <a:cs typeface="Tahoma"/>
            </a:endParaRPr>
          </a:p>
          <a:p>
            <a:pPr marL="435609" indent="-344805">
              <a:lnSpc>
                <a:spcPct val="100000"/>
              </a:lnSpc>
              <a:buFont typeface="Arial MT"/>
              <a:buChar char="•"/>
              <a:tabLst>
                <a:tab pos="435609" algn="l"/>
                <a:tab pos="436245" algn="l"/>
              </a:tabLst>
            </a:pPr>
            <a:r>
              <a:rPr sz="2200" spc="-3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mi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M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d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  <a:p>
            <a:pPr marL="435609" indent="-344805">
              <a:lnSpc>
                <a:spcPct val="100000"/>
              </a:lnSpc>
              <a:buFont typeface="Arial MT"/>
              <a:buChar char="•"/>
              <a:tabLst>
                <a:tab pos="435609" algn="l"/>
                <a:tab pos="43624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k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215</a:t>
            </a:fld>
            <a:endParaRPr spc="-6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73151" y="2827693"/>
            <a:ext cx="26650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7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9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70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45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v</a:t>
            </a:r>
            <a:r>
              <a:rPr sz="2200" spc="5" dirty="0">
                <a:latin typeface="Tahoma"/>
                <a:cs typeface="Tahoma"/>
              </a:rPr>
              <a:t>i</a:t>
            </a:r>
            <a:r>
              <a:rPr sz="2200" spc="-20" dirty="0">
                <a:latin typeface="Tahoma"/>
                <a:cs typeface="Tahoma"/>
              </a:rPr>
              <a:t>c</a:t>
            </a:r>
            <a:r>
              <a:rPr sz="2200" spc="-1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744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>
                <a:solidFill>
                  <a:srgbClr val="FF0000"/>
                </a:solidFill>
              </a:rPr>
              <a:t>A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099819" y="1176014"/>
            <a:ext cx="6795134" cy="1452245"/>
            <a:chOff x="1099819" y="1176014"/>
            <a:chExt cx="6795134" cy="1452245"/>
          </a:xfrm>
        </p:grpSpPr>
        <p:sp>
          <p:nvSpPr>
            <p:cNvPr id="4" name="object 4"/>
            <p:cNvSpPr/>
            <p:nvPr/>
          </p:nvSpPr>
          <p:spPr>
            <a:xfrm>
              <a:off x="1112519" y="1188714"/>
              <a:ext cx="6769734" cy="1426845"/>
            </a:xfrm>
            <a:custGeom>
              <a:avLst/>
              <a:gdLst/>
              <a:ahLst/>
              <a:cxnLst/>
              <a:rect l="l" t="t" r="r" b="b"/>
              <a:pathLst>
                <a:path w="6769734" h="1426845">
                  <a:moveTo>
                    <a:pt x="6531851" y="0"/>
                  </a:moveTo>
                  <a:lnTo>
                    <a:pt x="237756" y="0"/>
                  </a:lnTo>
                  <a:lnTo>
                    <a:pt x="189837" y="4830"/>
                  </a:lnTo>
                  <a:lnTo>
                    <a:pt x="145207" y="18684"/>
                  </a:lnTo>
                  <a:lnTo>
                    <a:pt x="104820" y="40606"/>
                  </a:lnTo>
                  <a:lnTo>
                    <a:pt x="69634" y="69638"/>
                  </a:lnTo>
                  <a:lnTo>
                    <a:pt x="40602" y="104826"/>
                  </a:lnTo>
                  <a:lnTo>
                    <a:pt x="18682" y="145212"/>
                  </a:lnTo>
                  <a:lnTo>
                    <a:pt x="4830" y="189841"/>
                  </a:lnTo>
                  <a:lnTo>
                    <a:pt x="0" y="237756"/>
                  </a:lnTo>
                  <a:lnTo>
                    <a:pt x="0" y="1188720"/>
                  </a:lnTo>
                  <a:lnTo>
                    <a:pt x="4830" y="1236634"/>
                  </a:lnTo>
                  <a:lnTo>
                    <a:pt x="18682" y="1281261"/>
                  </a:lnTo>
                  <a:lnTo>
                    <a:pt x="40602" y="1321646"/>
                  </a:lnTo>
                  <a:lnTo>
                    <a:pt x="69634" y="1356831"/>
                  </a:lnTo>
                  <a:lnTo>
                    <a:pt x="104820" y="1385861"/>
                  </a:lnTo>
                  <a:lnTo>
                    <a:pt x="145207" y="1407781"/>
                  </a:lnTo>
                  <a:lnTo>
                    <a:pt x="189837" y="1421634"/>
                  </a:lnTo>
                  <a:lnTo>
                    <a:pt x="237756" y="1426464"/>
                  </a:lnTo>
                  <a:lnTo>
                    <a:pt x="6531851" y="1426464"/>
                  </a:lnTo>
                  <a:lnTo>
                    <a:pt x="6579766" y="1421634"/>
                  </a:lnTo>
                  <a:lnTo>
                    <a:pt x="6624395" y="1407781"/>
                  </a:lnTo>
                  <a:lnTo>
                    <a:pt x="6664781" y="1385861"/>
                  </a:lnTo>
                  <a:lnTo>
                    <a:pt x="6699969" y="1356831"/>
                  </a:lnTo>
                  <a:lnTo>
                    <a:pt x="6729001" y="1321646"/>
                  </a:lnTo>
                  <a:lnTo>
                    <a:pt x="6750923" y="1281261"/>
                  </a:lnTo>
                  <a:lnTo>
                    <a:pt x="6764777" y="1236634"/>
                  </a:lnTo>
                  <a:lnTo>
                    <a:pt x="6769608" y="1188720"/>
                  </a:lnTo>
                  <a:lnTo>
                    <a:pt x="6769608" y="237756"/>
                  </a:lnTo>
                  <a:lnTo>
                    <a:pt x="6764777" y="189841"/>
                  </a:lnTo>
                  <a:lnTo>
                    <a:pt x="6750923" y="145212"/>
                  </a:lnTo>
                  <a:lnTo>
                    <a:pt x="6729001" y="104826"/>
                  </a:lnTo>
                  <a:lnTo>
                    <a:pt x="6699969" y="69638"/>
                  </a:lnTo>
                  <a:lnTo>
                    <a:pt x="6664781" y="40606"/>
                  </a:lnTo>
                  <a:lnTo>
                    <a:pt x="6624395" y="18684"/>
                  </a:lnTo>
                  <a:lnTo>
                    <a:pt x="6579766" y="4830"/>
                  </a:lnTo>
                  <a:lnTo>
                    <a:pt x="6531851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2519" y="1188714"/>
              <a:ext cx="6769734" cy="1426845"/>
            </a:xfrm>
            <a:custGeom>
              <a:avLst/>
              <a:gdLst/>
              <a:ahLst/>
              <a:cxnLst/>
              <a:rect l="l" t="t" r="r" b="b"/>
              <a:pathLst>
                <a:path w="6769734" h="1426845">
                  <a:moveTo>
                    <a:pt x="0" y="237756"/>
                  </a:moveTo>
                  <a:lnTo>
                    <a:pt x="4830" y="189841"/>
                  </a:lnTo>
                  <a:lnTo>
                    <a:pt x="18682" y="145212"/>
                  </a:lnTo>
                  <a:lnTo>
                    <a:pt x="40602" y="104826"/>
                  </a:lnTo>
                  <a:lnTo>
                    <a:pt x="69634" y="69638"/>
                  </a:lnTo>
                  <a:lnTo>
                    <a:pt x="104820" y="40606"/>
                  </a:lnTo>
                  <a:lnTo>
                    <a:pt x="145207" y="18684"/>
                  </a:lnTo>
                  <a:lnTo>
                    <a:pt x="189837" y="4830"/>
                  </a:lnTo>
                  <a:lnTo>
                    <a:pt x="237756" y="0"/>
                  </a:lnTo>
                  <a:lnTo>
                    <a:pt x="6531851" y="0"/>
                  </a:lnTo>
                  <a:lnTo>
                    <a:pt x="6579766" y="4830"/>
                  </a:lnTo>
                  <a:lnTo>
                    <a:pt x="6624395" y="18684"/>
                  </a:lnTo>
                  <a:lnTo>
                    <a:pt x="6664781" y="40606"/>
                  </a:lnTo>
                  <a:lnTo>
                    <a:pt x="6699969" y="69638"/>
                  </a:lnTo>
                  <a:lnTo>
                    <a:pt x="6729001" y="104826"/>
                  </a:lnTo>
                  <a:lnTo>
                    <a:pt x="6750923" y="145212"/>
                  </a:lnTo>
                  <a:lnTo>
                    <a:pt x="6764777" y="189841"/>
                  </a:lnTo>
                  <a:lnTo>
                    <a:pt x="6769608" y="237756"/>
                  </a:lnTo>
                  <a:lnTo>
                    <a:pt x="6769608" y="1188720"/>
                  </a:lnTo>
                  <a:lnTo>
                    <a:pt x="6764777" y="1236634"/>
                  </a:lnTo>
                  <a:lnTo>
                    <a:pt x="6750923" y="1281261"/>
                  </a:lnTo>
                  <a:lnTo>
                    <a:pt x="6729001" y="1321646"/>
                  </a:lnTo>
                  <a:lnTo>
                    <a:pt x="6699969" y="1356831"/>
                  </a:lnTo>
                  <a:lnTo>
                    <a:pt x="6664781" y="1385861"/>
                  </a:lnTo>
                  <a:lnTo>
                    <a:pt x="6624395" y="1407781"/>
                  </a:lnTo>
                  <a:lnTo>
                    <a:pt x="6579766" y="1421634"/>
                  </a:lnTo>
                  <a:lnTo>
                    <a:pt x="6531851" y="1426464"/>
                  </a:lnTo>
                  <a:lnTo>
                    <a:pt x="237756" y="1426464"/>
                  </a:lnTo>
                  <a:lnTo>
                    <a:pt x="189837" y="1421634"/>
                  </a:lnTo>
                  <a:lnTo>
                    <a:pt x="145207" y="1407781"/>
                  </a:lnTo>
                  <a:lnTo>
                    <a:pt x="104820" y="1385861"/>
                  </a:lnTo>
                  <a:lnTo>
                    <a:pt x="69634" y="1356831"/>
                  </a:lnTo>
                  <a:lnTo>
                    <a:pt x="40602" y="1321646"/>
                  </a:lnTo>
                  <a:lnTo>
                    <a:pt x="18682" y="1281261"/>
                  </a:lnTo>
                  <a:lnTo>
                    <a:pt x="4830" y="1236634"/>
                  </a:lnTo>
                  <a:lnTo>
                    <a:pt x="0" y="1188720"/>
                  </a:lnTo>
                  <a:lnTo>
                    <a:pt x="0" y="237756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98192" y="1514638"/>
            <a:ext cx="5064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5070" marR="5080" indent="-1183005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Customize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Assets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following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3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82128" y="1088136"/>
            <a:ext cx="3194685" cy="1630680"/>
          </a:xfrm>
          <a:custGeom>
            <a:avLst/>
            <a:gdLst/>
            <a:ahLst/>
            <a:cxnLst/>
            <a:rect l="l" t="t" r="r" b="b"/>
            <a:pathLst>
              <a:path w="3194684" h="1630680">
                <a:moveTo>
                  <a:pt x="3194304" y="0"/>
                </a:moveTo>
                <a:lnTo>
                  <a:pt x="0" y="0"/>
                </a:lnTo>
                <a:lnTo>
                  <a:pt x="0" y="1630680"/>
                </a:lnTo>
                <a:lnTo>
                  <a:pt x="3194304" y="1630680"/>
                </a:lnTo>
                <a:lnTo>
                  <a:pt x="3194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82128" y="1088136"/>
            <a:ext cx="3194685" cy="16306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04800" rIns="0" bIns="0" rtlCol="0">
            <a:spAutoFit/>
          </a:bodyPr>
          <a:lstStyle/>
          <a:p>
            <a:pPr marL="434975" indent="-345440">
              <a:lnSpc>
                <a:spcPct val="100000"/>
              </a:lnSpc>
              <a:spcBef>
                <a:spcPts val="2400"/>
              </a:spcBef>
              <a:buFont typeface="Arial MT"/>
              <a:buChar char="•"/>
              <a:tabLst>
                <a:tab pos="434975" algn="l"/>
                <a:tab pos="435609" algn="l"/>
              </a:tabLst>
            </a:pP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434975" indent="-345440">
              <a:lnSpc>
                <a:spcPct val="100000"/>
              </a:lnSpc>
              <a:buFont typeface="Arial MT"/>
              <a:buChar char="•"/>
              <a:tabLst>
                <a:tab pos="434975" algn="l"/>
                <a:tab pos="435609" algn="l"/>
              </a:tabLst>
            </a:pP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434975" indent="-345440">
              <a:lnSpc>
                <a:spcPct val="100000"/>
              </a:lnSpc>
              <a:buFont typeface="Arial MT"/>
              <a:buChar char="•"/>
              <a:tabLst>
                <a:tab pos="434975" algn="l"/>
                <a:tab pos="435609" algn="l"/>
              </a:tabLst>
            </a:pP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7742" y="2876557"/>
            <a:ext cx="16744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7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9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s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2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54480" y="3057144"/>
            <a:ext cx="9309100" cy="3776979"/>
            <a:chOff x="1554480" y="3057144"/>
            <a:chExt cx="9309100" cy="3776979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480" y="3057144"/>
              <a:ext cx="9308591" cy="37764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1744" y="3264408"/>
              <a:ext cx="8695943" cy="31638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56981" y="3259645"/>
              <a:ext cx="8705850" cy="3173730"/>
            </a:xfrm>
            <a:custGeom>
              <a:avLst/>
              <a:gdLst/>
              <a:ahLst/>
              <a:cxnLst/>
              <a:rect l="l" t="t" r="r" b="b"/>
              <a:pathLst>
                <a:path w="8705850" h="3173729">
                  <a:moveTo>
                    <a:pt x="0" y="0"/>
                  </a:moveTo>
                  <a:lnTo>
                    <a:pt x="8705469" y="0"/>
                  </a:lnTo>
                  <a:lnTo>
                    <a:pt x="8705469" y="3173349"/>
                  </a:lnTo>
                  <a:lnTo>
                    <a:pt x="0" y="31733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216</a:t>
            </a:fld>
            <a:endParaRPr spc="-6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5217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10" dirty="0">
                <a:solidFill>
                  <a:srgbClr val="FF0000"/>
                </a:solidFill>
              </a:rPr>
              <a:t>Pla</a:t>
            </a:r>
            <a:r>
              <a:rPr sz="2800" spc="-165" dirty="0">
                <a:solidFill>
                  <a:srgbClr val="FF0000"/>
                </a:solidFill>
              </a:rPr>
              <a:t>t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180" dirty="0">
                <a:solidFill>
                  <a:srgbClr val="FF0000"/>
                </a:solidFill>
              </a:rPr>
              <a:t>r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h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82930" y="1408938"/>
            <a:ext cx="5198745" cy="3373120"/>
            <a:chOff x="582930" y="1408938"/>
            <a:chExt cx="5198745" cy="3373120"/>
          </a:xfrm>
        </p:grpSpPr>
        <p:sp>
          <p:nvSpPr>
            <p:cNvPr id="4" name="object 4"/>
            <p:cNvSpPr/>
            <p:nvPr/>
          </p:nvSpPr>
          <p:spPr>
            <a:xfrm>
              <a:off x="601980" y="1427988"/>
              <a:ext cx="5160645" cy="3335020"/>
            </a:xfrm>
            <a:custGeom>
              <a:avLst/>
              <a:gdLst/>
              <a:ahLst/>
              <a:cxnLst/>
              <a:rect l="l" t="t" r="r" b="b"/>
              <a:pathLst>
                <a:path w="5160645" h="3335020">
                  <a:moveTo>
                    <a:pt x="4604499" y="0"/>
                  </a:moveTo>
                  <a:lnTo>
                    <a:pt x="0" y="0"/>
                  </a:lnTo>
                  <a:lnTo>
                    <a:pt x="0" y="3334512"/>
                  </a:lnTo>
                  <a:lnTo>
                    <a:pt x="5160264" y="3334512"/>
                  </a:lnTo>
                  <a:lnTo>
                    <a:pt x="5160264" y="555764"/>
                  </a:lnTo>
                  <a:lnTo>
                    <a:pt x="5158224" y="507810"/>
                  </a:lnTo>
                  <a:lnTo>
                    <a:pt x="5152215" y="460988"/>
                  </a:lnTo>
                  <a:lnTo>
                    <a:pt x="5142404" y="415467"/>
                  </a:lnTo>
                  <a:lnTo>
                    <a:pt x="5128959" y="371412"/>
                  </a:lnTo>
                  <a:lnTo>
                    <a:pt x="5112045" y="328990"/>
                  </a:lnTo>
                  <a:lnTo>
                    <a:pt x="5091830" y="288368"/>
                  </a:lnTo>
                  <a:lnTo>
                    <a:pt x="5068480" y="249713"/>
                  </a:lnTo>
                  <a:lnTo>
                    <a:pt x="5042162" y="213193"/>
                  </a:lnTo>
                  <a:lnTo>
                    <a:pt x="5013044" y="178972"/>
                  </a:lnTo>
                  <a:lnTo>
                    <a:pt x="4981291" y="147219"/>
                  </a:lnTo>
                  <a:lnTo>
                    <a:pt x="4947070" y="118101"/>
                  </a:lnTo>
                  <a:lnTo>
                    <a:pt x="4910550" y="91783"/>
                  </a:lnTo>
                  <a:lnTo>
                    <a:pt x="4871895" y="68433"/>
                  </a:lnTo>
                  <a:lnTo>
                    <a:pt x="4831273" y="48218"/>
                  </a:lnTo>
                  <a:lnTo>
                    <a:pt x="4788851" y="31304"/>
                  </a:lnTo>
                  <a:lnTo>
                    <a:pt x="4744796" y="17859"/>
                  </a:lnTo>
                  <a:lnTo>
                    <a:pt x="4699275" y="8048"/>
                  </a:lnTo>
                  <a:lnTo>
                    <a:pt x="4652453" y="2039"/>
                  </a:lnTo>
                  <a:lnTo>
                    <a:pt x="4604499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1980" y="1427988"/>
              <a:ext cx="5160645" cy="3335020"/>
            </a:xfrm>
            <a:custGeom>
              <a:avLst/>
              <a:gdLst/>
              <a:ahLst/>
              <a:cxnLst/>
              <a:rect l="l" t="t" r="r" b="b"/>
              <a:pathLst>
                <a:path w="5160645" h="3335020">
                  <a:moveTo>
                    <a:pt x="0" y="0"/>
                  </a:moveTo>
                  <a:lnTo>
                    <a:pt x="4604499" y="0"/>
                  </a:lnTo>
                  <a:lnTo>
                    <a:pt x="4652453" y="2039"/>
                  </a:lnTo>
                  <a:lnTo>
                    <a:pt x="4699275" y="8048"/>
                  </a:lnTo>
                  <a:lnTo>
                    <a:pt x="4744796" y="17859"/>
                  </a:lnTo>
                  <a:lnTo>
                    <a:pt x="4788851" y="31304"/>
                  </a:lnTo>
                  <a:lnTo>
                    <a:pt x="4831273" y="48218"/>
                  </a:lnTo>
                  <a:lnTo>
                    <a:pt x="4871895" y="68433"/>
                  </a:lnTo>
                  <a:lnTo>
                    <a:pt x="4910550" y="91783"/>
                  </a:lnTo>
                  <a:lnTo>
                    <a:pt x="4947070" y="118101"/>
                  </a:lnTo>
                  <a:lnTo>
                    <a:pt x="4981291" y="147219"/>
                  </a:lnTo>
                  <a:lnTo>
                    <a:pt x="5013044" y="178972"/>
                  </a:lnTo>
                  <a:lnTo>
                    <a:pt x="5042162" y="213193"/>
                  </a:lnTo>
                  <a:lnTo>
                    <a:pt x="5068480" y="249713"/>
                  </a:lnTo>
                  <a:lnTo>
                    <a:pt x="5091830" y="288368"/>
                  </a:lnTo>
                  <a:lnTo>
                    <a:pt x="5112045" y="328990"/>
                  </a:lnTo>
                  <a:lnTo>
                    <a:pt x="5128959" y="371412"/>
                  </a:lnTo>
                  <a:lnTo>
                    <a:pt x="5142404" y="415467"/>
                  </a:lnTo>
                  <a:lnTo>
                    <a:pt x="5152215" y="460988"/>
                  </a:lnTo>
                  <a:lnTo>
                    <a:pt x="5158224" y="507810"/>
                  </a:lnTo>
                  <a:lnTo>
                    <a:pt x="5160264" y="555764"/>
                  </a:lnTo>
                  <a:lnTo>
                    <a:pt x="5160264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3137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5424" y="1864434"/>
            <a:ext cx="4752340" cy="240728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870" marR="380365" indent="-344805">
              <a:lnSpc>
                <a:spcPts val="2380"/>
              </a:lnSpc>
              <a:spcBef>
                <a:spcPts val="4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ion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ic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marR="5080" indent="-344805">
              <a:lnSpc>
                <a:spcPts val="2380"/>
              </a:lnSpc>
              <a:spcBef>
                <a:spcPts val="93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marR="27940" indent="-344805">
              <a:lnSpc>
                <a:spcPts val="2380"/>
              </a:lnSpc>
              <a:spcBef>
                <a:spcPts val="9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32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ic</a:t>
            </a:r>
            <a:r>
              <a:rPr sz="2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6815" y="1550795"/>
            <a:ext cx="37350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7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9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G</a:t>
            </a:r>
            <a:r>
              <a:rPr sz="2200" spc="-35" dirty="0">
                <a:latin typeface="Tahoma"/>
                <a:cs typeface="Tahoma"/>
              </a:rPr>
              <a:t>en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r</a:t>
            </a:r>
            <a:r>
              <a:rPr sz="2200" spc="-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F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20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89903" y="1926336"/>
            <a:ext cx="6093460" cy="2710180"/>
            <a:chOff x="6089903" y="1926336"/>
            <a:chExt cx="6093460" cy="27101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9903" y="1926336"/>
              <a:ext cx="6092939" cy="27096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7167" y="2133600"/>
              <a:ext cx="5480303" cy="209702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92405" y="2128837"/>
              <a:ext cx="5490210" cy="2106930"/>
            </a:xfrm>
            <a:custGeom>
              <a:avLst/>
              <a:gdLst/>
              <a:ahLst/>
              <a:cxnLst/>
              <a:rect l="l" t="t" r="r" b="b"/>
              <a:pathLst>
                <a:path w="5490209" h="2106929">
                  <a:moveTo>
                    <a:pt x="0" y="0"/>
                  </a:moveTo>
                  <a:lnTo>
                    <a:pt x="5489828" y="0"/>
                  </a:lnTo>
                  <a:lnTo>
                    <a:pt x="5489828" y="2106549"/>
                  </a:lnTo>
                  <a:lnTo>
                    <a:pt x="0" y="21065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217</a:t>
            </a:fld>
            <a:endParaRPr spc="-6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57060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75" dirty="0">
                <a:solidFill>
                  <a:srgbClr val="FF0000"/>
                </a:solidFill>
              </a:rPr>
              <a:t>mm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180" dirty="0">
                <a:solidFill>
                  <a:srgbClr val="FF0000"/>
                </a:solidFill>
              </a:rPr>
              <a:t>r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h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218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3851" y="1516218"/>
          <a:ext cx="11579225" cy="5483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2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Configuration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1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2200" spc="-4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168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cu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 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search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um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5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UI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-2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70" dirty="0">
                          <a:latin typeface="Tahoma"/>
                          <a:cs typeface="Tahoma"/>
                        </a:rPr>
                        <a:t>Defines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image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predicates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authoring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5" dirty="0">
                          <a:latin typeface="Tahoma"/>
                          <a:cs typeface="Tahoma"/>
                        </a:rPr>
                        <a:t>UI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search</a:t>
                      </a:r>
                      <a:r>
                        <a:rPr sz="2200" spc="-2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5" dirty="0">
                          <a:latin typeface="Tahoma"/>
                          <a:cs typeface="Tahoma"/>
                        </a:rPr>
                        <a:t>rail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4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5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UI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-2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999">
                <a:tc>
                  <a:txBody>
                    <a:bodyPr/>
                    <a:lstStyle/>
                    <a:p>
                      <a:pPr marL="90805" marR="539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85" dirty="0">
                          <a:latin typeface="Tahoma"/>
                          <a:cs typeface="Tahoma"/>
                        </a:rPr>
                        <a:t>Sites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0" dirty="0">
                          <a:latin typeface="Tahoma"/>
                          <a:cs typeface="Tahoma"/>
                        </a:rPr>
                        <a:t>Admin </a:t>
                      </a:r>
                      <a:r>
                        <a:rPr sz="22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70" dirty="0">
                          <a:latin typeface="Tahoma"/>
                          <a:cs typeface="Tahoma"/>
                        </a:rPr>
                        <a:t>Defines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site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10" dirty="0">
                          <a:latin typeface="Tahoma"/>
                          <a:cs typeface="Tahoma"/>
                        </a:rPr>
                        <a:t>page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predicates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2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Sites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console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search</a:t>
                      </a:r>
                      <a:r>
                        <a:rPr sz="2200" spc="-2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5" dirty="0">
                          <a:latin typeface="Tahoma"/>
                          <a:cs typeface="Tahoma"/>
                        </a:rPr>
                        <a:t>rail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90805" marR="344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85" dirty="0">
                          <a:latin typeface="Tahoma"/>
                          <a:cs typeface="Tahoma"/>
                        </a:rPr>
                        <a:t>Assets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0" dirty="0">
                          <a:latin typeface="Tahoma"/>
                          <a:cs typeface="Tahoma"/>
                        </a:rPr>
                        <a:t>Admin </a:t>
                      </a:r>
                      <a:r>
                        <a:rPr sz="2200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70" dirty="0">
                          <a:latin typeface="Tahoma"/>
                          <a:cs typeface="Tahoma"/>
                        </a:rPr>
                        <a:t>Defines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5" dirty="0">
                          <a:latin typeface="Tahoma"/>
                          <a:cs typeface="Tahoma"/>
                        </a:rPr>
                        <a:t>asset</a:t>
                      </a:r>
                      <a:r>
                        <a:rPr sz="22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folder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predicates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Assets</a:t>
                      </a:r>
                      <a:r>
                        <a:rPr sz="22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console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search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5" dirty="0">
                          <a:latin typeface="Tahoma"/>
                          <a:cs typeface="Tahoma"/>
                        </a:rPr>
                        <a:t>rail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90805" marR="27114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200" spc="-65" dirty="0">
                          <a:latin typeface="Tahoma"/>
                          <a:cs typeface="Tahoma"/>
                        </a:rPr>
                        <a:t>Project 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0" dirty="0">
                          <a:latin typeface="Tahoma"/>
                          <a:cs typeface="Tahoma"/>
                        </a:rPr>
                        <a:t>Admin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90" dirty="0">
                          <a:latin typeface="Tahoma"/>
                          <a:cs typeface="Tahoma"/>
                        </a:rPr>
                        <a:t>Search </a:t>
                      </a:r>
                      <a:r>
                        <a:rPr sz="2200" spc="-6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5" dirty="0">
                          <a:latin typeface="Tahoma"/>
                          <a:cs typeface="Tahoma"/>
                        </a:rPr>
                        <a:t>Rail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200" spc="-70" dirty="0">
                          <a:latin typeface="Tahoma"/>
                          <a:cs typeface="Tahoma"/>
                        </a:rPr>
                        <a:t>Defines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project</a:t>
                      </a:r>
                      <a:r>
                        <a:rPr sz="22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predicates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2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Project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console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search</a:t>
                      </a:r>
                      <a:r>
                        <a:rPr sz="2200" spc="-2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5" dirty="0">
                          <a:latin typeface="Tahoma"/>
                          <a:cs typeface="Tahoma"/>
                        </a:rPr>
                        <a:t>rail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3346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50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la</a:t>
            </a:r>
            <a:r>
              <a:rPr sz="2800" spc="-165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27099" y="946403"/>
            <a:ext cx="8190865" cy="29972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0" dirty="0">
                <a:latin typeface="Tahoma"/>
                <a:cs typeface="Tahoma"/>
              </a:rPr>
              <a:t>H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50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30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25" dirty="0">
                <a:latin typeface="Tahoma"/>
                <a:cs typeface="Tahoma"/>
              </a:rPr>
              <a:t>mm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e: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nen</a:t>
            </a:r>
            <a:r>
              <a:rPr sz="2200" spc="10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m</a:t>
            </a:r>
            <a:r>
              <a:rPr sz="2200" spc="-30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80" dirty="0">
                <a:latin typeface="Tahoma"/>
                <a:cs typeface="Tahoma"/>
              </a:rPr>
              <a:t>Define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additional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rules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based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your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translation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requirements</a:t>
            </a:r>
            <a:endParaRPr sz="2200">
              <a:latin typeface="Tahoma"/>
              <a:cs typeface="Tahoma"/>
            </a:endParaRPr>
          </a:p>
          <a:p>
            <a:pPr marL="2898140">
              <a:lnSpc>
                <a:spcPct val="100000"/>
              </a:lnSpc>
              <a:spcBef>
                <a:spcPts val="1560"/>
              </a:spcBef>
            </a:pPr>
            <a:r>
              <a:rPr sz="2200" spc="-75" dirty="0">
                <a:latin typeface="Tahoma"/>
                <a:cs typeface="Tahoma"/>
              </a:rPr>
              <a:t>Tools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General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Translation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Configuration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1304" y="3858767"/>
            <a:ext cx="8315325" cy="2801620"/>
            <a:chOff x="2051304" y="3858767"/>
            <a:chExt cx="8315325" cy="28016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304" y="3858767"/>
              <a:ext cx="8314943" cy="2801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568" y="4066031"/>
              <a:ext cx="7702295" cy="21884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53805" y="4061269"/>
              <a:ext cx="7712075" cy="2198370"/>
            </a:xfrm>
            <a:custGeom>
              <a:avLst/>
              <a:gdLst/>
              <a:ahLst/>
              <a:cxnLst/>
              <a:rect l="l" t="t" r="r" b="b"/>
              <a:pathLst>
                <a:path w="7712075" h="2198370">
                  <a:moveTo>
                    <a:pt x="0" y="0"/>
                  </a:moveTo>
                  <a:lnTo>
                    <a:pt x="7711821" y="0"/>
                  </a:lnTo>
                  <a:lnTo>
                    <a:pt x="7711821" y="2197989"/>
                  </a:lnTo>
                  <a:lnTo>
                    <a:pt x="0" y="219798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219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423" y="6574091"/>
            <a:ext cx="749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81" y="928787"/>
            <a:ext cx="10413365" cy="258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70175">
              <a:lnSpc>
                <a:spcPct val="124300"/>
              </a:lnSpc>
              <a:spcBef>
                <a:spcPts val="100"/>
              </a:spcBef>
            </a:pPr>
            <a:r>
              <a:rPr sz="2400" spc="-100" dirty="0">
                <a:latin typeface="Tahoma"/>
                <a:cs typeface="Tahoma"/>
              </a:rPr>
              <a:t>“double-click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jar”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only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supported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6.5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lower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55" dirty="0">
                <a:latin typeface="Tahoma"/>
                <a:cs typeface="Tahoma"/>
              </a:rPr>
              <a:t>co</a:t>
            </a:r>
            <a:r>
              <a:rPr sz="2400" spc="-100" dirty="0">
                <a:latin typeface="Tahoma"/>
                <a:cs typeface="Tahoma"/>
              </a:rPr>
              <a:t>m</a:t>
            </a:r>
            <a:r>
              <a:rPr sz="2400" spc="-35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51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dirty="0">
                <a:latin typeface="Courier New"/>
                <a:cs typeface="Courier New"/>
              </a:rPr>
              <a:t>$</a:t>
            </a:r>
            <a:r>
              <a:rPr sz="2200" spc="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java</a:t>
            </a:r>
            <a:r>
              <a:rPr sz="2200" spc="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–jar [Java</a:t>
            </a:r>
            <a:r>
              <a:rPr sz="2200" spc="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options]</a:t>
            </a:r>
            <a:r>
              <a:rPr sz="2200" dirty="0">
                <a:latin typeface="Courier New"/>
                <a:cs typeface="Courier New"/>
              </a:rPr>
              <a:t> &lt;quickstart&gt;.jar</a:t>
            </a:r>
            <a:r>
              <a:rPr sz="2200" spc="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[AEM</a:t>
            </a:r>
            <a:r>
              <a:rPr sz="2200" spc="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options]</a:t>
            </a:r>
            <a:endParaRPr sz="2200">
              <a:latin typeface="Courier New"/>
              <a:cs typeface="Courier New"/>
            </a:endParaRPr>
          </a:p>
          <a:p>
            <a:pPr marL="563245" indent="-275590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ude</a:t>
            </a:r>
            <a:endParaRPr sz="2200">
              <a:latin typeface="Tahoma"/>
              <a:cs typeface="Tahoma"/>
            </a:endParaRPr>
          </a:p>
          <a:p>
            <a:pPr marL="563880">
              <a:lnSpc>
                <a:spcPct val="100000"/>
              </a:lnSpc>
              <a:spcBef>
                <a:spcPts val="705"/>
              </a:spcBef>
            </a:pPr>
            <a:r>
              <a:rPr sz="2000" spc="-5" dirty="0">
                <a:latin typeface="Courier New"/>
                <a:cs typeface="Courier New"/>
              </a:rPr>
              <a:t>o</a:t>
            </a:r>
            <a:r>
              <a:rPr sz="2000" spc="-825" dirty="0">
                <a:latin typeface="Courier New"/>
                <a:cs typeface="Courier New"/>
              </a:rPr>
              <a:t> </a:t>
            </a:r>
            <a:r>
              <a:rPr sz="2000" spc="-100" dirty="0">
                <a:latin typeface="Tahoma"/>
                <a:cs typeface="Tahoma"/>
              </a:rPr>
              <a:t>runmodes,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port,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launch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browser,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launch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server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35" dirty="0">
                <a:latin typeface="Tahoma"/>
                <a:cs typeface="Tahoma"/>
              </a:rPr>
              <a:t>gui,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forked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process,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unpack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no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install,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debug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Learn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more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by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viewing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help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dirty="0">
                <a:latin typeface="Courier New"/>
                <a:cs typeface="Courier New"/>
              </a:rPr>
              <a:t>$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java</a:t>
            </a:r>
            <a:r>
              <a:rPr sz="2200" spc="3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–jar</a:t>
            </a:r>
            <a:r>
              <a:rPr sz="2200" spc="3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&lt;quickstart&gt;.jar</a:t>
            </a:r>
            <a:r>
              <a:rPr sz="2200" spc="4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-h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60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686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70" dirty="0"/>
              <a:t>I</a:t>
            </a:r>
            <a:r>
              <a:rPr spc="-250" dirty="0"/>
              <a:t>n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155" dirty="0"/>
              <a:t>all</a:t>
            </a:r>
            <a:r>
              <a:rPr spc="-215" dirty="0"/>
              <a:t> </a:t>
            </a:r>
            <a:r>
              <a:rPr spc="-300" dirty="0"/>
              <a:t>a</a:t>
            </a:r>
            <a:r>
              <a:rPr spc="-254" dirty="0"/>
              <a:t>nd</a:t>
            </a:r>
            <a:r>
              <a:rPr spc="-215" dirty="0"/>
              <a:t> </a:t>
            </a:r>
            <a:r>
              <a:rPr spc="-425" dirty="0"/>
              <a:t>S</a:t>
            </a:r>
            <a:r>
              <a:rPr spc="-270" dirty="0"/>
              <a:t>t</a:t>
            </a:r>
            <a:r>
              <a:rPr spc="-305" dirty="0"/>
              <a:t>a</a:t>
            </a:r>
            <a:r>
              <a:rPr spc="-70" dirty="0"/>
              <a:t>r</a:t>
            </a:r>
            <a:r>
              <a:rPr spc="-290" dirty="0"/>
              <a:t>t</a:t>
            </a:r>
            <a:r>
              <a:rPr spc="-220" dirty="0"/>
              <a:t> </a:t>
            </a:r>
            <a:r>
              <a:rPr spc="-229" dirty="0"/>
              <a:t>A</a:t>
            </a:r>
            <a:r>
              <a:rPr spc="-220" dirty="0"/>
              <a:t>EM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43674" y="3920489"/>
            <a:ext cx="11661775" cy="2477770"/>
            <a:chOff x="343674" y="3920489"/>
            <a:chExt cx="11661775" cy="247777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674" y="3920489"/>
              <a:ext cx="11661622" cy="24772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984" y="4114800"/>
              <a:ext cx="11074895" cy="18891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98139" y="4322445"/>
              <a:ext cx="8253730" cy="348615"/>
            </a:xfrm>
            <a:custGeom>
              <a:avLst/>
              <a:gdLst/>
              <a:ahLst/>
              <a:cxnLst/>
              <a:rect l="l" t="t" r="r" b="b"/>
              <a:pathLst>
                <a:path w="8253730" h="348614">
                  <a:moveTo>
                    <a:pt x="0" y="0"/>
                  </a:moveTo>
                  <a:lnTo>
                    <a:pt x="8253222" y="0"/>
                  </a:lnTo>
                  <a:lnTo>
                    <a:pt x="8253222" y="348233"/>
                  </a:lnTo>
                  <a:lnTo>
                    <a:pt x="0" y="3482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20543" y="4419980"/>
              <a:ext cx="552450" cy="125095"/>
            </a:xfrm>
            <a:custGeom>
              <a:avLst/>
              <a:gdLst/>
              <a:ahLst/>
              <a:cxnLst/>
              <a:rect l="l" t="t" r="r" b="b"/>
              <a:pathLst>
                <a:path w="552450" h="125095">
                  <a:moveTo>
                    <a:pt x="552450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552450" y="124968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1097547"/>
            <a:ext cx="96050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latin typeface="Tahoma"/>
                <a:cs typeface="Tahoma"/>
              </a:rPr>
              <a:t>New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modified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models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launchers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stored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global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8265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55" dirty="0">
                <a:solidFill>
                  <a:srgbClr val="FF0000"/>
                </a:solidFill>
              </a:rPr>
              <a:t>W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80" dirty="0">
                <a:solidFill>
                  <a:srgbClr val="FF0000"/>
                </a:solidFill>
              </a:rPr>
              <a:t>k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135" dirty="0">
                <a:solidFill>
                  <a:srgbClr val="FF0000"/>
                </a:solidFill>
              </a:rPr>
              <a:t>o</a:t>
            </a:r>
            <a:r>
              <a:rPr sz="2800" spc="-385" dirty="0">
                <a:solidFill>
                  <a:srgbClr val="FF0000"/>
                </a:solidFill>
              </a:rPr>
              <a:t>w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656085" y="1652777"/>
            <a:ext cx="7143115" cy="2004060"/>
            <a:chOff x="656085" y="1652777"/>
            <a:chExt cx="7143115" cy="2004060"/>
          </a:xfrm>
        </p:grpSpPr>
        <p:sp>
          <p:nvSpPr>
            <p:cNvPr id="5" name="object 5"/>
            <p:cNvSpPr/>
            <p:nvPr/>
          </p:nvSpPr>
          <p:spPr>
            <a:xfrm>
              <a:off x="675135" y="1671827"/>
              <a:ext cx="7105015" cy="1965960"/>
            </a:xfrm>
            <a:custGeom>
              <a:avLst/>
              <a:gdLst/>
              <a:ahLst/>
              <a:cxnLst/>
              <a:rect l="l" t="t" r="r" b="b"/>
              <a:pathLst>
                <a:path w="7105015" h="1965960">
                  <a:moveTo>
                    <a:pt x="6754583" y="0"/>
                  </a:moveTo>
                  <a:lnTo>
                    <a:pt x="350291" y="0"/>
                  </a:lnTo>
                  <a:lnTo>
                    <a:pt x="302759" y="3197"/>
                  </a:lnTo>
                  <a:lnTo>
                    <a:pt x="257170" y="12512"/>
                  </a:lnTo>
                  <a:lnTo>
                    <a:pt x="213942" y="27527"/>
                  </a:lnTo>
                  <a:lnTo>
                    <a:pt x="173493" y="47825"/>
                  </a:lnTo>
                  <a:lnTo>
                    <a:pt x="136239" y="72988"/>
                  </a:lnTo>
                  <a:lnTo>
                    <a:pt x="102598" y="102598"/>
                  </a:lnTo>
                  <a:lnTo>
                    <a:pt x="72988" y="136239"/>
                  </a:lnTo>
                  <a:lnTo>
                    <a:pt x="47825" y="173493"/>
                  </a:lnTo>
                  <a:lnTo>
                    <a:pt x="27527" y="213942"/>
                  </a:lnTo>
                  <a:lnTo>
                    <a:pt x="12512" y="257170"/>
                  </a:lnTo>
                  <a:lnTo>
                    <a:pt x="3197" y="302759"/>
                  </a:lnTo>
                  <a:lnTo>
                    <a:pt x="0" y="350291"/>
                  </a:lnTo>
                  <a:lnTo>
                    <a:pt x="0" y="1965960"/>
                  </a:lnTo>
                  <a:lnTo>
                    <a:pt x="7104887" y="1965960"/>
                  </a:lnTo>
                  <a:lnTo>
                    <a:pt x="7104887" y="350291"/>
                  </a:lnTo>
                  <a:lnTo>
                    <a:pt x="7101690" y="302759"/>
                  </a:lnTo>
                  <a:lnTo>
                    <a:pt x="7092375" y="257170"/>
                  </a:lnTo>
                  <a:lnTo>
                    <a:pt x="7077359" y="213942"/>
                  </a:lnTo>
                  <a:lnTo>
                    <a:pt x="7057062" y="173493"/>
                  </a:lnTo>
                  <a:lnTo>
                    <a:pt x="7031899" y="136239"/>
                  </a:lnTo>
                  <a:lnTo>
                    <a:pt x="7002287" y="102598"/>
                  </a:lnTo>
                  <a:lnTo>
                    <a:pt x="6968646" y="72988"/>
                  </a:lnTo>
                  <a:lnTo>
                    <a:pt x="6931390" y="47825"/>
                  </a:lnTo>
                  <a:lnTo>
                    <a:pt x="6890939" y="27527"/>
                  </a:lnTo>
                  <a:lnTo>
                    <a:pt x="6847710" y="12512"/>
                  </a:lnTo>
                  <a:lnTo>
                    <a:pt x="6802118" y="3197"/>
                  </a:lnTo>
                  <a:lnTo>
                    <a:pt x="6754583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135" y="1671827"/>
              <a:ext cx="7105015" cy="1965960"/>
            </a:xfrm>
            <a:custGeom>
              <a:avLst/>
              <a:gdLst/>
              <a:ahLst/>
              <a:cxnLst/>
              <a:rect l="l" t="t" r="r" b="b"/>
              <a:pathLst>
                <a:path w="7105015" h="1965960">
                  <a:moveTo>
                    <a:pt x="350291" y="0"/>
                  </a:moveTo>
                  <a:lnTo>
                    <a:pt x="6754583" y="0"/>
                  </a:lnTo>
                  <a:lnTo>
                    <a:pt x="6802118" y="3197"/>
                  </a:lnTo>
                  <a:lnTo>
                    <a:pt x="6847710" y="12512"/>
                  </a:lnTo>
                  <a:lnTo>
                    <a:pt x="6890939" y="27527"/>
                  </a:lnTo>
                  <a:lnTo>
                    <a:pt x="6931390" y="47825"/>
                  </a:lnTo>
                  <a:lnTo>
                    <a:pt x="6968646" y="72988"/>
                  </a:lnTo>
                  <a:lnTo>
                    <a:pt x="7002287" y="102598"/>
                  </a:lnTo>
                  <a:lnTo>
                    <a:pt x="7031899" y="136239"/>
                  </a:lnTo>
                  <a:lnTo>
                    <a:pt x="7057062" y="173493"/>
                  </a:lnTo>
                  <a:lnTo>
                    <a:pt x="7077359" y="213942"/>
                  </a:lnTo>
                  <a:lnTo>
                    <a:pt x="7092375" y="257170"/>
                  </a:lnTo>
                  <a:lnTo>
                    <a:pt x="7101690" y="302759"/>
                  </a:lnTo>
                  <a:lnTo>
                    <a:pt x="7104887" y="350291"/>
                  </a:lnTo>
                  <a:lnTo>
                    <a:pt x="7104887" y="1965960"/>
                  </a:lnTo>
                  <a:lnTo>
                    <a:pt x="0" y="1965960"/>
                  </a:lnTo>
                  <a:lnTo>
                    <a:pt x="0" y="350291"/>
                  </a:lnTo>
                  <a:lnTo>
                    <a:pt x="3197" y="302759"/>
                  </a:lnTo>
                  <a:lnTo>
                    <a:pt x="12512" y="257170"/>
                  </a:lnTo>
                  <a:lnTo>
                    <a:pt x="27527" y="213942"/>
                  </a:lnTo>
                  <a:lnTo>
                    <a:pt x="47825" y="173493"/>
                  </a:lnTo>
                  <a:lnTo>
                    <a:pt x="72988" y="136239"/>
                  </a:lnTo>
                  <a:lnTo>
                    <a:pt x="102598" y="102598"/>
                  </a:lnTo>
                  <a:lnTo>
                    <a:pt x="136239" y="72988"/>
                  </a:lnTo>
                  <a:lnTo>
                    <a:pt x="173493" y="47825"/>
                  </a:lnTo>
                  <a:lnTo>
                    <a:pt x="213942" y="27527"/>
                  </a:lnTo>
                  <a:lnTo>
                    <a:pt x="257170" y="12512"/>
                  </a:lnTo>
                  <a:lnTo>
                    <a:pt x="302759" y="3197"/>
                  </a:lnTo>
                  <a:lnTo>
                    <a:pt x="350291" y="0"/>
                  </a:lnTo>
                  <a:close/>
                </a:path>
              </a:pathLst>
            </a:custGeom>
            <a:ln w="38100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6128" y="1967462"/>
            <a:ext cx="6684009" cy="1432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955">
              <a:lnSpc>
                <a:spcPts val="2545"/>
              </a:lnSpc>
              <a:spcBef>
                <a:spcPts val="105"/>
              </a:spcBef>
              <a:buFont typeface="Arial MT"/>
              <a:buChar char="•"/>
              <a:tabLst>
                <a:tab pos="287020" algn="l"/>
                <a:tab pos="287655" algn="l"/>
              </a:tabLst>
            </a:pP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2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06680">
              <a:lnSpc>
                <a:spcPts val="2545"/>
              </a:lnSpc>
            </a:pP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/libs/settings/workflow/models/</a:t>
            </a:r>
            <a:endParaRPr sz="2200">
              <a:latin typeface="Courier New"/>
              <a:cs typeface="Courier New"/>
            </a:endParaRPr>
          </a:p>
          <a:p>
            <a:pPr marL="286385" indent="-274320">
              <a:lnSpc>
                <a:spcPts val="2545"/>
              </a:lnSpc>
              <a:spcBef>
                <a:spcPts val="890"/>
              </a:spcBef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TB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om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mo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06680">
              <a:lnSpc>
                <a:spcPts val="2545"/>
              </a:lnSpc>
            </a:pP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/conf/global/settings/workflow/models/…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86759" y="3007831"/>
            <a:ext cx="20739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7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9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30" dirty="0">
                <a:latin typeface="Tahoma"/>
                <a:cs typeface="Tahoma"/>
              </a:rPr>
              <a:t>k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70" dirty="0">
                <a:latin typeface="Tahoma"/>
                <a:cs typeface="Tahoma"/>
              </a:rPr>
              <a:t>l</a:t>
            </a:r>
            <a:r>
              <a:rPr sz="2200" spc="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7987" y="3584447"/>
            <a:ext cx="6556002" cy="281025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220</a:t>
            </a:fld>
            <a:endParaRPr spc="-6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3141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35" dirty="0">
                <a:solidFill>
                  <a:srgbClr val="FF0000"/>
                </a:solidFill>
              </a:rPr>
              <a:t>ain</a:t>
            </a:r>
            <a:r>
              <a:rPr sz="2800" spc="-18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nan</a:t>
            </a:r>
            <a:r>
              <a:rPr sz="2800" spc="-21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59740" y="1252219"/>
            <a:ext cx="9724390" cy="915669"/>
            <a:chOff x="459740" y="1252219"/>
            <a:chExt cx="9724390" cy="915669"/>
          </a:xfrm>
        </p:grpSpPr>
        <p:sp>
          <p:nvSpPr>
            <p:cNvPr id="4" name="object 4"/>
            <p:cNvSpPr/>
            <p:nvPr/>
          </p:nvSpPr>
          <p:spPr>
            <a:xfrm>
              <a:off x="472440" y="1264919"/>
              <a:ext cx="9698990" cy="890269"/>
            </a:xfrm>
            <a:custGeom>
              <a:avLst/>
              <a:gdLst/>
              <a:ahLst/>
              <a:cxnLst/>
              <a:rect l="l" t="t" r="r" b="b"/>
              <a:pathLst>
                <a:path w="9698990" h="890269">
                  <a:moveTo>
                    <a:pt x="9213799" y="0"/>
                  </a:moveTo>
                  <a:lnTo>
                    <a:pt x="484936" y="0"/>
                  </a:lnTo>
                  <a:lnTo>
                    <a:pt x="413274" y="965"/>
                  </a:lnTo>
                  <a:lnTo>
                    <a:pt x="344878" y="3768"/>
                  </a:lnTo>
                  <a:lnTo>
                    <a:pt x="280496" y="8272"/>
                  </a:lnTo>
                  <a:lnTo>
                    <a:pt x="220880" y="14340"/>
                  </a:lnTo>
                  <a:lnTo>
                    <a:pt x="166779" y="21832"/>
                  </a:lnTo>
                  <a:lnTo>
                    <a:pt x="118944" y="30612"/>
                  </a:lnTo>
                  <a:lnTo>
                    <a:pt x="78124" y="40541"/>
                  </a:lnTo>
                  <a:lnTo>
                    <a:pt x="20531" y="63298"/>
                  </a:lnTo>
                  <a:lnTo>
                    <a:pt x="0" y="89001"/>
                  </a:lnTo>
                  <a:lnTo>
                    <a:pt x="0" y="801014"/>
                  </a:lnTo>
                  <a:lnTo>
                    <a:pt x="45070" y="838532"/>
                  </a:lnTo>
                  <a:lnTo>
                    <a:pt x="118944" y="859403"/>
                  </a:lnTo>
                  <a:lnTo>
                    <a:pt x="166779" y="868183"/>
                  </a:lnTo>
                  <a:lnTo>
                    <a:pt x="220880" y="875675"/>
                  </a:lnTo>
                  <a:lnTo>
                    <a:pt x="280496" y="881743"/>
                  </a:lnTo>
                  <a:lnTo>
                    <a:pt x="344878" y="886247"/>
                  </a:lnTo>
                  <a:lnTo>
                    <a:pt x="413274" y="889050"/>
                  </a:lnTo>
                  <a:lnTo>
                    <a:pt x="484936" y="890015"/>
                  </a:lnTo>
                  <a:lnTo>
                    <a:pt x="9213799" y="890015"/>
                  </a:lnTo>
                  <a:lnTo>
                    <a:pt x="9285458" y="889050"/>
                  </a:lnTo>
                  <a:lnTo>
                    <a:pt x="9353853" y="886247"/>
                  </a:lnTo>
                  <a:lnTo>
                    <a:pt x="9418233" y="881743"/>
                  </a:lnTo>
                  <a:lnTo>
                    <a:pt x="9477849" y="875675"/>
                  </a:lnTo>
                  <a:lnTo>
                    <a:pt x="9531951" y="868183"/>
                  </a:lnTo>
                  <a:lnTo>
                    <a:pt x="9579787" y="859403"/>
                  </a:lnTo>
                  <a:lnTo>
                    <a:pt x="9620608" y="849474"/>
                  </a:lnTo>
                  <a:lnTo>
                    <a:pt x="9678203" y="826717"/>
                  </a:lnTo>
                  <a:lnTo>
                    <a:pt x="9698736" y="801014"/>
                  </a:lnTo>
                  <a:lnTo>
                    <a:pt x="9698736" y="89001"/>
                  </a:lnTo>
                  <a:lnTo>
                    <a:pt x="9653663" y="51483"/>
                  </a:lnTo>
                  <a:lnTo>
                    <a:pt x="9579787" y="30612"/>
                  </a:lnTo>
                  <a:lnTo>
                    <a:pt x="9531951" y="21832"/>
                  </a:lnTo>
                  <a:lnTo>
                    <a:pt x="9477849" y="14340"/>
                  </a:lnTo>
                  <a:lnTo>
                    <a:pt x="9418233" y="8272"/>
                  </a:lnTo>
                  <a:lnTo>
                    <a:pt x="9353853" y="3768"/>
                  </a:lnTo>
                  <a:lnTo>
                    <a:pt x="9285458" y="965"/>
                  </a:lnTo>
                  <a:lnTo>
                    <a:pt x="9213799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2440" y="1264919"/>
              <a:ext cx="9698990" cy="890269"/>
            </a:xfrm>
            <a:custGeom>
              <a:avLst/>
              <a:gdLst/>
              <a:ahLst/>
              <a:cxnLst/>
              <a:rect l="l" t="t" r="r" b="b"/>
              <a:pathLst>
                <a:path w="9698990" h="890269">
                  <a:moveTo>
                    <a:pt x="0" y="89001"/>
                  </a:moveTo>
                  <a:lnTo>
                    <a:pt x="45070" y="51483"/>
                  </a:lnTo>
                  <a:lnTo>
                    <a:pt x="118944" y="30612"/>
                  </a:lnTo>
                  <a:lnTo>
                    <a:pt x="166779" y="21832"/>
                  </a:lnTo>
                  <a:lnTo>
                    <a:pt x="220880" y="14340"/>
                  </a:lnTo>
                  <a:lnTo>
                    <a:pt x="280496" y="8272"/>
                  </a:lnTo>
                  <a:lnTo>
                    <a:pt x="344878" y="3768"/>
                  </a:lnTo>
                  <a:lnTo>
                    <a:pt x="413274" y="965"/>
                  </a:lnTo>
                  <a:lnTo>
                    <a:pt x="484936" y="0"/>
                  </a:lnTo>
                  <a:lnTo>
                    <a:pt x="9213799" y="0"/>
                  </a:lnTo>
                  <a:lnTo>
                    <a:pt x="9285458" y="965"/>
                  </a:lnTo>
                  <a:lnTo>
                    <a:pt x="9353853" y="3768"/>
                  </a:lnTo>
                  <a:lnTo>
                    <a:pt x="9418233" y="8272"/>
                  </a:lnTo>
                  <a:lnTo>
                    <a:pt x="9477849" y="14340"/>
                  </a:lnTo>
                  <a:lnTo>
                    <a:pt x="9531951" y="21832"/>
                  </a:lnTo>
                  <a:lnTo>
                    <a:pt x="9579787" y="30612"/>
                  </a:lnTo>
                  <a:lnTo>
                    <a:pt x="9620608" y="40541"/>
                  </a:lnTo>
                  <a:lnTo>
                    <a:pt x="9678203" y="63298"/>
                  </a:lnTo>
                  <a:lnTo>
                    <a:pt x="9698736" y="89001"/>
                  </a:lnTo>
                  <a:lnTo>
                    <a:pt x="9698736" y="801014"/>
                  </a:lnTo>
                  <a:lnTo>
                    <a:pt x="9653663" y="838532"/>
                  </a:lnTo>
                  <a:lnTo>
                    <a:pt x="9579787" y="859403"/>
                  </a:lnTo>
                  <a:lnTo>
                    <a:pt x="9531951" y="868183"/>
                  </a:lnTo>
                  <a:lnTo>
                    <a:pt x="9477849" y="875675"/>
                  </a:lnTo>
                  <a:lnTo>
                    <a:pt x="9418233" y="881743"/>
                  </a:lnTo>
                  <a:lnTo>
                    <a:pt x="9353853" y="886247"/>
                  </a:lnTo>
                  <a:lnTo>
                    <a:pt x="9285458" y="889050"/>
                  </a:lnTo>
                  <a:lnTo>
                    <a:pt x="9213799" y="890015"/>
                  </a:lnTo>
                  <a:lnTo>
                    <a:pt x="484936" y="890015"/>
                  </a:lnTo>
                  <a:lnTo>
                    <a:pt x="413274" y="889050"/>
                  </a:lnTo>
                  <a:lnTo>
                    <a:pt x="344878" y="886247"/>
                  </a:lnTo>
                  <a:lnTo>
                    <a:pt x="280496" y="881743"/>
                  </a:lnTo>
                  <a:lnTo>
                    <a:pt x="220880" y="875675"/>
                  </a:lnTo>
                  <a:lnTo>
                    <a:pt x="166779" y="868183"/>
                  </a:lnTo>
                  <a:lnTo>
                    <a:pt x="118944" y="859403"/>
                  </a:lnTo>
                  <a:lnTo>
                    <a:pt x="78124" y="849474"/>
                  </a:lnTo>
                  <a:lnTo>
                    <a:pt x="20531" y="826717"/>
                  </a:lnTo>
                  <a:lnTo>
                    <a:pt x="0" y="801014"/>
                  </a:lnTo>
                  <a:lnTo>
                    <a:pt x="0" y="89001"/>
                  </a:lnTo>
                  <a:close/>
                </a:path>
              </a:pathLst>
            </a:custGeom>
            <a:ln w="25399">
              <a:solidFill>
                <a:srgbClr val="7640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74980" y="2319020"/>
            <a:ext cx="9709150" cy="915669"/>
            <a:chOff x="474980" y="2319020"/>
            <a:chExt cx="9709150" cy="915669"/>
          </a:xfrm>
        </p:grpSpPr>
        <p:sp>
          <p:nvSpPr>
            <p:cNvPr id="7" name="object 7"/>
            <p:cNvSpPr/>
            <p:nvPr/>
          </p:nvSpPr>
          <p:spPr>
            <a:xfrm>
              <a:off x="487680" y="2331720"/>
              <a:ext cx="9683750" cy="890269"/>
            </a:xfrm>
            <a:custGeom>
              <a:avLst/>
              <a:gdLst/>
              <a:ahLst/>
              <a:cxnLst/>
              <a:rect l="l" t="t" r="r" b="b"/>
              <a:pathLst>
                <a:path w="9683750" h="890269">
                  <a:moveTo>
                    <a:pt x="9199321" y="0"/>
                  </a:moveTo>
                  <a:lnTo>
                    <a:pt x="484174" y="0"/>
                  </a:lnTo>
                  <a:lnTo>
                    <a:pt x="412627" y="965"/>
                  </a:lnTo>
                  <a:lnTo>
                    <a:pt x="344340" y="3768"/>
                  </a:lnTo>
                  <a:lnTo>
                    <a:pt x="280060" y="8272"/>
                  </a:lnTo>
                  <a:lnTo>
                    <a:pt x="220538" y="14340"/>
                  </a:lnTo>
                  <a:lnTo>
                    <a:pt x="166522" y="21832"/>
                  </a:lnTo>
                  <a:lnTo>
                    <a:pt x="118761" y="30612"/>
                  </a:lnTo>
                  <a:lnTo>
                    <a:pt x="78004" y="40541"/>
                  </a:lnTo>
                  <a:lnTo>
                    <a:pt x="20499" y="63298"/>
                  </a:lnTo>
                  <a:lnTo>
                    <a:pt x="0" y="89001"/>
                  </a:lnTo>
                  <a:lnTo>
                    <a:pt x="0" y="801014"/>
                  </a:lnTo>
                  <a:lnTo>
                    <a:pt x="45001" y="838532"/>
                  </a:lnTo>
                  <a:lnTo>
                    <a:pt x="118761" y="859403"/>
                  </a:lnTo>
                  <a:lnTo>
                    <a:pt x="166522" y="868183"/>
                  </a:lnTo>
                  <a:lnTo>
                    <a:pt x="220538" y="875675"/>
                  </a:lnTo>
                  <a:lnTo>
                    <a:pt x="280060" y="881743"/>
                  </a:lnTo>
                  <a:lnTo>
                    <a:pt x="344340" y="886247"/>
                  </a:lnTo>
                  <a:lnTo>
                    <a:pt x="412627" y="889050"/>
                  </a:lnTo>
                  <a:lnTo>
                    <a:pt x="484174" y="890015"/>
                  </a:lnTo>
                  <a:lnTo>
                    <a:pt x="9199321" y="890015"/>
                  </a:lnTo>
                  <a:lnTo>
                    <a:pt x="9270868" y="889050"/>
                  </a:lnTo>
                  <a:lnTo>
                    <a:pt x="9339155" y="886247"/>
                  </a:lnTo>
                  <a:lnTo>
                    <a:pt x="9403435" y="881743"/>
                  </a:lnTo>
                  <a:lnTo>
                    <a:pt x="9462957" y="875675"/>
                  </a:lnTo>
                  <a:lnTo>
                    <a:pt x="9516973" y="868183"/>
                  </a:lnTo>
                  <a:lnTo>
                    <a:pt x="9564734" y="859403"/>
                  </a:lnTo>
                  <a:lnTo>
                    <a:pt x="9605491" y="849474"/>
                  </a:lnTo>
                  <a:lnTo>
                    <a:pt x="9662996" y="826717"/>
                  </a:lnTo>
                  <a:lnTo>
                    <a:pt x="9683496" y="801014"/>
                  </a:lnTo>
                  <a:lnTo>
                    <a:pt x="9683496" y="89001"/>
                  </a:lnTo>
                  <a:lnTo>
                    <a:pt x="9638494" y="51483"/>
                  </a:lnTo>
                  <a:lnTo>
                    <a:pt x="9564734" y="30612"/>
                  </a:lnTo>
                  <a:lnTo>
                    <a:pt x="9516973" y="21832"/>
                  </a:lnTo>
                  <a:lnTo>
                    <a:pt x="9462957" y="14340"/>
                  </a:lnTo>
                  <a:lnTo>
                    <a:pt x="9403435" y="8272"/>
                  </a:lnTo>
                  <a:lnTo>
                    <a:pt x="9339155" y="3768"/>
                  </a:lnTo>
                  <a:lnTo>
                    <a:pt x="9270868" y="965"/>
                  </a:lnTo>
                  <a:lnTo>
                    <a:pt x="9199321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7680" y="2331720"/>
              <a:ext cx="9683750" cy="890269"/>
            </a:xfrm>
            <a:custGeom>
              <a:avLst/>
              <a:gdLst/>
              <a:ahLst/>
              <a:cxnLst/>
              <a:rect l="l" t="t" r="r" b="b"/>
              <a:pathLst>
                <a:path w="9683750" h="890269">
                  <a:moveTo>
                    <a:pt x="0" y="89001"/>
                  </a:moveTo>
                  <a:lnTo>
                    <a:pt x="45001" y="51483"/>
                  </a:lnTo>
                  <a:lnTo>
                    <a:pt x="118761" y="30612"/>
                  </a:lnTo>
                  <a:lnTo>
                    <a:pt x="166522" y="21832"/>
                  </a:lnTo>
                  <a:lnTo>
                    <a:pt x="220538" y="14340"/>
                  </a:lnTo>
                  <a:lnTo>
                    <a:pt x="280060" y="8272"/>
                  </a:lnTo>
                  <a:lnTo>
                    <a:pt x="344340" y="3768"/>
                  </a:lnTo>
                  <a:lnTo>
                    <a:pt x="412627" y="965"/>
                  </a:lnTo>
                  <a:lnTo>
                    <a:pt x="484174" y="0"/>
                  </a:lnTo>
                  <a:lnTo>
                    <a:pt x="9199321" y="0"/>
                  </a:lnTo>
                  <a:lnTo>
                    <a:pt x="9270868" y="965"/>
                  </a:lnTo>
                  <a:lnTo>
                    <a:pt x="9339155" y="3768"/>
                  </a:lnTo>
                  <a:lnTo>
                    <a:pt x="9403435" y="8272"/>
                  </a:lnTo>
                  <a:lnTo>
                    <a:pt x="9462957" y="14340"/>
                  </a:lnTo>
                  <a:lnTo>
                    <a:pt x="9516973" y="21832"/>
                  </a:lnTo>
                  <a:lnTo>
                    <a:pt x="9564734" y="30612"/>
                  </a:lnTo>
                  <a:lnTo>
                    <a:pt x="9605491" y="40541"/>
                  </a:lnTo>
                  <a:lnTo>
                    <a:pt x="9662996" y="63298"/>
                  </a:lnTo>
                  <a:lnTo>
                    <a:pt x="9683496" y="89001"/>
                  </a:lnTo>
                  <a:lnTo>
                    <a:pt x="9683496" y="801014"/>
                  </a:lnTo>
                  <a:lnTo>
                    <a:pt x="9638494" y="838532"/>
                  </a:lnTo>
                  <a:lnTo>
                    <a:pt x="9564734" y="859403"/>
                  </a:lnTo>
                  <a:lnTo>
                    <a:pt x="9516973" y="868183"/>
                  </a:lnTo>
                  <a:lnTo>
                    <a:pt x="9462957" y="875675"/>
                  </a:lnTo>
                  <a:lnTo>
                    <a:pt x="9403435" y="881743"/>
                  </a:lnTo>
                  <a:lnTo>
                    <a:pt x="9339155" y="886247"/>
                  </a:lnTo>
                  <a:lnTo>
                    <a:pt x="9270868" y="889050"/>
                  </a:lnTo>
                  <a:lnTo>
                    <a:pt x="9199321" y="890015"/>
                  </a:lnTo>
                  <a:lnTo>
                    <a:pt x="484174" y="890015"/>
                  </a:lnTo>
                  <a:lnTo>
                    <a:pt x="412627" y="889050"/>
                  </a:lnTo>
                  <a:lnTo>
                    <a:pt x="344340" y="886247"/>
                  </a:lnTo>
                  <a:lnTo>
                    <a:pt x="280060" y="881743"/>
                  </a:lnTo>
                  <a:lnTo>
                    <a:pt x="220538" y="875675"/>
                  </a:lnTo>
                  <a:lnTo>
                    <a:pt x="166522" y="868183"/>
                  </a:lnTo>
                  <a:lnTo>
                    <a:pt x="118761" y="859403"/>
                  </a:lnTo>
                  <a:lnTo>
                    <a:pt x="78004" y="849474"/>
                  </a:lnTo>
                  <a:lnTo>
                    <a:pt x="20499" y="826717"/>
                  </a:lnTo>
                  <a:lnTo>
                    <a:pt x="0" y="801014"/>
                  </a:lnTo>
                  <a:lnTo>
                    <a:pt x="0" y="89001"/>
                  </a:lnTo>
                  <a:close/>
                </a:path>
              </a:pathLst>
            </a:custGeom>
            <a:ln w="25399">
              <a:solidFill>
                <a:srgbClr val="7640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87172" y="4483100"/>
            <a:ext cx="9724390" cy="942975"/>
            <a:chOff x="487172" y="4483100"/>
            <a:chExt cx="9724390" cy="942975"/>
          </a:xfrm>
        </p:grpSpPr>
        <p:sp>
          <p:nvSpPr>
            <p:cNvPr id="10" name="object 10"/>
            <p:cNvSpPr/>
            <p:nvPr/>
          </p:nvSpPr>
          <p:spPr>
            <a:xfrm>
              <a:off x="499872" y="4495800"/>
              <a:ext cx="9698990" cy="917575"/>
            </a:xfrm>
            <a:custGeom>
              <a:avLst/>
              <a:gdLst/>
              <a:ahLst/>
              <a:cxnLst/>
              <a:rect l="l" t="t" r="r" b="b"/>
              <a:pathLst>
                <a:path w="9698990" h="917575">
                  <a:moveTo>
                    <a:pt x="9213799" y="0"/>
                  </a:moveTo>
                  <a:lnTo>
                    <a:pt x="484936" y="0"/>
                  </a:lnTo>
                  <a:lnTo>
                    <a:pt x="413274" y="994"/>
                  </a:lnTo>
                  <a:lnTo>
                    <a:pt x="344878" y="3884"/>
                  </a:lnTo>
                  <a:lnTo>
                    <a:pt x="280496" y="8526"/>
                  </a:lnTo>
                  <a:lnTo>
                    <a:pt x="220880" y="14779"/>
                  </a:lnTo>
                  <a:lnTo>
                    <a:pt x="166779" y="22502"/>
                  </a:lnTo>
                  <a:lnTo>
                    <a:pt x="118944" y="31551"/>
                  </a:lnTo>
                  <a:lnTo>
                    <a:pt x="78124" y="41787"/>
                  </a:lnTo>
                  <a:lnTo>
                    <a:pt x="20531" y="65246"/>
                  </a:lnTo>
                  <a:lnTo>
                    <a:pt x="0" y="91744"/>
                  </a:lnTo>
                  <a:lnTo>
                    <a:pt x="0" y="825703"/>
                  </a:lnTo>
                  <a:lnTo>
                    <a:pt x="45070" y="864382"/>
                  </a:lnTo>
                  <a:lnTo>
                    <a:pt x="118944" y="885896"/>
                  </a:lnTo>
                  <a:lnTo>
                    <a:pt x="166779" y="894945"/>
                  </a:lnTo>
                  <a:lnTo>
                    <a:pt x="220880" y="902668"/>
                  </a:lnTo>
                  <a:lnTo>
                    <a:pt x="280496" y="908921"/>
                  </a:lnTo>
                  <a:lnTo>
                    <a:pt x="344878" y="913563"/>
                  </a:lnTo>
                  <a:lnTo>
                    <a:pt x="413274" y="916453"/>
                  </a:lnTo>
                  <a:lnTo>
                    <a:pt x="484936" y="917447"/>
                  </a:lnTo>
                  <a:lnTo>
                    <a:pt x="9213799" y="917447"/>
                  </a:lnTo>
                  <a:lnTo>
                    <a:pt x="9285458" y="916453"/>
                  </a:lnTo>
                  <a:lnTo>
                    <a:pt x="9353853" y="913563"/>
                  </a:lnTo>
                  <a:lnTo>
                    <a:pt x="9418233" y="908921"/>
                  </a:lnTo>
                  <a:lnTo>
                    <a:pt x="9477849" y="902668"/>
                  </a:lnTo>
                  <a:lnTo>
                    <a:pt x="9531951" y="894945"/>
                  </a:lnTo>
                  <a:lnTo>
                    <a:pt x="9579787" y="885896"/>
                  </a:lnTo>
                  <a:lnTo>
                    <a:pt x="9620608" y="875660"/>
                  </a:lnTo>
                  <a:lnTo>
                    <a:pt x="9678203" y="852201"/>
                  </a:lnTo>
                  <a:lnTo>
                    <a:pt x="9698736" y="825703"/>
                  </a:lnTo>
                  <a:lnTo>
                    <a:pt x="9698736" y="91744"/>
                  </a:lnTo>
                  <a:lnTo>
                    <a:pt x="9653663" y="53065"/>
                  </a:lnTo>
                  <a:lnTo>
                    <a:pt x="9579787" y="31551"/>
                  </a:lnTo>
                  <a:lnTo>
                    <a:pt x="9531951" y="22502"/>
                  </a:lnTo>
                  <a:lnTo>
                    <a:pt x="9477849" y="14779"/>
                  </a:lnTo>
                  <a:lnTo>
                    <a:pt x="9418233" y="8526"/>
                  </a:lnTo>
                  <a:lnTo>
                    <a:pt x="9353853" y="3884"/>
                  </a:lnTo>
                  <a:lnTo>
                    <a:pt x="9285458" y="994"/>
                  </a:lnTo>
                  <a:lnTo>
                    <a:pt x="9213799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9872" y="4495800"/>
              <a:ext cx="9698990" cy="917575"/>
            </a:xfrm>
            <a:custGeom>
              <a:avLst/>
              <a:gdLst/>
              <a:ahLst/>
              <a:cxnLst/>
              <a:rect l="l" t="t" r="r" b="b"/>
              <a:pathLst>
                <a:path w="9698990" h="917575">
                  <a:moveTo>
                    <a:pt x="0" y="91744"/>
                  </a:moveTo>
                  <a:lnTo>
                    <a:pt x="45070" y="53065"/>
                  </a:lnTo>
                  <a:lnTo>
                    <a:pt x="118944" y="31551"/>
                  </a:lnTo>
                  <a:lnTo>
                    <a:pt x="166779" y="22502"/>
                  </a:lnTo>
                  <a:lnTo>
                    <a:pt x="220880" y="14779"/>
                  </a:lnTo>
                  <a:lnTo>
                    <a:pt x="280496" y="8526"/>
                  </a:lnTo>
                  <a:lnTo>
                    <a:pt x="344878" y="3884"/>
                  </a:lnTo>
                  <a:lnTo>
                    <a:pt x="413274" y="994"/>
                  </a:lnTo>
                  <a:lnTo>
                    <a:pt x="484936" y="0"/>
                  </a:lnTo>
                  <a:lnTo>
                    <a:pt x="9213799" y="0"/>
                  </a:lnTo>
                  <a:lnTo>
                    <a:pt x="9285458" y="994"/>
                  </a:lnTo>
                  <a:lnTo>
                    <a:pt x="9353853" y="3884"/>
                  </a:lnTo>
                  <a:lnTo>
                    <a:pt x="9418233" y="8526"/>
                  </a:lnTo>
                  <a:lnTo>
                    <a:pt x="9477849" y="14779"/>
                  </a:lnTo>
                  <a:lnTo>
                    <a:pt x="9531951" y="22502"/>
                  </a:lnTo>
                  <a:lnTo>
                    <a:pt x="9579787" y="31551"/>
                  </a:lnTo>
                  <a:lnTo>
                    <a:pt x="9620608" y="41787"/>
                  </a:lnTo>
                  <a:lnTo>
                    <a:pt x="9678203" y="65246"/>
                  </a:lnTo>
                  <a:lnTo>
                    <a:pt x="9698736" y="91744"/>
                  </a:lnTo>
                  <a:lnTo>
                    <a:pt x="9698736" y="825703"/>
                  </a:lnTo>
                  <a:lnTo>
                    <a:pt x="9653663" y="864382"/>
                  </a:lnTo>
                  <a:lnTo>
                    <a:pt x="9579787" y="885896"/>
                  </a:lnTo>
                  <a:lnTo>
                    <a:pt x="9531951" y="894945"/>
                  </a:lnTo>
                  <a:lnTo>
                    <a:pt x="9477849" y="902668"/>
                  </a:lnTo>
                  <a:lnTo>
                    <a:pt x="9418233" y="908921"/>
                  </a:lnTo>
                  <a:lnTo>
                    <a:pt x="9353853" y="913563"/>
                  </a:lnTo>
                  <a:lnTo>
                    <a:pt x="9285458" y="916453"/>
                  </a:lnTo>
                  <a:lnTo>
                    <a:pt x="9213799" y="917447"/>
                  </a:lnTo>
                  <a:lnTo>
                    <a:pt x="484936" y="917447"/>
                  </a:lnTo>
                  <a:lnTo>
                    <a:pt x="413274" y="916453"/>
                  </a:lnTo>
                  <a:lnTo>
                    <a:pt x="344878" y="913563"/>
                  </a:lnTo>
                  <a:lnTo>
                    <a:pt x="280496" y="908921"/>
                  </a:lnTo>
                  <a:lnTo>
                    <a:pt x="220880" y="902668"/>
                  </a:lnTo>
                  <a:lnTo>
                    <a:pt x="166779" y="894945"/>
                  </a:lnTo>
                  <a:lnTo>
                    <a:pt x="118944" y="885896"/>
                  </a:lnTo>
                  <a:lnTo>
                    <a:pt x="78124" y="875660"/>
                  </a:lnTo>
                  <a:lnTo>
                    <a:pt x="20531" y="852201"/>
                  </a:lnTo>
                  <a:lnTo>
                    <a:pt x="0" y="825703"/>
                  </a:lnTo>
                  <a:lnTo>
                    <a:pt x="0" y="91744"/>
                  </a:lnTo>
                  <a:close/>
                </a:path>
              </a:pathLst>
            </a:custGeom>
            <a:ln w="25400">
              <a:solidFill>
                <a:srgbClr val="7640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9805" y="5290800"/>
            <a:ext cx="931736" cy="95991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71931" y="3394964"/>
            <a:ext cx="9721215" cy="942975"/>
            <a:chOff x="471931" y="3394964"/>
            <a:chExt cx="9721215" cy="942975"/>
          </a:xfrm>
        </p:grpSpPr>
        <p:sp>
          <p:nvSpPr>
            <p:cNvPr id="14" name="object 14"/>
            <p:cNvSpPr/>
            <p:nvPr/>
          </p:nvSpPr>
          <p:spPr>
            <a:xfrm>
              <a:off x="484631" y="3407664"/>
              <a:ext cx="9695815" cy="917575"/>
            </a:xfrm>
            <a:custGeom>
              <a:avLst/>
              <a:gdLst/>
              <a:ahLst/>
              <a:cxnLst/>
              <a:rect l="l" t="t" r="r" b="b"/>
              <a:pathLst>
                <a:path w="9695815" h="917575">
                  <a:moveTo>
                    <a:pt x="9210903" y="0"/>
                  </a:moveTo>
                  <a:lnTo>
                    <a:pt x="484784" y="0"/>
                  </a:lnTo>
                  <a:lnTo>
                    <a:pt x="413145" y="994"/>
                  </a:lnTo>
                  <a:lnTo>
                    <a:pt x="344771" y="3884"/>
                  </a:lnTo>
                  <a:lnTo>
                    <a:pt x="280410" y="8526"/>
                  </a:lnTo>
                  <a:lnTo>
                    <a:pt x="220813" y="14779"/>
                  </a:lnTo>
                  <a:lnTo>
                    <a:pt x="166729" y="22502"/>
                  </a:lnTo>
                  <a:lnTo>
                    <a:pt x="118908" y="31551"/>
                  </a:lnTo>
                  <a:lnTo>
                    <a:pt x="78101" y="41787"/>
                  </a:lnTo>
                  <a:lnTo>
                    <a:pt x="20525" y="65246"/>
                  </a:lnTo>
                  <a:lnTo>
                    <a:pt x="0" y="91744"/>
                  </a:lnTo>
                  <a:lnTo>
                    <a:pt x="0" y="825703"/>
                  </a:lnTo>
                  <a:lnTo>
                    <a:pt x="45056" y="864382"/>
                  </a:lnTo>
                  <a:lnTo>
                    <a:pt x="118908" y="885896"/>
                  </a:lnTo>
                  <a:lnTo>
                    <a:pt x="166729" y="894945"/>
                  </a:lnTo>
                  <a:lnTo>
                    <a:pt x="220813" y="902668"/>
                  </a:lnTo>
                  <a:lnTo>
                    <a:pt x="280410" y="908921"/>
                  </a:lnTo>
                  <a:lnTo>
                    <a:pt x="344771" y="913563"/>
                  </a:lnTo>
                  <a:lnTo>
                    <a:pt x="413145" y="916453"/>
                  </a:lnTo>
                  <a:lnTo>
                    <a:pt x="484784" y="917447"/>
                  </a:lnTo>
                  <a:lnTo>
                    <a:pt x="9210903" y="917447"/>
                  </a:lnTo>
                  <a:lnTo>
                    <a:pt x="9282542" y="916453"/>
                  </a:lnTo>
                  <a:lnTo>
                    <a:pt x="9350916" y="913563"/>
                  </a:lnTo>
                  <a:lnTo>
                    <a:pt x="9415277" y="908921"/>
                  </a:lnTo>
                  <a:lnTo>
                    <a:pt x="9474874" y="902668"/>
                  </a:lnTo>
                  <a:lnTo>
                    <a:pt x="9528958" y="894945"/>
                  </a:lnTo>
                  <a:lnTo>
                    <a:pt x="9576779" y="885896"/>
                  </a:lnTo>
                  <a:lnTo>
                    <a:pt x="9617586" y="875660"/>
                  </a:lnTo>
                  <a:lnTo>
                    <a:pt x="9675162" y="852201"/>
                  </a:lnTo>
                  <a:lnTo>
                    <a:pt x="9695688" y="825703"/>
                  </a:lnTo>
                  <a:lnTo>
                    <a:pt x="9695688" y="91744"/>
                  </a:lnTo>
                  <a:lnTo>
                    <a:pt x="9650631" y="53065"/>
                  </a:lnTo>
                  <a:lnTo>
                    <a:pt x="9576779" y="31551"/>
                  </a:lnTo>
                  <a:lnTo>
                    <a:pt x="9528958" y="22502"/>
                  </a:lnTo>
                  <a:lnTo>
                    <a:pt x="9474874" y="14779"/>
                  </a:lnTo>
                  <a:lnTo>
                    <a:pt x="9415277" y="8526"/>
                  </a:lnTo>
                  <a:lnTo>
                    <a:pt x="9350916" y="3884"/>
                  </a:lnTo>
                  <a:lnTo>
                    <a:pt x="9282542" y="994"/>
                  </a:lnTo>
                  <a:lnTo>
                    <a:pt x="9210903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4631" y="3407664"/>
              <a:ext cx="9695815" cy="917575"/>
            </a:xfrm>
            <a:custGeom>
              <a:avLst/>
              <a:gdLst/>
              <a:ahLst/>
              <a:cxnLst/>
              <a:rect l="l" t="t" r="r" b="b"/>
              <a:pathLst>
                <a:path w="9695815" h="917575">
                  <a:moveTo>
                    <a:pt x="0" y="91744"/>
                  </a:moveTo>
                  <a:lnTo>
                    <a:pt x="45056" y="53065"/>
                  </a:lnTo>
                  <a:lnTo>
                    <a:pt x="118908" y="31551"/>
                  </a:lnTo>
                  <a:lnTo>
                    <a:pt x="166729" y="22502"/>
                  </a:lnTo>
                  <a:lnTo>
                    <a:pt x="220813" y="14779"/>
                  </a:lnTo>
                  <a:lnTo>
                    <a:pt x="280410" y="8526"/>
                  </a:lnTo>
                  <a:lnTo>
                    <a:pt x="344771" y="3884"/>
                  </a:lnTo>
                  <a:lnTo>
                    <a:pt x="413145" y="994"/>
                  </a:lnTo>
                  <a:lnTo>
                    <a:pt x="484784" y="0"/>
                  </a:lnTo>
                  <a:lnTo>
                    <a:pt x="9210903" y="0"/>
                  </a:lnTo>
                  <a:lnTo>
                    <a:pt x="9282542" y="994"/>
                  </a:lnTo>
                  <a:lnTo>
                    <a:pt x="9350916" y="3884"/>
                  </a:lnTo>
                  <a:lnTo>
                    <a:pt x="9415277" y="8526"/>
                  </a:lnTo>
                  <a:lnTo>
                    <a:pt x="9474874" y="14779"/>
                  </a:lnTo>
                  <a:lnTo>
                    <a:pt x="9528958" y="22502"/>
                  </a:lnTo>
                  <a:lnTo>
                    <a:pt x="9576779" y="31551"/>
                  </a:lnTo>
                  <a:lnTo>
                    <a:pt x="9617586" y="41787"/>
                  </a:lnTo>
                  <a:lnTo>
                    <a:pt x="9675162" y="65246"/>
                  </a:lnTo>
                  <a:lnTo>
                    <a:pt x="9695688" y="91744"/>
                  </a:lnTo>
                  <a:lnTo>
                    <a:pt x="9695688" y="825703"/>
                  </a:lnTo>
                  <a:lnTo>
                    <a:pt x="9650631" y="864382"/>
                  </a:lnTo>
                  <a:lnTo>
                    <a:pt x="9576779" y="885896"/>
                  </a:lnTo>
                  <a:lnTo>
                    <a:pt x="9528958" y="894945"/>
                  </a:lnTo>
                  <a:lnTo>
                    <a:pt x="9474874" y="902668"/>
                  </a:lnTo>
                  <a:lnTo>
                    <a:pt x="9415277" y="908921"/>
                  </a:lnTo>
                  <a:lnTo>
                    <a:pt x="9350916" y="913563"/>
                  </a:lnTo>
                  <a:lnTo>
                    <a:pt x="9282542" y="916453"/>
                  </a:lnTo>
                  <a:lnTo>
                    <a:pt x="9210903" y="917447"/>
                  </a:lnTo>
                  <a:lnTo>
                    <a:pt x="484784" y="917447"/>
                  </a:lnTo>
                  <a:lnTo>
                    <a:pt x="413145" y="916453"/>
                  </a:lnTo>
                  <a:lnTo>
                    <a:pt x="344771" y="913563"/>
                  </a:lnTo>
                  <a:lnTo>
                    <a:pt x="280410" y="908921"/>
                  </a:lnTo>
                  <a:lnTo>
                    <a:pt x="220813" y="902668"/>
                  </a:lnTo>
                  <a:lnTo>
                    <a:pt x="166729" y="894945"/>
                  </a:lnTo>
                  <a:lnTo>
                    <a:pt x="118908" y="885896"/>
                  </a:lnTo>
                  <a:lnTo>
                    <a:pt x="78101" y="875660"/>
                  </a:lnTo>
                  <a:lnTo>
                    <a:pt x="20525" y="852201"/>
                  </a:lnTo>
                  <a:lnTo>
                    <a:pt x="0" y="825703"/>
                  </a:lnTo>
                  <a:lnTo>
                    <a:pt x="0" y="91744"/>
                  </a:lnTo>
                  <a:close/>
                </a:path>
              </a:pathLst>
            </a:custGeom>
            <a:ln w="25400">
              <a:solidFill>
                <a:srgbClr val="7640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4412" y="1353912"/>
            <a:ext cx="9262110" cy="390715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870" marR="5080" indent="-344805">
              <a:lnSpc>
                <a:spcPts val="2380"/>
              </a:lnSpc>
              <a:spcBef>
                <a:spcPts val="4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Customers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configure,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Ad-hoc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Task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Purge,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Workflow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Purge,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Purge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tasks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3000">
              <a:latin typeface="Tahoma"/>
              <a:cs typeface="Tahoma"/>
            </a:endParaRPr>
          </a:p>
          <a:p>
            <a:pPr marL="372110" marR="37465" indent="-344805">
              <a:lnSpc>
                <a:spcPts val="2380"/>
              </a:lnSpc>
              <a:spcBef>
                <a:spcPts val="5"/>
              </a:spcBef>
              <a:buFont typeface="Arial MT"/>
              <a:buChar char="•"/>
              <a:tabLst>
                <a:tab pos="372110" algn="l"/>
                <a:tab pos="372745" algn="l"/>
              </a:tabLst>
            </a:pP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r>
              <a:rPr sz="22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UI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accessed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local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MT"/>
              <a:buChar char="•"/>
            </a:pPr>
            <a:endParaRPr sz="3850">
              <a:latin typeface="Tahoma"/>
              <a:cs typeface="Tahoma"/>
            </a:endParaRPr>
          </a:p>
          <a:p>
            <a:pPr marL="368300" indent="-344805">
              <a:lnSpc>
                <a:spcPct val="100000"/>
              </a:lnSpc>
              <a:buFont typeface="Arial MT"/>
              <a:buChar char="•"/>
              <a:tabLst>
                <a:tab pos="368300" algn="l"/>
                <a:tab pos="368935" algn="l"/>
              </a:tabLst>
            </a:pP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r>
              <a:rPr sz="22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must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go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source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700">
              <a:latin typeface="Tahoma"/>
              <a:cs typeface="Tahoma"/>
            </a:endParaRPr>
          </a:p>
          <a:p>
            <a:pPr marL="384175" marR="145415" indent="-344805">
              <a:lnSpc>
                <a:spcPts val="2380"/>
              </a:lnSpc>
              <a:spcBef>
                <a:spcPts val="1785"/>
              </a:spcBef>
              <a:buFont typeface="Arial MT"/>
              <a:buChar char="•"/>
              <a:tabLst>
                <a:tab pos="383540" algn="l"/>
                <a:tab pos="384810" algn="l"/>
              </a:tabLst>
            </a:pP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manages</a:t>
            </a:r>
            <a:r>
              <a:rPr sz="22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r>
              <a:rPr sz="22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tasks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require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decisions;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32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221</a:t>
            </a:fld>
            <a:endParaRPr spc="-6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6719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40" dirty="0">
                <a:solidFill>
                  <a:srgbClr val="FF0000"/>
                </a:solidFill>
              </a:rPr>
              <a:t>Workflows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27380" y="946403"/>
            <a:ext cx="6514465" cy="279971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Formalize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support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management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processes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50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35" dirty="0">
                <a:latin typeface="Tahoma"/>
                <a:cs typeface="Tahoma"/>
              </a:rPr>
              <a:t>Increase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efficiency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through: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01040" marR="343662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ur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2144" y="1972056"/>
            <a:ext cx="6742175" cy="42824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222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9521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0" dirty="0">
                <a:solidFill>
                  <a:srgbClr val="FF0000"/>
                </a:solidFill>
              </a:rPr>
              <a:t>St</a:t>
            </a:r>
            <a:r>
              <a:rPr sz="2800" spc="-300" dirty="0">
                <a:solidFill>
                  <a:srgbClr val="FF0000"/>
                </a:solidFill>
              </a:rPr>
              <a:t>e</a:t>
            </a:r>
            <a:r>
              <a:rPr sz="2800" spc="-160" dirty="0">
                <a:solidFill>
                  <a:srgbClr val="FF0000"/>
                </a:solidFill>
              </a:rPr>
              <a:t>p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555" dirty="0">
                <a:solidFill>
                  <a:srgbClr val="FF0000"/>
                </a:solidFill>
              </a:rPr>
              <a:t>W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80" dirty="0">
                <a:solidFill>
                  <a:srgbClr val="FF0000"/>
                </a:solidFill>
              </a:rPr>
              <a:t>k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335" dirty="0">
                <a:solidFill>
                  <a:srgbClr val="FF0000"/>
                </a:solidFill>
              </a:rPr>
              <a:t>w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81" y="1097547"/>
            <a:ext cx="3820795" cy="901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4110" y="2124711"/>
            <a:ext cx="3446779" cy="1520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397510" indent="-457200">
              <a:lnSpc>
                <a:spcPct val="100000"/>
              </a:lnSpc>
              <a:spcBef>
                <a:spcPts val="105"/>
              </a:spcBef>
              <a:buClr>
                <a:srgbClr val="252525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p  </a:t>
            </a:r>
            <a:r>
              <a:rPr sz="2200" spc="-100" dirty="0">
                <a:latin typeface="Tahoma"/>
                <a:cs typeface="Tahoma"/>
              </a:rPr>
              <a:t>automatically.</a:t>
            </a:r>
            <a:endParaRPr sz="2200">
              <a:latin typeface="Tahoma"/>
              <a:cs typeface="Tahoma"/>
            </a:endParaRPr>
          </a:p>
          <a:p>
            <a:pPr marL="469265" marR="5080" indent="-45720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355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805" y="3819497"/>
            <a:ext cx="15798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90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391" y="4307140"/>
            <a:ext cx="405066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marR="197485" indent="-457200">
              <a:lnSpc>
                <a:spcPct val="100000"/>
              </a:lnSpc>
              <a:spcBef>
                <a:spcPts val="105"/>
              </a:spcBef>
              <a:buClr>
                <a:srgbClr val="25252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ke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n.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28739" y="5126735"/>
            <a:ext cx="76200" cy="213995"/>
            <a:chOff x="5928739" y="5126735"/>
            <a:chExt cx="76200" cy="213995"/>
          </a:xfrm>
        </p:grpSpPr>
        <p:sp>
          <p:nvSpPr>
            <p:cNvPr id="8" name="object 8"/>
            <p:cNvSpPr/>
            <p:nvPr/>
          </p:nvSpPr>
          <p:spPr>
            <a:xfrm>
              <a:off x="5965907" y="5126735"/>
              <a:ext cx="0" cy="160020"/>
            </a:xfrm>
            <a:custGeom>
              <a:avLst/>
              <a:gdLst/>
              <a:ahLst/>
              <a:cxnLst/>
              <a:rect l="l" t="t" r="r" b="b"/>
              <a:pathLst>
                <a:path h="160020">
                  <a:moveTo>
                    <a:pt x="0" y="0"/>
                  </a:moveTo>
                  <a:lnTo>
                    <a:pt x="0" y="159651"/>
                  </a:lnTo>
                </a:path>
              </a:pathLst>
            </a:custGeom>
            <a:ln w="209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28739" y="5264031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54"/>
                  </a:lnTo>
                  <a:lnTo>
                    <a:pt x="38354" y="7632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754361" y="5670631"/>
            <a:ext cx="365760" cy="76200"/>
            <a:chOff x="6754361" y="5670631"/>
            <a:chExt cx="365760" cy="76200"/>
          </a:xfrm>
        </p:grpSpPr>
        <p:sp>
          <p:nvSpPr>
            <p:cNvPr id="11" name="object 11"/>
            <p:cNvSpPr/>
            <p:nvPr/>
          </p:nvSpPr>
          <p:spPr>
            <a:xfrm>
              <a:off x="6808343" y="5707303"/>
              <a:ext cx="311785" cy="0"/>
            </a:xfrm>
            <a:custGeom>
              <a:avLst/>
              <a:gdLst/>
              <a:ahLst/>
              <a:cxnLst/>
              <a:rect l="l" t="t" r="r" b="b"/>
              <a:pathLst>
                <a:path w="311784">
                  <a:moveTo>
                    <a:pt x="0" y="0"/>
                  </a:moveTo>
                  <a:lnTo>
                    <a:pt x="311783" y="0"/>
                  </a:lnTo>
                </a:path>
              </a:pathLst>
            </a:custGeom>
            <a:ln w="219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54361" y="5670631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76136" y="0"/>
                  </a:moveTo>
                  <a:lnTo>
                    <a:pt x="0" y="38239"/>
                  </a:lnTo>
                  <a:lnTo>
                    <a:pt x="76276" y="76200"/>
                  </a:lnTo>
                  <a:lnTo>
                    <a:pt x="761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029200" y="679704"/>
            <a:ext cx="6643370" cy="5690870"/>
            <a:chOff x="5029200" y="679704"/>
            <a:chExt cx="6643370" cy="5690870"/>
          </a:xfrm>
        </p:grpSpPr>
        <p:sp>
          <p:nvSpPr>
            <p:cNvPr id="14" name="object 14"/>
            <p:cNvSpPr/>
            <p:nvPr/>
          </p:nvSpPr>
          <p:spPr>
            <a:xfrm>
              <a:off x="5205984" y="2115314"/>
              <a:ext cx="1572895" cy="731520"/>
            </a:xfrm>
            <a:custGeom>
              <a:avLst/>
              <a:gdLst/>
              <a:ahLst/>
              <a:cxnLst/>
              <a:rect l="l" t="t" r="r" b="b"/>
              <a:pathLst>
                <a:path w="1572895" h="731519">
                  <a:moveTo>
                    <a:pt x="1450848" y="0"/>
                  </a:moveTo>
                  <a:lnTo>
                    <a:pt x="121920" y="0"/>
                  </a:lnTo>
                  <a:lnTo>
                    <a:pt x="74462" y="9580"/>
                  </a:lnTo>
                  <a:lnTo>
                    <a:pt x="35709" y="35709"/>
                  </a:lnTo>
                  <a:lnTo>
                    <a:pt x="9580" y="74462"/>
                  </a:lnTo>
                  <a:lnTo>
                    <a:pt x="0" y="121920"/>
                  </a:lnTo>
                  <a:lnTo>
                    <a:pt x="0" y="609600"/>
                  </a:lnTo>
                  <a:lnTo>
                    <a:pt x="9580" y="657057"/>
                  </a:lnTo>
                  <a:lnTo>
                    <a:pt x="35709" y="695810"/>
                  </a:lnTo>
                  <a:lnTo>
                    <a:pt x="74462" y="721939"/>
                  </a:lnTo>
                  <a:lnTo>
                    <a:pt x="121920" y="731520"/>
                  </a:lnTo>
                  <a:lnTo>
                    <a:pt x="1450848" y="731520"/>
                  </a:lnTo>
                  <a:lnTo>
                    <a:pt x="1498305" y="721939"/>
                  </a:lnTo>
                  <a:lnTo>
                    <a:pt x="1537058" y="695810"/>
                  </a:lnTo>
                  <a:lnTo>
                    <a:pt x="1563187" y="657057"/>
                  </a:lnTo>
                  <a:lnTo>
                    <a:pt x="1572768" y="609600"/>
                  </a:lnTo>
                  <a:lnTo>
                    <a:pt x="1572768" y="121920"/>
                  </a:lnTo>
                  <a:lnTo>
                    <a:pt x="1563187" y="74462"/>
                  </a:lnTo>
                  <a:lnTo>
                    <a:pt x="1537058" y="35709"/>
                  </a:lnTo>
                  <a:lnTo>
                    <a:pt x="1498305" y="9580"/>
                  </a:lnTo>
                  <a:lnTo>
                    <a:pt x="1450848" y="0"/>
                  </a:lnTo>
                  <a:close/>
                </a:path>
              </a:pathLst>
            </a:custGeom>
            <a:solidFill>
              <a:srgbClr val="877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56632" y="679704"/>
              <a:ext cx="1868805" cy="917575"/>
            </a:xfrm>
            <a:custGeom>
              <a:avLst/>
              <a:gdLst/>
              <a:ahLst/>
              <a:cxnLst/>
              <a:rect l="l" t="t" r="r" b="b"/>
              <a:pathLst>
                <a:path w="1868804" h="917575">
                  <a:moveTo>
                    <a:pt x="1494739" y="0"/>
                  </a:moveTo>
                  <a:lnTo>
                    <a:pt x="373684" y="0"/>
                  </a:lnTo>
                  <a:lnTo>
                    <a:pt x="0" y="458724"/>
                  </a:lnTo>
                  <a:lnTo>
                    <a:pt x="373684" y="917448"/>
                  </a:lnTo>
                  <a:lnTo>
                    <a:pt x="1494739" y="917448"/>
                  </a:lnTo>
                  <a:lnTo>
                    <a:pt x="1868424" y="458724"/>
                  </a:lnTo>
                  <a:lnTo>
                    <a:pt x="1494739" y="0"/>
                  </a:lnTo>
                  <a:close/>
                </a:path>
              </a:pathLst>
            </a:custGeom>
            <a:solidFill>
              <a:srgbClr val="616E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89319" y="1597151"/>
              <a:ext cx="1905" cy="452755"/>
            </a:xfrm>
            <a:custGeom>
              <a:avLst/>
              <a:gdLst/>
              <a:ahLst/>
              <a:cxnLst/>
              <a:rect l="l" t="t" r="r" b="b"/>
              <a:pathLst>
                <a:path w="1904" h="452755">
                  <a:moveTo>
                    <a:pt x="0" y="0"/>
                  </a:moveTo>
                  <a:lnTo>
                    <a:pt x="1587" y="45256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52766" y="2036879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66"/>
                  </a:lnTo>
                  <a:lnTo>
                    <a:pt x="38366" y="7632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64936" y="2846831"/>
              <a:ext cx="0" cy="452755"/>
            </a:xfrm>
            <a:custGeom>
              <a:avLst/>
              <a:gdLst/>
              <a:ahLst/>
              <a:cxnLst/>
              <a:rect l="l" t="t" r="r" b="b"/>
              <a:pathLst>
                <a:path h="452754">
                  <a:moveTo>
                    <a:pt x="0" y="0"/>
                  </a:moveTo>
                  <a:lnTo>
                    <a:pt x="0" y="45256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29200" y="3364992"/>
              <a:ext cx="1871980" cy="1332230"/>
            </a:xfrm>
            <a:custGeom>
              <a:avLst/>
              <a:gdLst/>
              <a:ahLst/>
              <a:cxnLst/>
              <a:rect l="l" t="t" r="r" b="b"/>
              <a:pathLst>
                <a:path w="1871979" h="1332229">
                  <a:moveTo>
                    <a:pt x="935736" y="0"/>
                  </a:moveTo>
                  <a:lnTo>
                    <a:pt x="0" y="665987"/>
                  </a:lnTo>
                  <a:lnTo>
                    <a:pt x="935736" y="1331975"/>
                  </a:lnTo>
                  <a:lnTo>
                    <a:pt x="1871472" y="665987"/>
                  </a:lnTo>
                  <a:lnTo>
                    <a:pt x="935736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26839" y="328669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65907" y="4687443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h="134620">
                  <a:moveTo>
                    <a:pt x="0" y="0"/>
                  </a:moveTo>
                  <a:lnTo>
                    <a:pt x="0" y="134492"/>
                  </a:lnTo>
                </a:path>
              </a:pathLst>
            </a:custGeom>
            <a:ln w="209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04503" y="3663698"/>
              <a:ext cx="1576070" cy="734695"/>
            </a:xfrm>
            <a:custGeom>
              <a:avLst/>
              <a:gdLst/>
              <a:ahLst/>
              <a:cxnLst/>
              <a:rect l="l" t="t" r="r" b="b"/>
              <a:pathLst>
                <a:path w="1576070" h="734695">
                  <a:moveTo>
                    <a:pt x="1453388" y="0"/>
                  </a:moveTo>
                  <a:lnTo>
                    <a:pt x="122428" y="0"/>
                  </a:lnTo>
                  <a:lnTo>
                    <a:pt x="74773" y="9621"/>
                  </a:lnTo>
                  <a:lnTo>
                    <a:pt x="35858" y="35858"/>
                  </a:lnTo>
                  <a:lnTo>
                    <a:pt x="9621" y="74773"/>
                  </a:lnTo>
                  <a:lnTo>
                    <a:pt x="0" y="122427"/>
                  </a:lnTo>
                  <a:lnTo>
                    <a:pt x="0" y="612139"/>
                  </a:lnTo>
                  <a:lnTo>
                    <a:pt x="9621" y="659794"/>
                  </a:lnTo>
                  <a:lnTo>
                    <a:pt x="35858" y="698709"/>
                  </a:lnTo>
                  <a:lnTo>
                    <a:pt x="74773" y="724946"/>
                  </a:lnTo>
                  <a:lnTo>
                    <a:pt x="122428" y="734567"/>
                  </a:lnTo>
                  <a:lnTo>
                    <a:pt x="1453388" y="734567"/>
                  </a:lnTo>
                  <a:lnTo>
                    <a:pt x="1501042" y="724946"/>
                  </a:lnTo>
                  <a:lnTo>
                    <a:pt x="1539957" y="698709"/>
                  </a:lnTo>
                  <a:lnTo>
                    <a:pt x="1566194" y="659794"/>
                  </a:lnTo>
                  <a:lnTo>
                    <a:pt x="1575816" y="612139"/>
                  </a:lnTo>
                  <a:lnTo>
                    <a:pt x="1575816" y="122427"/>
                  </a:lnTo>
                  <a:lnTo>
                    <a:pt x="1566194" y="74773"/>
                  </a:lnTo>
                  <a:lnTo>
                    <a:pt x="1539957" y="35858"/>
                  </a:lnTo>
                  <a:lnTo>
                    <a:pt x="1501042" y="9621"/>
                  </a:lnTo>
                  <a:lnTo>
                    <a:pt x="1453388" y="0"/>
                  </a:lnTo>
                  <a:close/>
                </a:path>
              </a:pathLst>
            </a:custGeom>
            <a:solidFill>
              <a:srgbClr val="877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403079" y="4398263"/>
              <a:ext cx="0" cy="577215"/>
            </a:xfrm>
            <a:custGeom>
              <a:avLst/>
              <a:gdLst/>
              <a:ahLst/>
              <a:cxnLst/>
              <a:rect l="l" t="t" r="r" b="b"/>
              <a:pathLst>
                <a:path h="577214">
                  <a:moveTo>
                    <a:pt x="0" y="0"/>
                  </a:moveTo>
                  <a:lnTo>
                    <a:pt x="0" y="57687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70391" y="5038344"/>
              <a:ext cx="1868805" cy="1332230"/>
            </a:xfrm>
            <a:custGeom>
              <a:avLst/>
              <a:gdLst/>
              <a:ahLst/>
              <a:cxnLst/>
              <a:rect l="l" t="t" r="r" b="b"/>
              <a:pathLst>
                <a:path w="1868804" h="1332229">
                  <a:moveTo>
                    <a:pt x="934212" y="0"/>
                  </a:moveTo>
                  <a:lnTo>
                    <a:pt x="0" y="665987"/>
                  </a:lnTo>
                  <a:lnTo>
                    <a:pt x="934212" y="1331975"/>
                  </a:lnTo>
                  <a:lnTo>
                    <a:pt x="1868424" y="665987"/>
                  </a:lnTo>
                  <a:lnTo>
                    <a:pt x="934212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32064" y="5707303"/>
              <a:ext cx="346710" cy="0"/>
            </a:xfrm>
            <a:custGeom>
              <a:avLst/>
              <a:gdLst/>
              <a:ahLst/>
              <a:cxnLst/>
              <a:rect l="l" t="t" r="r" b="b"/>
              <a:pathLst>
                <a:path w="346709">
                  <a:moveTo>
                    <a:pt x="0" y="0"/>
                  </a:moveTo>
                  <a:lnTo>
                    <a:pt x="346139" y="0"/>
                  </a:lnTo>
                </a:path>
              </a:pathLst>
            </a:custGeom>
            <a:ln w="219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364984" y="496244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38815" y="2481075"/>
              <a:ext cx="1323975" cy="3223895"/>
            </a:xfrm>
            <a:custGeom>
              <a:avLst/>
              <a:gdLst/>
              <a:ahLst/>
              <a:cxnLst/>
              <a:rect l="l" t="t" r="r" b="b"/>
              <a:pathLst>
                <a:path w="1323975" h="3223895">
                  <a:moveTo>
                    <a:pt x="0" y="3223272"/>
                  </a:moveTo>
                  <a:lnTo>
                    <a:pt x="1323708" y="3223272"/>
                  </a:lnTo>
                  <a:lnTo>
                    <a:pt x="1323708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11772" y="2481071"/>
              <a:ext cx="4850130" cy="0"/>
            </a:xfrm>
            <a:custGeom>
              <a:avLst/>
              <a:gdLst/>
              <a:ahLst/>
              <a:cxnLst/>
              <a:rect l="l" t="t" r="r" b="b"/>
              <a:pathLst>
                <a:path w="4850130">
                  <a:moveTo>
                    <a:pt x="4849837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48270" y="24429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491452" y="820157"/>
            <a:ext cx="970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ho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workflow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75628" y="2269176"/>
            <a:ext cx="1201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ot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to 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91216" y="3795157"/>
            <a:ext cx="1201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ot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to 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24471" y="3930336"/>
            <a:ext cx="473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69473" y="5582504"/>
            <a:ext cx="473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81600" y="5340096"/>
            <a:ext cx="1572895" cy="734695"/>
          </a:xfrm>
          <a:prstGeom prst="rect">
            <a:avLst/>
          </a:prstGeom>
          <a:solidFill>
            <a:srgbClr val="616E14"/>
          </a:solidFill>
        </p:spPr>
        <p:txBody>
          <a:bodyPr vert="horz" wrap="square" lIns="0" tIns="153035" rIns="0" bIns="0" rtlCol="0">
            <a:spAutoFit/>
          </a:bodyPr>
          <a:lstStyle/>
          <a:p>
            <a:pPr marL="600075" marR="291465" indent="-195580">
              <a:lnSpc>
                <a:spcPct val="100000"/>
              </a:lnSpc>
              <a:spcBef>
                <a:spcPts val="1205"/>
              </a:spcBef>
            </a:pP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initiates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48266" y="4852751"/>
            <a:ext cx="629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Tahoma"/>
                <a:cs typeface="Tahoma"/>
              </a:rPr>
              <a:t>Complete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09262" y="5585073"/>
            <a:ext cx="629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Tahoma"/>
                <a:cs typeface="Tahoma"/>
              </a:rPr>
              <a:t>Complete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855650" y="3976253"/>
            <a:ext cx="1735455" cy="76200"/>
            <a:chOff x="6855650" y="3976253"/>
            <a:chExt cx="1735455" cy="76200"/>
          </a:xfrm>
        </p:grpSpPr>
        <p:sp>
          <p:nvSpPr>
            <p:cNvPr id="39" name="object 39"/>
            <p:cNvSpPr/>
            <p:nvPr/>
          </p:nvSpPr>
          <p:spPr>
            <a:xfrm>
              <a:off x="6866763" y="4015780"/>
              <a:ext cx="1670050" cy="0"/>
            </a:xfrm>
            <a:custGeom>
              <a:avLst/>
              <a:gdLst/>
              <a:ahLst/>
              <a:cxnLst/>
              <a:rect l="l" t="t" r="r" b="b"/>
              <a:pathLst>
                <a:path w="1670050">
                  <a:moveTo>
                    <a:pt x="0" y="0"/>
                  </a:moveTo>
                  <a:lnTo>
                    <a:pt x="326516" y="0"/>
                  </a:lnTo>
                </a:path>
                <a:path w="1670050">
                  <a:moveTo>
                    <a:pt x="1152524" y="0"/>
                  </a:moveTo>
                  <a:lnTo>
                    <a:pt x="1669859" y="0"/>
                  </a:lnTo>
                </a:path>
              </a:pathLst>
            </a:custGeom>
            <a:ln w="219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14327" y="397625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0" y="0"/>
                  </a:moveTo>
                  <a:lnTo>
                    <a:pt x="139" y="76200"/>
                  </a:lnTo>
                  <a:lnTo>
                    <a:pt x="76276" y="37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318024" y="3880236"/>
            <a:ext cx="574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ahoma"/>
                <a:cs typeface="Tahoma"/>
              </a:rPr>
              <a:t>Delegate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213592" y="3852671"/>
            <a:ext cx="899160" cy="304800"/>
          </a:xfrm>
          <a:custGeom>
            <a:avLst/>
            <a:gdLst/>
            <a:ahLst/>
            <a:cxnLst/>
            <a:rect l="l" t="t" r="r" b="b"/>
            <a:pathLst>
              <a:path w="899159" h="304800">
                <a:moveTo>
                  <a:pt x="899159" y="0"/>
                </a:moveTo>
                <a:lnTo>
                  <a:pt x="0" y="0"/>
                </a:lnTo>
                <a:lnTo>
                  <a:pt x="0" y="304800"/>
                </a:lnTo>
                <a:lnTo>
                  <a:pt x="899159" y="304800"/>
                </a:lnTo>
                <a:lnTo>
                  <a:pt x="899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1335250" y="3881632"/>
            <a:ext cx="654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25" dirty="0">
                <a:latin typeface="Tahoma"/>
                <a:cs typeface="Tahoma"/>
              </a:rPr>
              <a:t>n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b</a:t>
            </a:r>
            <a:r>
              <a:rPr sz="1200" spc="-45" dirty="0">
                <a:latin typeface="Tahoma"/>
                <a:cs typeface="Tahoma"/>
              </a:rPr>
              <a:t>a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40" dirty="0">
                <a:latin typeface="Tahoma"/>
                <a:cs typeface="Tahoma"/>
              </a:rPr>
              <a:t>k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799831" y="1091185"/>
            <a:ext cx="1402080" cy="871855"/>
            <a:chOff x="7799831" y="1091185"/>
            <a:chExt cx="1402080" cy="871855"/>
          </a:xfrm>
        </p:grpSpPr>
        <p:sp>
          <p:nvSpPr>
            <p:cNvPr id="45" name="object 45"/>
            <p:cNvSpPr/>
            <p:nvPr/>
          </p:nvSpPr>
          <p:spPr>
            <a:xfrm>
              <a:off x="7799831" y="1091185"/>
              <a:ext cx="576580" cy="317500"/>
            </a:xfrm>
            <a:custGeom>
              <a:avLst/>
              <a:gdLst/>
              <a:ahLst/>
              <a:cxnLst/>
              <a:rect l="l" t="t" r="r" b="b"/>
              <a:pathLst>
                <a:path w="576579" h="317500">
                  <a:moveTo>
                    <a:pt x="523240" y="0"/>
                  </a:moveTo>
                  <a:lnTo>
                    <a:pt x="52832" y="0"/>
                  </a:lnTo>
                  <a:lnTo>
                    <a:pt x="32270" y="4150"/>
                  </a:lnTo>
                  <a:lnTo>
                    <a:pt x="15476" y="15471"/>
                  </a:lnTo>
                  <a:lnTo>
                    <a:pt x="4152" y="32264"/>
                  </a:lnTo>
                  <a:lnTo>
                    <a:pt x="0" y="52832"/>
                  </a:lnTo>
                  <a:lnTo>
                    <a:pt x="0" y="264160"/>
                  </a:lnTo>
                  <a:lnTo>
                    <a:pt x="4152" y="284721"/>
                  </a:lnTo>
                  <a:lnTo>
                    <a:pt x="15476" y="301515"/>
                  </a:lnTo>
                  <a:lnTo>
                    <a:pt x="32270" y="312839"/>
                  </a:lnTo>
                  <a:lnTo>
                    <a:pt x="52832" y="316992"/>
                  </a:lnTo>
                  <a:lnTo>
                    <a:pt x="523240" y="316992"/>
                  </a:lnTo>
                  <a:lnTo>
                    <a:pt x="543801" y="312839"/>
                  </a:lnTo>
                  <a:lnTo>
                    <a:pt x="560595" y="301515"/>
                  </a:lnTo>
                  <a:lnTo>
                    <a:pt x="571919" y="284721"/>
                  </a:lnTo>
                  <a:lnTo>
                    <a:pt x="576072" y="264160"/>
                  </a:lnTo>
                  <a:lnTo>
                    <a:pt x="576072" y="52832"/>
                  </a:lnTo>
                  <a:lnTo>
                    <a:pt x="571919" y="32264"/>
                  </a:lnTo>
                  <a:lnTo>
                    <a:pt x="560595" y="15471"/>
                  </a:lnTo>
                  <a:lnTo>
                    <a:pt x="543801" y="4150"/>
                  </a:lnTo>
                  <a:lnTo>
                    <a:pt x="523240" y="0"/>
                  </a:lnTo>
                  <a:close/>
                </a:path>
              </a:pathLst>
            </a:custGeom>
            <a:solidFill>
              <a:srgbClr val="877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16695" y="1097279"/>
              <a:ext cx="585470" cy="289560"/>
            </a:xfrm>
            <a:custGeom>
              <a:avLst/>
              <a:gdLst/>
              <a:ahLst/>
              <a:cxnLst/>
              <a:rect l="l" t="t" r="r" b="b"/>
              <a:pathLst>
                <a:path w="585470" h="289559">
                  <a:moveTo>
                    <a:pt x="585216" y="0"/>
                  </a:moveTo>
                  <a:lnTo>
                    <a:pt x="0" y="0"/>
                  </a:lnTo>
                  <a:lnTo>
                    <a:pt x="0" y="289560"/>
                  </a:lnTo>
                  <a:lnTo>
                    <a:pt x="585216" y="289560"/>
                  </a:lnTo>
                  <a:lnTo>
                    <a:pt x="585216" y="0"/>
                  </a:lnTo>
                  <a:close/>
                </a:path>
              </a:pathLst>
            </a:custGeom>
            <a:solidFill>
              <a:srgbClr val="616E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86927" y="1615439"/>
              <a:ext cx="704215" cy="347980"/>
            </a:xfrm>
            <a:custGeom>
              <a:avLst/>
              <a:gdLst/>
              <a:ahLst/>
              <a:cxnLst/>
              <a:rect l="l" t="t" r="r" b="b"/>
              <a:pathLst>
                <a:path w="704215" h="347980">
                  <a:moveTo>
                    <a:pt x="352044" y="0"/>
                  </a:moveTo>
                  <a:lnTo>
                    <a:pt x="0" y="173736"/>
                  </a:lnTo>
                  <a:lnTo>
                    <a:pt x="352044" y="347472"/>
                  </a:lnTo>
                  <a:lnTo>
                    <a:pt x="704088" y="173736"/>
                  </a:lnTo>
                  <a:lnTo>
                    <a:pt x="352044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564368" y="1052517"/>
            <a:ext cx="17640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5" dirty="0">
                <a:latin typeface="Tahoma"/>
                <a:cs typeface="Tahoma"/>
              </a:rPr>
              <a:t>A</a:t>
            </a:r>
            <a:r>
              <a:rPr sz="2000" spc="-40" dirty="0">
                <a:latin typeface="Tahoma"/>
                <a:cs typeface="Tahoma"/>
              </a:rPr>
              <a:t>u</a:t>
            </a:r>
            <a:r>
              <a:rPr sz="2000" spc="-60" dirty="0">
                <a:latin typeface="Tahoma"/>
                <a:cs typeface="Tahoma"/>
              </a:rPr>
              <a:t>t</a:t>
            </a:r>
            <a:r>
              <a:rPr sz="2000" spc="-75" dirty="0">
                <a:latin typeface="Tahoma"/>
                <a:cs typeface="Tahoma"/>
              </a:rPr>
              <a:t>o</a:t>
            </a:r>
            <a:r>
              <a:rPr sz="2000" spc="-30" dirty="0">
                <a:latin typeface="Tahoma"/>
                <a:cs typeface="Tahoma"/>
              </a:rPr>
              <a:t>m</a:t>
            </a:r>
            <a:r>
              <a:rPr sz="2000" spc="-145" dirty="0">
                <a:latin typeface="Tahoma"/>
                <a:cs typeface="Tahoma"/>
              </a:rPr>
              <a:t>a</a:t>
            </a:r>
            <a:r>
              <a:rPr sz="2000" spc="-80" dirty="0">
                <a:latin typeface="Tahoma"/>
                <a:cs typeface="Tahoma"/>
              </a:rPr>
              <a:t>t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d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s</a:t>
            </a:r>
            <a:r>
              <a:rPr sz="2000" spc="-80" dirty="0">
                <a:latin typeface="Tahoma"/>
                <a:cs typeface="Tahoma"/>
              </a:rPr>
              <a:t>t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5" dirty="0">
                <a:latin typeface="Tahoma"/>
                <a:cs typeface="Tahoma"/>
              </a:rPr>
              <a:t>p</a:t>
            </a:r>
            <a:r>
              <a:rPr sz="2000" spc="-14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223</a:t>
            </a:fld>
            <a:endParaRPr spc="-60" dirty="0"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564368" y="1640935"/>
            <a:ext cx="13982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110" dirty="0">
                <a:latin typeface="Tahoma"/>
                <a:cs typeface="Tahoma"/>
              </a:rPr>
              <a:t>M</a:t>
            </a:r>
            <a:r>
              <a:rPr sz="2000" spc="-90" dirty="0">
                <a:latin typeface="Tahoma"/>
                <a:cs typeface="Tahoma"/>
              </a:rPr>
              <a:t>an</a:t>
            </a:r>
            <a:r>
              <a:rPr sz="2000" spc="-65" dirty="0">
                <a:latin typeface="Tahoma"/>
                <a:cs typeface="Tahoma"/>
              </a:rPr>
              <a:t>u</a:t>
            </a:r>
            <a:r>
              <a:rPr sz="2000" spc="-70" dirty="0">
                <a:latin typeface="Tahoma"/>
                <a:cs typeface="Tahoma"/>
              </a:rPr>
              <a:t>a</a:t>
            </a:r>
            <a:r>
              <a:rPr sz="2000" spc="-25" dirty="0">
                <a:latin typeface="Tahoma"/>
                <a:cs typeface="Tahoma"/>
              </a:rPr>
              <a:t>l</a:t>
            </a:r>
            <a:r>
              <a:rPr sz="2000" spc="-10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s</a:t>
            </a:r>
            <a:r>
              <a:rPr sz="2000" spc="-80" dirty="0">
                <a:latin typeface="Tahoma"/>
                <a:cs typeface="Tahoma"/>
              </a:rPr>
              <a:t>t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5" dirty="0">
                <a:latin typeface="Tahoma"/>
                <a:cs typeface="Tahoma"/>
              </a:rPr>
              <a:t>p</a:t>
            </a:r>
            <a:r>
              <a:rPr sz="2000" spc="-14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2350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Managing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Workflows: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Workflow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Console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9415" y="1097025"/>
            <a:ext cx="4977765" cy="3705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25" dirty="0">
                <a:latin typeface="Tahoma"/>
                <a:cs typeface="Tahoma"/>
              </a:rPr>
              <a:t>o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9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W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30" dirty="0">
                <a:latin typeface="Tahoma"/>
                <a:cs typeface="Tahoma"/>
              </a:rPr>
              <a:t>k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70" dirty="0">
                <a:latin typeface="Tahoma"/>
                <a:cs typeface="Tahoma"/>
              </a:rPr>
              <a:t>l</a:t>
            </a:r>
            <a:r>
              <a:rPr sz="2200" spc="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y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marR="508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w 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g 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585470" marR="74295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100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rr</a:t>
            </a:r>
            <a:r>
              <a:rPr sz="2200" spc="-75" dirty="0">
                <a:latin typeface="Tahoma"/>
                <a:cs typeface="Tahoma"/>
              </a:rPr>
              <a:t>ent 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4835" marR="59626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w  </a:t>
            </a:r>
            <a:r>
              <a:rPr sz="2200" spc="-75" dirty="0">
                <a:latin typeface="Tahoma"/>
                <a:cs typeface="Tahoma"/>
              </a:rPr>
              <a:t>automatically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08904" y="1603247"/>
            <a:ext cx="6440805" cy="3550920"/>
            <a:chOff x="5708904" y="1603247"/>
            <a:chExt cx="6440805" cy="3550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8904" y="1603247"/>
              <a:ext cx="6440411" cy="35509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6168" y="1810511"/>
              <a:ext cx="5823432" cy="29382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11405" y="1805749"/>
              <a:ext cx="5837555" cy="2948305"/>
            </a:xfrm>
            <a:custGeom>
              <a:avLst/>
              <a:gdLst/>
              <a:ahLst/>
              <a:cxnLst/>
              <a:rect l="l" t="t" r="r" b="b"/>
              <a:pathLst>
                <a:path w="5837555" h="2948304">
                  <a:moveTo>
                    <a:pt x="0" y="0"/>
                  </a:moveTo>
                  <a:lnTo>
                    <a:pt x="5837301" y="0"/>
                  </a:lnTo>
                  <a:lnTo>
                    <a:pt x="5837301" y="2947797"/>
                  </a:lnTo>
                  <a:lnTo>
                    <a:pt x="0" y="294779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224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4066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55" dirty="0">
                <a:solidFill>
                  <a:srgbClr val="FF0000"/>
                </a:solidFill>
              </a:rPr>
              <a:t>W</a:t>
            </a:r>
            <a:r>
              <a:rPr sz="2800" spc="-215" dirty="0">
                <a:solidFill>
                  <a:srgbClr val="FF0000"/>
                </a:solidFill>
              </a:rPr>
              <a:t>o</a:t>
            </a:r>
            <a:r>
              <a:rPr sz="2800" spc="-145" dirty="0">
                <a:solidFill>
                  <a:srgbClr val="FF0000"/>
                </a:solidFill>
              </a:rPr>
              <a:t>r</a:t>
            </a:r>
            <a:r>
              <a:rPr sz="2800" spc="-180" dirty="0">
                <a:solidFill>
                  <a:srgbClr val="FF0000"/>
                </a:solidFill>
              </a:rPr>
              <a:t>k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385" dirty="0">
                <a:solidFill>
                  <a:srgbClr val="FF0000"/>
                </a:solidFill>
              </a:rPr>
              <a:t>w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425" dirty="0">
                <a:solidFill>
                  <a:srgbClr val="FF0000"/>
                </a:solidFill>
              </a:rPr>
              <a:t>T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55" dirty="0">
                <a:solidFill>
                  <a:srgbClr val="FF0000"/>
                </a:solidFill>
              </a:rPr>
              <a:t>l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16168" y="955098"/>
            <a:ext cx="5375910" cy="431419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100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10" dirty="0">
                <a:latin typeface="Tahoma"/>
                <a:cs typeface="Tahoma"/>
              </a:rPr>
              <a:t>Launchers: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Start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workflows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automatically</a:t>
            </a:r>
            <a:endParaRPr sz="2200">
              <a:latin typeface="Tahoma"/>
              <a:cs typeface="Tahoma"/>
            </a:endParaRPr>
          </a:p>
          <a:p>
            <a:pPr marL="12700" marR="5080" indent="227965">
              <a:lnSpc>
                <a:spcPts val="4250"/>
              </a:lnSpc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6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vO</a:t>
            </a:r>
            <a:r>
              <a:rPr sz="2200" spc="-2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marR="751840" indent="-34480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g  </a:t>
            </a:r>
            <a:r>
              <a:rPr sz="2200" spc="-90" dirty="0">
                <a:latin typeface="Tahoma"/>
                <a:cs typeface="Tahoma"/>
              </a:rPr>
              <a:t>processes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Archive: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View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finished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instances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14" dirty="0">
                <a:latin typeface="Tahoma"/>
                <a:cs typeface="Tahoma"/>
              </a:rPr>
              <a:t>Failures: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View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failed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instances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50279" y="853440"/>
            <a:ext cx="6047740" cy="5349240"/>
            <a:chOff x="6050279" y="853440"/>
            <a:chExt cx="6047740" cy="5349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0279" y="853440"/>
              <a:ext cx="6047231" cy="53492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543" y="1060704"/>
              <a:ext cx="5434571" cy="47338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52781" y="1055941"/>
              <a:ext cx="5444490" cy="4746625"/>
            </a:xfrm>
            <a:custGeom>
              <a:avLst/>
              <a:gdLst/>
              <a:ahLst/>
              <a:cxnLst/>
              <a:rect l="l" t="t" r="r" b="b"/>
              <a:pathLst>
                <a:path w="5444490" h="4746625">
                  <a:moveTo>
                    <a:pt x="0" y="0"/>
                  </a:moveTo>
                  <a:lnTo>
                    <a:pt x="5444109" y="0"/>
                  </a:lnTo>
                  <a:lnTo>
                    <a:pt x="5444109" y="4746117"/>
                  </a:lnTo>
                  <a:lnTo>
                    <a:pt x="0" y="474611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225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9785350" cy="300355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Enables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assign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step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group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0" dirty="0">
                <a:latin typeface="Tahoma"/>
                <a:cs typeface="Tahoma"/>
              </a:rPr>
              <a:t>Notifies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participants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their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required</a:t>
            </a:r>
            <a:r>
              <a:rPr sz="2200" spc="-2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action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through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email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Helps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timeouts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timeout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handlers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step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2200" spc="-95" dirty="0">
                <a:latin typeface="Tahoma"/>
                <a:cs typeface="Tahoma"/>
              </a:rPr>
              <a:t>Process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step: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Executes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JavaScript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calls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OSGi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service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(Java)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automate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process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4250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55" dirty="0">
                <a:solidFill>
                  <a:srgbClr val="FF0000"/>
                </a:solidFill>
              </a:rPr>
              <a:t>W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80" dirty="0">
                <a:solidFill>
                  <a:srgbClr val="FF0000"/>
                </a:solidFill>
              </a:rPr>
              <a:t>k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385" dirty="0">
                <a:solidFill>
                  <a:srgbClr val="FF0000"/>
                </a:solidFill>
              </a:rPr>
              <a:t>w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270" dirty="0">
                <a:solidFill>
                  <a:srgbClr val="FF0000"/>
                </a:solidFill>
              </a:rPr>
              <a:t>St</a:t>
            </a:r>
            <a:r>
              <a:rPr sz="2800" spc="-300" dirty="0">
                <a:solidFill>
                  <a:srgbClr val="FF0000"/>
                </a:solidFill>
              </a:rPr>
              <a:t>e</a:t>
            </a:r>
            <a:r>
              <a:rPr sz="2800" spc="-160" dirty="0">
                <a:solidFill>
                  <a:srgbClr val="FF0000"/>
                </a:solidFill>
              </a:rPr>
              <a:t>p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7897368" y="3922776"/>
            <a:ext cx="3975100" cy="1186180"/>
            <a:chOff x="7897368" y="3922776"/>
            <a:chExt cx="3975100" cy="11861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7368" y="3922776"/>
              <a:ext cx="3974591" cy="11856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4632" y="4130040"/>
              <a:ext cx="3361943" cy="5718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099869" y="4125277"/>
              <a:ext cx="3371850" cy="582930"/>
            </a:xfrm>
            <a:custGeom>
              <a:avLst/>
              <a:gdLst/>
              <a:ahLst/>
              <a:cxnLst/>
              <a:rect l="l" t="t" r="r" b="b"/>
              <a:pathLst>
                <a:path w="3371850" h="582929">
                  <a:moveTo>
                    <a:pt x="0" y="0"/>
                  </a:moveTo>
                  <a:lnTo>
                    <a:pt x="3371469" y="0"/>
                  </a:lnTo>
                  <a:lnTo>
                    <a:pt x="3371469" y="582549"/>
                  </a:lnTo>
                  <a:lnTo>
                    <a:pt x="0" y="5825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897368" y="1414272"/>
            <a:ext cx="3923029" cy="1134110"/>
            <a:chOff x="7897368" y="1414272"/>
            <a:chExt cx="3923029" cy="11341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7368" y="1414272"/>
              <a:ext cx="3922775" cy="11338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4632" y="1621536"/>
              <a:ext cx="3310126" cy="5212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99869" y="1616773"/>
              <a:ext cx="3319779" cy="530860"/>
            </a:xfrm>
            <a:custGeom>
              <a:avLst/>
              <a:gdLst/>
              <a:ahLst/>
              <a:cxnLst/>
              <a:rect l="l" t="t" r="r" b="b"/>
              <a:pathLst>
                <a:path w="3319779" h="530860">
                  <a:moveTo>
                    <a:pt x="0" y="0"/>
                  </a:moveTo>
                  <a:lnTo>
                    <a:pt x="3319653" y="0"/>
                  </a:lnTo>
                  <a:lnTo>
                    <a:pt x="3319653" y="530733"/>
                  </a:lnTo>
                  <a:lnTo>
                    <a:pt x="0" y="5307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226</a:t>
            </a:fld>
            <a:endParaRPr spc="-6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30224"/>
            <a:ext cx="12189460" cy="5828030"/>
            <a:chOff x="0" y="1030224"/>
            <a:chExt cx="12189460" cy="5828030"/>
          </a:xfrm>
        </p:grpSpPr>
        <p:sp>
          <p:nvSpPr>
            <p:cNvPr id="3" name="object 3"/>
            <p:cNvSpPr/>
            <p:nvPr/>
          </p:nvSpPr>
          <p:spPr>
            <a:xfrm>
              <a:off x="0" y="6452615"/>
              <a:ext cx="12189460" cy="405765"/>
            </a:xfrm>
            <a:custGeom>
              <a:avLst/>
              <a:gdLst/>
              <a:ahLst/>
              <a:cxnLst/>
              <a:rect l="l" t="t" r="r" b="b"/>
              <a:pathLst>
                <a:path w="12189460" h="405765">
                  <a:moveTo>
                    <a:pt x="12188952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2188952" y="405384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5104" y="1030224"/>
              <a:ext cx="8467343" cy="55900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2367" y="1237488"/>
              <a:ext cx="7854695" cy="49773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7605" y="1232725"/>
              <a:ext cx="7864475" cy="4987290"/>
            </a:xfrm>
            <a:custGeom>
              <a:avLst/>
              <a:gdLst/>
              <a:ahLst/>
              <a:cxnLst/>
              <a:rect l="l" t="t" r="r" b="b"/>
              <a:pathLst>
                <a:path w="7864475" h="4987290">
                  <a:moveTo>
                    <a:pt x="0" y="0"/>
                  </a:moveTo>
                  <a:lnTo>
                    <a:pt x="7864221" y="0"/>
                  </a:lnTo>
                  <a:lnTo>
                    <a:pt x="7864221" y="4986909"/>
                  </a:lnTo>
                  <a:lnTo>
                    <a:pt x="0" y="49869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7438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40" dirty="0">
                <a:solidFill>
                  <a:srgbClr val="FF0000"/>
                </a:solidFill>
              </a:rPr>
              <a:t>S</a:t>
            </a:r>
            <a:r>
              <a:rPr sz="2800" spc="-265" dirty="0">
                <a:solidFill>
                  <a:srgbClr val="FF0000"/>
                </a:solidFill>
              </a:rPr>
              <a:t>a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555" dirty="0">
                <a:solidFill>
                  <a:srgbClr val="FF0000"/>
                </a:solidFill>
              </a:rPr>
              <a:t>W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80" dirty="0">
                <a:solidFill>
                  <a:srgbClr val="FF0000"/>
                </a:solidFill>
              </a:rPr>
              <a:t>k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385" dirty="0">
                <a:solidFill>
                  <a:srgbClr val="FF0000"/>
                </a:solidFill>
              </a:rPr>
              <a:t>w</a:t>
            </a:r>
            <a:endParaRPr sz="28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227</a:t>
            </a:fld>
            <a:endParaRPr spc="-6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10889615" cy="426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30200">
              <a:lnSpc>
                <a:spcPct val="100000"/>
              </a:lnSpc>
              <a:spcBef>
                <a:spcPts val="105"/>
              </a:spcBef>
            </a:pPr>
            <a:r>
              <a:rPr sz="2200" spc="-75" dirty="0">
                <a:latin typeface="Tahoma"/>
                <a:cs typeface="Tahoma"/>
              </a:rPr>
              <a:t>As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administrator,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need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create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model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based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requirements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business.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z="2200" spc="-155" dirty="0">
                <a:latin typeface="Tahoma"/>
                <a:cs typeface="Tahoma"/>
              </a:rPr>
              <a:t>Later,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test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ensure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desired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functionality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met.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install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observe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model.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This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convenience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examine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completed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model.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as</a:t>
            </a:r>
            <a:r>
              <a:rPr sz="2200" spc="-85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m:</a:t>
            </a:r>
            <a:endParaRPr sz="2200">
              <a:latin typeface="Tahoma"/>
              <a:cs typeface="Tahoma"/>
            </a:endParaRPr>
          </a:p>
          <a:p>
            <a:pPr marL="533400" indent="-521334">
              <a:lnSpc>
                <a:spcPct val="100000"/>
              </a:lnSpc>
              <a:spcBef>
                <a:spcPts val="1605"/>
              </a:spcBef>
              <a:buAutoNum type="arabicPeriod"/>
              <a:tabLst>
                <a:tab pos="533400" algn="l"/>
                <a:tab pos="534035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158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" dirty="0">
                <a:latin typeface="Tahoma"/>
                <a:cs typeface="Tahoma"/>
              </a:rPr>
              <a:t>b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45" dirty="0">
                <a:latin typeface="Tahoma"/>
                <a:cs typeface="Tahoma"/>
              </a:rPr>
              <a:t>el</a:t>
            </a:r>
            <a:endParaRPr sz="22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161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" dirty="0">
                <a:latin typeface="Tahoma"/>
                <a:cs typeface="Tahoma"/>
              </a:rPr>
              <a:t>b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J</a:t>
            </a:r>
            <a:r>
              <a:rPr sz="2200" spc="-120" dirty="0">
                <a:latin typeface="Tahoma"/>
                <a:cs typeface="Tahoma"/>
              </a:rPr>
              <a:t>CR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228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1454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/>
              <a:t>E</a:t>
            </a:r>
            <a:r>
              <a:rPr sz="2800" spc="-400" dirty="0"/>
              <a:t>x</a:t>
            </a:r>
            <a:r>
              <a:rPr sz="2800" spc="-245" dirty="0"/>
              <a:t>e</a:t>
            </a:r>
            <a:r>
              <a:rPr sz="2800" spc="-170" dirty="0"/>
              <a:t>r</a:t>
            </a:r>
            <a:r>
              <a:rPr sz="2800" spc="-260" dirty="0"/>
              <a:t>c</a:t>
            </a:r>
            <a:r>
              <a:rPr sz="2800" spc="-105" dirty="0"/>
              <a:t>i</a:t>
            </a:r>
            <a:r>
              <a:rPr sz="2800" spc="-270" dirty="0"/>
              <a:t>s</a:t>
            </a:r>
            <a:r>
              <a:rPr sz="2800" spc="-225" dirty="0"/>
              <a:t>e</a:t>
            </a:r>
            <a:r>
              <a:rPr sz="2800" spc="-150" dirty="0"/>
              <a:t> </a:t>
            </a:r>
            <a:r>
              <a:rPr sz="2800" spc="-350" dirty="0"/>
              <a:t>3</a:t>
            </a:r>
            <a:r>
              <a:rPr sz="2800" spc="-185" dirty="0"/>
              <a:t>:</a:t>
            </a:r>
            <a:r>
              <a:rPr sz="2800" spc="-195" dirty="0"/>
              <a:t> </a:t>
            </a:r>
            <a:r>
              <a:rPr sz="2800" spc="-555" dirty="0"/>
              <a:t>W</a:t>
            </a:r>
            <a:r>
              <a:rPr sz="2800" spc="-175" dirty="0"/>
              <a:t>o</a:t>
            </a:r>
            <a:r>
              <a:rPr sz="2800" spc="-185" dirty="0"/>
              <a:t>r</a:t>
            </a:r>
            <a:r>
              <a:rPr sz="2800" spc="-245" dirty="0"/>
              <a:t>k</a:t>
            </a:r>
            <a:r>
              <a:rPr sz="2800" spc="-204" dirty="0"/>
              <a:t> </a:t>
            </a:r>
            <a:r>
              <a:rPr sz="2800" spc="-380" dirty="0"/>
              <a:t>w</a:t>
            </a:r>
            <a:r>
              <a:rPr sz="2800" spc="-105" dirty="0"/>
              <a:t>i</a:t>
            </a:r>
            <a:r>
              <a:rPr sz="2800" spc="-229" dirty="0"/>
              <a:t>t</a:t>
            </a:r>
            <a:r>
              <a:rPr sz="2800" spc="-225" dirty="0"/>
              <a:t>h</a:t>
            </a:r>
            <a:r>
              <a:rPr sz="2800" spc="-185" dirty="0"/>
              <a:t> </a:t>
            </a:r>
            <a:r>
              <a:rPr sz="2800" spc="-254" dirty="0"/>
              <a:t>a</a:t>
            </a:r>
            <a:r>
              <a:rPr sz="2800" spc="-185" dirty="0"/>
              <a:t> </a:t>
            </a:r>
            <a:r>
              <a:rPr sz="2800" spc="-555" dirty="0"/>
              <a:t>W</a:t>
            </a:r>
            <a:r>
              <a:rPr sz="2800" spc="-175" dirty="0"/>
              <a:t>o</a:t>
            </a:r>
            <a:r>
              <a:rPr sz="2800" spc="-185" dirty="0"/>
              <a:t>r</a:t>
            </a:r>
            <a:r>
              <a:rPr sz="2800" spc="-180" dirty="0"/>
              <a:t>k</a:t>
            </a:r>
            <a:r>
              <a:rPr sz="2800" spc="-215" dirty="0"/>
              <a:t>f</a:t>
            </a:r>
            <a:r>
              <a:rPr sz="2800" spc="-80" dirty="0"/>
              <a:t>l</a:t>
            </a:r>
            <a:r>
              <a:rPr sz="2800" spc="-150" dirty="0"/>
              <a:t>o</a:t>
            </a:r>
            <a:r>
              <a:rPr sz="2800" spc="-385" dirty="0"/>
              <a:t>w</a:t>
            </a:r>
            <a:endParaRPr sz="280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3961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60" dirty="0">
                <a:solidFill>
                  <a:srgbClr val="FF0000"/>
                </a:solidFill>
              </a:rPr>
              <a:t>r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a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555" dirty="0">
                <a:solidFill>
                  <a:srgbClr val="FF0000"/>
                </a:solidFill>
              </a:rPr>
              <a:t>W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80" dirty="0">
                <a:solidFill>
                  <a:srgbClr val="FF0000"/>
                </a:solidFill>
              </a:rPr>
              <a:t>k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385" dirty="0">
                <a:solidFill>
                  <a:srgbClr val="FF0000"/>
                </a:solidFill>
              </a:rPr>
              <a:t>w</a:t>
            </a:r>
            <a:r>
              <a:rPr sz="2800" spc="-215" dirty="0">
                <a:solidFill>
                  <a:srgbClr val="FF0000"/>
                </a:solidFill>
              </a:rPr>
              <a:t> 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9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50" dirty="0">
                <a:solidFill>
                  <a:srgbClr val="FF0000"/>
                </a:solidFill>
              </a:rPr>
              <a:t>nt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27380" y="1097547"/>
            <a:ext cx="4998720" cy="1185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ene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n  </a:t>
            </a:r>
            <a:r>
              <a:rPr sz="2200" spc="-105" dirty="0">
                <a:latin typeface="Tahoma"/>
                <a:cs typeface="Tahoma"/>
              </a:rPr>
              <a:t>st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10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up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84719" y="5251703"/>
            <a:ext cx="4532630" cy="710565"/>
            <a:chOff x="7284719" y="5251703"/>
            <a:chExt cx="4532630" cy="710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4719" y="5251703"/>
              <a:ext cx="4532375" cy="6553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4839" y="5269991"/>
              <a:ext cx="2886455" cy="6918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83779" y="5298947"/>
              <a:ext cx="4334510" cy="460375"/>
            </a:xfrm>
            <a:custGeom>
              <a:avLst/>
              <a:gdLst/>
              <a:ahLst/>
              <a:cxnLst/>
              <a:rect l="l" t="t" r="r" b="b"/>
              <a:pathLst>
                <a:path w="4334509" h="460375">
                  <a:moveTo>
                    <a:pt x="4334256" y="0"/>
                  </a:moveTo>
                  <a:lnTo>
                    <a:pt x="0" y="0"/>
                  </a:lnTo>
                  <a:lnTo>
                    <a:pt x="0" y="460247"/>
                  </a:lnTo>
                  <a:lnTo>
                    <a:pt x="4334256" y="460247"/>
                  </a:lnTo>
                  <a:lnTo>
                    <a:pt x="4334256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83779" y="5298947"/>
              <a:ext cx="4334510" cy="460375"/>
            </a:xfrm>
            <a:custGeom>
              <a:avLst/>
              <a:gdLst/>
              <a:ahLst/>
              <a:cxnLst/>
              <a:rect l="l" t="t" r="r" b="b"/>
              <a:pathLst>
                <a:path w="4334509" h="460375">
                  <a:moveTo>
                    <a:pt x="0" y="0"/>
                  </a:moveTo>
                  <a:lnTo>
                    <a:pt x="4334256" y="0"/>
                  </a:lnTo>
                  <a:lnTo>
                    <a:pt x="4334256" y="460247"/>
                  </a:lnTo>
                  <a:lnTo>
                    <a:pt x="0" y="46024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223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64730" y="5279897"/>
            <a:ext cx="4372610" cy="4984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112520">
              <a:lnSpc>
                <a:spcPct val="100000"/>
              </a:lnSpc>
              <a:spcBef>
                <a:spcPts val="695"/>
              </a:spcBef>
            </a:pP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nu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5527" y="1213104"/>
            <a:ext cx="11326495" cy="4742815"/>
            <a:chOff x="795527" y="1213104"/>
            <a:chExt cx="11326495" cy="47428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992" y="1213104"/>
              <a:ext cx="4946903" cy="44866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256" y="1420368"/>
              <a:ext cx="4334256" cy="38740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77493" y="1415605"/>
              <a:ext cx="4344035" cy="3883660"/>
            </a:xfrm>
            <a:custGeom>
              <a:avLst/>
              <a:gdLst/>
              <a:ahLst/>
              <a:cxnLst/>
              <a:rect l="l" t="t" r="r" b="b"/>
              <a:pathLst>
                <a:path w="4344034" h="3883660">
                  <a:moveTo>
                    <a:pt x="0" y="0"/>
                  </a:moveTo>
                  <a:lnTo>
                    <a:pt x="4343781" y="0"/>
                  </a:lnTo>
                  <a:lnTo>
                    <a:pt x="4343781" y="3883533"/>
                  </a:lnTo>
                  <a:lnTo>
                    <a:pt x="0" y="38835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527" y="5233415"/>
              <a:ext cx="6114287" cy="6736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7127" y="5263896"/>
              <a:ext cx="3648455" cy="691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94587" y="5280659"/>
              <a:ext cx="5916295" cy="478790"/>
            </a:xfrm>
            <a:custGeom>
              <a:avLst/>
              <a:gdLst/>
              <a:ahLst/>
              <a:cxnLst/>
              <a:rect l="l" t="t" r="r" b="b"/>
              <a:pathLst>
                <a:path w="5916295" h="478789">
                  <a:moveTo>
                    <a:pt x="5916168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5916168" y="478535"/>
                  </a:lnTo>
                  <a:lnTo>
                    <a:pt x="5916168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4587" y="5280659"/>
              <a:ext cx="5916295" cy="478790"/>
            </a:xfrm>
            <a:custGeom>
              <a:avLst/>
              <a:gdLst/>
              <a:ahLst/>
              <a:cxnLst/>
              <a:rect l="l" t="t" r="r" b="b"/>
              <a:pathLst>
                <a:path w="5916295" h="478789">
                  <a:moveTo>
                    <a:pt x="0" y="0"/>
                  </a:moveTo>
                  <a:lnTo>
                    <a:pt x="5916168" y="0"/>
                  </a:lnTo>
                  <a:lnTo>
                    <a:pt x="5916168" y="478535"/>
                  </a:lnTo>
                  <a:lnTo>
                    <a:pt x="0" y="47853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223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75538" y="5261609"/>
            <a:ext cx="5954395" cy="5168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9400" algn="ctr">
              <a:lnSpc>
                <a:spcPct val="100000"/>
              </a:lnSpc>
              <a:spcBef>
                <a:spcPts val="775"/>
              </a:spcBef>
            </a:pP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13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7136" y="2621280"/>
            <a:ext cx="6507480" cy="3051175"/>
            <a:chOff x="707136" y="2621280"/>
            <a:chExt cx="6507480" cy="305117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36" y="2621280"/>
              <a:ext cx="6507479" cy="30510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400" y="2828543"/>
              <a:ext cx="5894832" cy="2438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09637" y="2823781"/>
              <a:ext cx="5904865" cy="2447925"/>
            </a:xfrm>
            <a:custGeom>
              <a:avLst/>
              <a:gdLst/>
              <a:ahLst/>
              <a:cxnLst/>
              <a:rect l="l" t="t" r="r" b="b"/>
              <a:pathLst>
                <a:path w="5904865" h="2447925">
                  <a:moveTo>
                    <a:pt x="0" y="0"/>
                  </a:moveTo>
                  <a:lnTo>
                    <a:pt x="5904357" y="0"/>
                  </a:lnTo>
                  <a:lnTo>
                    <a:pt x="5904357" y="2447925"/>
                  </a:lnTo>
                  <a:lnTo>
                    <a:pt x="0" y="24479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229</a:t>
            </a:fld>
            <a:endParaRPr spc="-60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181" y="2793431"/>
            <a:ext cx="65773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70" dirty="0"/>
              <a:t>I</a:t>
            </a:r>
            <a:r>
              <a:rPr spc="-250" dirty="0"/>
              <a:t>n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155" dirty="0"/>
              <a:t>all</a:t>
            </a:r>
            <a:r>
              <a:rPr spc="-215" dirty="0"/>
              <a:t> </a:t>
            </a:r>
            <a:r>
              <a:rPr spc="-229" dirty="0"/>
              <a:t>A</a:t>
            </a:r>
            <a:r>
              <a:rPr spc="-220" dirty="0"/>
              <a:t>EM</a:t>
            </a:r>
            <a:r>
              <a:rPr spc="-210" dirty="0"/>
              <a:t> </a:t>
            </a:r>
            <a:r>
              <a:rPr spc="-280" dirty="0"/>
              <a:t>a</a:t>
            </a:r>
            <a:r>
              <a:rPr spc="-335" dirty="0"/>
              <a:t>s</a:t>
            </a:r>
            <a:r>
              <a:rPr spc="-215" dirty="0"/>
              <a:t> </a:t>
            </a:r>
            <a:r>
              <a:rPr spc="-295" dirty="0"/>
              <a:t>a</a:t>
            </a:r>
            <a:r>
              <a:rPr spc="-210" dirty="0"/>
              <a:t> </a:t>
            </a:r>
            <a:r>
              <a:rPr spc="-365" dirty="0"/>
              <a:t>C</a:t>
            </a:r>
            <a:r>
              <a:rPr spc="-170" dirty="0"/>
              <a:t>lo</a:t>
            </a:r>
            <a:r>
              <a:rPr spc="-240" dirty="0"/>
              <a:t>u</a:t>
            </a:r>
            <a:r>
              <a:rPr spc="-250" dirty="0"/>
              <a:t>d</a:t>
            </a:r>
            <a:r>
              <a:rPr spc="-195" dirty="0"/>
              <a:t> </a:t>
            </a:r>
            <a:r>
              <a:rPr spc="-405" dirty="0"/>
              <a:t>S</a:t>
            </a:r>
            <a:r>
              <a:rPr spc="-285" dirty="0"/>
              <a:t>e</a:t>
            </a:r>
            <a:r>
              <a:rPr spc="-95" dirty="0"/>
              <a:t>r</a:t>
            </a:r>
            <a:r>
              <a:rPr spc="-275" dirty="0"/>
              <a:t>v</a:t>
            </a:r>
            <a:r>
              <a:rPr spc="-160" dirty="0"/>
              <a:t>i</a:t>
            </a:r>
            <a:r>
              <a:rPr spc="-28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180" dirty="0"/>
              <a:t>L</a:t>
            </a:r>
            <a:r>
              <a:rPr spc="-195" dirty="0"/>
              <a:t>o</a:t>
            </a:r>
            <a:r>
              <a:rPr spc="-260" dirty="0"/>
              <a:t>c</a:t>
            </a:r>
            <a:r>
              <a:rPr spc="-300" dirty="0"/>
              <a:t>a</a:t>
            </a:r>
            <a:r>
              <a:rPr spc="-85" dirty="0"/>
              <a:t>l</a:t>
            </a:r>
            <a:r>
              <a:rPr spc="-65" dirty="0"/>
              <a:t>l</a:t>
            </a:r>
            <a:r>
              <a:rPr spc="-285" dirty="0"/>
              <a:t>y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39823"/>
            <a:ext cx="12189460" cy="5218430"/>
            <a:chOff x="0" y="1639823"/>
            <a:chExt cx="12189460" cy="521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9664" y="3425951"/>
              <a:ext cx="969263" cy="950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06156" y="3473195"/>
              <a:ext cx="716280" cy="746760"/>
            </a:xfrm>
            <a:custGeom>
              <a:avLst/>
              <a:gdLst/>
              <a:ahLst/>
              <a:cxnLst/>
              <a:rect l="l" t="t" r="r" b="b"/>
              <a:pathLst>
                <a:path w="716279" h="746760">
                  <a:moveTo>
                    <a:pt x="537210" y="0"/>
                  </a:moveTo>
                  <a:lnTo>
                    <a:pt x="179070" y="0"/>
                  </a:lnTo>
                  <a:lnTo>
                    <a:pt x="179070" y="388619"/>
                  </a:lnTo>
                  <a:lnTo>
                    <a:pt x="0" y="388619"/>
                  </a:lnTo>
                  <a:lnTo>
                    <a:pt x="358140" y="746760"/>
                  </a:lnTo>
                  <a:lnTo>
                    <a:pt x="716280" y="388619"/>
                  </a:lnTo>
                  <a:lnTo>
                    <a:pt x="537210" y="388619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06156" y="3473195"/>
              <a:ext cx="716280" cy="746760"/>
            </a:xfrm>
            <a:custGeom>
              <a:avLst/>
              <a:gdLst/>
              <a:ahLst/>
              <a:cxnLst/>
              <a:rect l="l" t="t" r="r" b="b"/>
              <a:pathLst>
                <a:path w="716279" h="746760">
                  <a:moveTo>
                    <a:pt x="0" y="388619"/>
                  </a:moveTo>
                  <a:lnTo>
                    <a:pt x="179070" y="388619"/>
                  </a:lnTo>
                  <a:lnTo>
                    <a:pt x="179070" y="0"/>
                  </a:lnTo>
                  <a:lnTo>
                    <a:pt x="537210" y="0"/>
                  </a:lnTo>
                  <a:lnTo>
                    <a:pt x="537210" y="388619"/>
                  </a:lnTo>
                  <a:lnTo>
                    <a:pt x="716280" y="388619"/>
                  </a:lnTo>
                  <a:lnTo>
                    <a:pt x="358140" y="746760"/>
                  </a:lnTo>
                  <a:lnTo>
                    <a:pt x="0" y="38861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3240" y="1639823"/>
              <a:ext cx="3377183" cy="21945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0504" y="1847088"/>
              <a:ext cx="2764523" cy="15819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75741" y="1842325"/>
              <a:ext cx="2774315" cy="1591945"/>
            </a:xfrm>
            <a:custGeom>
              <a:avLst/>
              <a:gdLst/>
              <a:ahLst/>
              <a:cxnLst/>
              <a:rect l="l" t="t" r="r" b="b"/>
              <a:pathLst>
                <a:path w="2774315" h="1591945">
                  <a:moveTo>
                    <a:pt x="0" y="0"/>
                  </a:moveTo>
                  <a:lnTo>
                    <a:pt x="2774061" y="0"/>
                  </a:lnTo>
                  <a:lnTo>
                    <a:pt x="2774061" y="1591437"/>
                  </a:lnTo>
                  <a:lnTo>
                    <a:pt x="0" y="159143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9864" y="4251960"/>
              <a:ext cx="10122408" cy="24109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7127" y="4459223"/>
              <a:ext cx="9509747" cy="17983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62365" y="4454461"/>
              <a:ext cx="9519285" cy="1807845"/>
            </a:xfrm>
            <a:custGeom>
              <a:avLst/>
              <a:gdLst/>
              <a:ahLst/>
              <a:cxnLst/>
              <a:rect l="l" t="t" r="r" b="b"/>
              <a:pathLst>
                <a:path w="9519285" h="1807845">
                  <a:moveTo>
                    <a:pt x="0" y="0"/>
                  </a:moveTo>
                  <a:lnTo>
                    <a:pt x="9519285" y="0"/>
                  </a:lnTo>
                  <a:lnTo>
                    <a:pt x="9519285" y="1807845"/>
                  </a:lnTo>
                  <a:lnTo>
                    <a:pt x="0" y="180784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7692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0" dirty="0">
                <a:solidFill>
                  <a:srgbClr val="FF0000"/>
                </a:solidFill>
              </a:rPr>
              <a:t>N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45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c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190" dirty="0">
                <a:solidFill>
                  <a:srgbClr val="FF0000"/>
                </a:solidFill>
              </a:rPr>
              <a:t>b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70" dirty="0">
                <a:solidFill>
                  <a:srgbClr val="FF0000"/>
                </a:solidFill>
              </a:rPr>
              <a:t>x</a:t>
            </a:r>
            <a:endParaRPr sz="28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230</a:t>
            </a:fld>
            <a:endParaRPr spc="-6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8779" y="946403"/>
            <a:ext cx="5414010" cy="14884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50" dirty="0">
                <a:latin typeface="Tahoma"/>
                <a:cs typeface="Tahoma"/>
              </a:rPr>
              <a:t>View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steps,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workitems,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notifications: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rren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0" dirty="0">
                <a:latin typeface="Tahoma"/>
                <a:cs typeface="Tahoma"/>
              </a:rPr>
              <a:t>er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8201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250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n</a:t>
            </a:r>
            <a:r>
              <a:rPr sz="2800" spc="-195" dirty="0">
                <a:solidFill>
                  <a:srgbClr val="FF0000"/>
                </a:solidFill>
              </a:rPr>
              <a:t>b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70" dirty="0">
                <a:solidFill>
                  <a:srgbClr val="FF0000"/>
                </a:solidFill>
              </a:rPr>
              <a:t>x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27380" y="946403"/>
            <a:ext cx="4182745" cy="10007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21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learn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about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workflow,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click: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9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n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730" y="1921654"/>
            <a:ext cx="1960880" cy="14884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Clr>
                <a:srgbClr val="252525"/>
              </a:buClr>
              <a:buChar char="-"/>
              <a:tabLst>
                <a:tab pos="356870" algn="l"/>
                <a:tab pos="357505" algn="l"/>
              </a:tabLst>
            </a:pPr>
            <a:r>
              <a:rPr sz="2200" spc="-170" dirty="0">
                <a:latin typeface="Tahoma"/>
                <a:cs typeface="Tahoma"/>
              </a:rPr>
              <a:t>W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k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356870" algn="l"/>
                <a:tab pos="357505" algn="l"/>
              </a:tabLst>
            </a:pPr>
            <a:r>
              <a:rPr sz="2200" spc="-16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dirty="0">
                <a:solidFill>
                  <a:srgbClr val="252525"/>
                </a:solidFill>
                <a:latin typeface="Tahoma"/>
                <a:cs typeface="Tahoma"/>
              </a:rPr>
              <a:t>⁃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6154" y="3048158"/>
            <a:ext cx="27349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25" dirty="0">
                <a:latin typeface="Tahoma"/>
                <a:cs typeface="Tahoma"/>
              </a:rPr>
              <a:t>mm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172" y="3535801"/>
            <a:ext cx="46107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y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31336" y="1511808"/>
            <a:ext cx="8166100" cy="5200015"/>
            <a:chOff x="3831336" y="1511808"/>
            <a:chExt cx="8166100" cy="52000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1336" y="1511808"/>
              <a:ext cx="8165591" cy="20391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0" y="1719072"/>
              <a:ext cx="7552943" cy="14264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33837" y="1714309"/>
              <a:ext cx="7562850" cy="1436370"/>
            </a:xfrm>
            <a:custGeom>
              <a:avLst/>
              <a:gdLst/>
              <a:ahLst/>
              <a:cxnLst/>
              <a:rect l="l" t="t" r="r" b="b"/>
              <a:pathLst>
                <a:path w="7562850" h="1436370">
                  <a:moveTo>
                    <a:pt x="0" y="0"/>
                  </a:moveTo>
                  <a:lnTo>
                    <a:pt x="7562469" y="0"/>
                  </a:lnTo>
                  <a:lnTo>
                    <a:pt x="7562469" y="1435989"/>
                  </a:lnTo>
                  <a:lnTo>
                    <a:pt x="0" y="143598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4535" y="2904744"/>
              <a:ext cx="5422391" cy="38069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1800" y="3112008"/>
              <a:ext cx="4809743" cy="31942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77037" y="3107245"/>
              <a:ext cx="4819650" cy="3204210"/>
            </a:xfrm>
            <a:custGeom>
              <a:avLst/>
              <a:gdLst/>
              <a:ahLst/>
              <a:cxnLst/>
              <a:rect l="l" t="t" r="r" b="b"/>
              <a:pathLst>
                <a:path w="4819650" h="3204210">
                  <a:moveTo>
                    <a:pt x="0" y="0"/>
                  </a:moveTo>
                  <a:lnTo>
                    <a:pt x="4819269" y="0"/>
                  </a:lnTo>
                  <a:lnTo>
                    <a:pt x="4819269" y="3203829"/>
                  </a:lnTo>
                  <a:lnTo>
                    <a:pt x="0" y="32038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231</a:t>
            </a:fld>
            <a:endParaRPr spc="-6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75431"/>
            <a:ext cx="12189460" cy="3782695"/>
            <a:chOff x="0" y="3075431"/>
            <a:chExt cx="12189460" cy="3782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440" y="3584448"/>
              <a:ext cx="8570975" cy="21183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04" y="3791712"/>
              <a:ext cx="7958315" cy="15057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4941" y="3786949"/>
              <a:ext cx="7967980" cy="1515745"/>
            </a:xfrm>
            <a:custGeom>
              <a:avLst/>
              <a:gdLst/>
              <a:ahLst/>
              <a:cxnLst/>
              <a:rect l="l" t="t" r="r" b="b"/>
              <a:pathLst>
                <a:path w="7967980" h="1515745">
                  <a:moveTo>
                    <a:pt x="0" y="0"/>
                  </a:moveTo>
                  <a:lnTo>
                    <a:pt x="7967853" y="0"/>
                  </a:lnTo>
                  <a:lnTo>
                    <a:pt x="7967853" y="1515237"/>
                  </a:lnTo>
                  <a:lnTo>
                    <a:pt x="0" y="151523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0567" y="3075431"/>
              <a:ext cx="5084063" cy="35844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7831" y="3282695"/>
              <a:ext cx="4471415" cy="29717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33069" y="3277933"/>
              <a:ext cx="4481195" cy="2981325"/>
            </a:xfrm>
            <a:custGeom>
              <a:avLst/>
              <a:gdLst/>
              <a:ahLst/>
              <a:cxnLst/>
              <a:rect l="l" t="t" r="r" b="b"/>
              <a:pathLst>
                <a:path w="4481195" h="2981325">
                  <a:moveTo>
                    <a:pt x="0" y="0"/>
                  </a:moveTo>
                  <a:lnTo>
                    <a:pt x="4480941" y="0"/>
                  </a:lnTo>
                  <a:lnTo>
                    <a:pt x="4480941" y="2981325"/>
                  </a:lnTo>
                  <a:lnTo>
                    <a:pt x="0" y="29813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8779" y="946403"/>
            <a:ext cx="6311265" cy="1976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21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continue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workflow,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click: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k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io</a:t>
            </a:r>
            <a:r>
              <a:rPr sz="2200" spc="-40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254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232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8201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250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n</a:t>
            </a:r>
            <a:r>
              <a:rPr sz="2800" spc="-195" dirty="0">
                <a:solidFill>
                  <a:srgbClr val="FF0000"/>
                </a:solidFill>
              </a:rPr>
              <a:t>b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70" dirty="0">
                <a:solidFill>
                  <a:srgbClr val="FF0000"/>
                </a:solidFill>
              </a:rPr>
              <a:t>x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endParaRPr sz="280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8409940" cy="1976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30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30" dirty="0">
                <a:latin typeface="Tahoma"/>
                <a:cs typeface="Tahoma"/>
              </a:rPr>
              <a:t>workflow-users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start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workflows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participate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5" dirty="0">
                <a:latin typeface="Tahoma"/>
                <a:cs typeface="Tahoma"/>
              </a:rPr>
              <a:t>workflow-editors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create/update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models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25" dirty="0">
                <a:latin typeface="Tahoma"/>
                <a:cs typeface="Tahoma"/>
              </a:rPr>
              <a:t>workflow-administrators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have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full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control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over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consoles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233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8808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15" dirty="0">
                <a:solidFill>
                  <a:srgbClr val="FF0000"/>
                </a:solidFill>
              </a:rPr>
              <a:t>Permissions</a:t>
            </a:r>
            <a:endParaRPr sz="280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11308080" cy="1236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have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installed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model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package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examined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within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your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local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service.</a:t>
            </a:r>
            <a:endParaRPr sz="2200">
              <a:latin typeface="Tahoma"/>
              <a:cs typeface="Tahoma"/>
            </a:endParaRPr>
          </a:p>
          <a:p>
            <a:pPr marL="12700" marR="424180">
              <a:lnSpc>
                <a:spcPct val="100000"/>
              </a:lnSpc>
              <a:spcBef>
                <a:spcPts val="1610"/>
              </a:spcBef>
            </a:pPr>
            <a:r>
              <a:rPr sz="2200" spc="-190" dirty="0">
                <a:latin typeface="Tahoma"/>
                <a:cs typeface="Tahoma"/>
              </a:rPr>
              <a:t>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exercise,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execute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observe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through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Inbox,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Instance,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Archive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consoles.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234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85782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45" dirty="0"/>
              <a:t> </a:t>
            </a:r>
            <a:r>
              <a:rPr sz="2800" spc="-215" dirty="0"/>
              <a:t>4:</a:t>
            </a:r>
            <a:r>
              <a:rPr sz="2800" spc="-190" dirty="0"/>
              <a:t> </a:t>
            </a:r>
            <a:r>
              <a:rPr sz="2800" spc="-245" dirty="0"/>
              <a:t>Execute</a:t>
            </a:r>
            <a:r>
              <a:rPr sz="2800" spc="-160" dirty="0"/>
              <a:t> </a:t>
            </a:r>
            <a:r>
              <a:rPr sz="2800" spc="-254" dirty="0"/>
              <a:t>a</a:t>
            </a:r>
            <a:r>
              <a:rPr sz="2800" spc="-180" dirty="0"/>
              <a:t> </a:t>
            </a:r>
            <a:r>
              <a:rPr sz="2800" spc="-240" dirty="0"/>
              <a:t>Workflow</a:t>
            </a:r>
            <a:r>
              <a:rPr sz="2800" spc="-229" dirty="0"/>
              <a:t> </a:t>
            </a:r>
            <a:r>
              <a:rPr sz="2800" spc="-240" dirty="0"/>
              <a:t>and</a:t>
            </a:r>
            <a:r>
              <a:rPr sz="2800" spc="-160" dirty="0"/>
              <a:t> </a:t>
            </a:r>
            <a:r>
              <a:rPr sz="2800" spc="-210" dirty="0"/>
              <a:t>Observe</a:t>
            </a:r>
            <a:r>
              <a:rPr sz="2800" spc="-185" dirty="0"/>
              <a:t> </a:t>
            </a:r>
            <a:r>
              <a:rPr sz="2800" spc="-229" dirty="0"/>
              <a:t>the</a:t>
            </a:r>
            <a:r>
              <a:rPr sz="2800" spc="-190" dirty="0"/>
              <a:t> </a:t>
            </a:r>
            <a:r>
              <a:rPr sz="2800" spc="-245" dirty="0"/>
              <a:t>Results</a:t>
            </a:r>
            <a:endParaRPr sz="280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233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/>
              <a:t>K</a:t>
            </a:r>
            <a:r>
              <a:rPr sz="2800" spc="-200" dirty="0"/>
              <a:t>e</a:t>
            </a:r>
            <a:r>
              <a:rPr sz="2800" spc="-245" dirty="0"/>
              <a:t>y</a:t>
            </a:r>
            <a:r>
              <a:rPr sz="2800" spc="-220" dirty="0"/>
              <a:t> </a:t>
            </a:r>
            <a:r>
              <a:rPr sz="2800" spc="-395" dirty="0"/>
              <a:t>T</a:t>
            </a:r>
            <a:r>
              <a:rPr sz="2800" spc="-220" dirty="0"/>
              <a:t>a</a:t>
            </a:r>
            <a:r>
              <a:rPr sz="2800" spc="-254" dirty="0"/>
              <a:t>k</a:t>
            </a:r>
            <a:r>
              <a:rPr sz="2800" spc="-225" dirty="0"/>
              <a:t>e</a:t>
            </a:r>
            <a:r>
              <a:rPr sz="2800" spc="-290" dirty="0"/>
              <a:t>a</a:t>
            </a:r>
            <a:r>
              <a:rPr sz="2800" spc="-430" dirty="0"/>
              <a:t>w</a:t>
            </a:r>
            <a:r>
              <a:rPr sz="2800" spc="-315" dirty="0"/>
              <a:t>a</a:t>
            </a:r>
            <a:r>
              <a:rPr sz="2800" spc="-175" dirty="0"/>
              <a:t>y</a:t>
            </a:r>
            <a:r>
              <a:rPr sz="2800" spc="-290" dirty="0"/>
              <a:t>s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235</a:t>
            </a:fld>
            <a:endParaRPr spc="-6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559" y="978424"/>
            <a:ext cx="10868025" cy="41097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695325" marR="151130" lvl="1" indent="-347980">
              <a:lnSpc>
                <a:spcPct val="100000"/>
              </a:lnSpc>
              <a:spcBef>
                <a:spcPts val="1200"/>
              </a:spcBef>
              <a:buChar char="-"/>
              <a:tabLst>
                <a:tab pos="695325" algn="l"/>
                <a:tab pos="695960" algn="l"/>
              </a:tabLst>
            </a:pP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contexts</a:t>
            </a:r>
            <a:r>
              <a:rPr sz="22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configurations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same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AEM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instance</a:t>
            </a:r>
            <a:endParaRPr sz="2200">
              <a:latin typeface="Tahoma"/>
              <a:cs typeface="Tahoma"/>
            </a:endParaRPr>
          </a:p>
          <a:p>
            <a:pPr marL="695325" lvl="1" indent="-347980">
              <a:lnSpc>
                <a:spcPct val="100000"/>
              </a:lnSpc>
              <a:spcBef>
                <a:spcPts val="1200"/>
              </a:spcBef>
              <a:buChar char="-"/>
              <a:tabLst>
                <a:tab pos="695325" algn="l"/>
                <a:tab pos="695960" algn="l"/>
              </a:tabLst>
            </a:pP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ns</a:t>
            </a:r>
            <a:endParaRPr sz="2200">
              <a:latin typeface="Tahoma"/>
              <a:cs typeface="Tahoma"/>
            </a:endParaRPr>
          </a:p>
          <a:p>
            <a:pPr marL="356870" marR="508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context-aware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configuration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/libs,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/apps,</a:t>
            </a:r>
            <a:r>
              <a:rPr sz="2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/conf,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subfolders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under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/conf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folders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sz="2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configurations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locally,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synchronize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configurations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back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Maven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Global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configurations</a:t>
            </a:r>
            <a:r>
              <a:rPr sz="22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applicable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entire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platform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645" y="970799"/>
            <a:ext cx="9864090" cy="447294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200" spc="-60" dirty="0">
                <a:latin typeface="Tahoma"/>
                <a:cs typeface="Tahoma"/>
              </a:rPr>
              <a:t>Node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structures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increase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repository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size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massively—if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maintained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x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7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50" dirty="0">
                <a:latin typeface="Tahoma"/>
                <a:cs typeface="Tahoma"/>
              </a:rPr>
              <a:t>)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631190" lvl="1" indent="-344805">
              <a:lnSpc>
                <a:spcPct val="100000"/>
              </a:lnSpc>
              <a:spcBef>
                <a:spcPts val="985"/>
              </a:spcBef>
              <a:buChar char="-"/>
              <a:tabLst>
                <a:tab pos="631190" algn="l"/>
                <a:tab pos="631825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631190" lvl="1" indent="-344805">
              <a:lnSpc>
                <a:spcPct val="100000"/>
              </a:lnSpc>
              <a:spcBef>
                <a:spcPts val="1010"/>
              </a:spcBef>
              <a:buChar char="-"/>
              <a:tabLst>
                <a:tab pos="631190" algn="l"/>
                <a:tab pos="631825" algn="l"/>
              </a:tabLst>
            </a:pPr>
            <a:r>
              <a:rPr sz="2200" spc="-114" dirty="0">
                <a:latin typeface="Tahoma"/>
                <a:cs typeface="Tahoma"/>
              </a:rPr>
              <a:t>Creates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new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asset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version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when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modified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published</a:t>
            </a:r>
            <a:endParaRPr sz="2200">
              <a:latin typeface="Tahoma"/>
              <a:cs typeface="Tahoma"/>
            </a:endParaRPr>
          </a:p>
          <a:p>
            <a:pPr marL="631190" marR="5080" lvl="1" indent="-344805">
              <a:lnSpc>
                <a:spcPct val="100000"/>
              </a:lnSpc>
              <a:spcBef>
                <a:spcPts val="1005"/>
              </a:spcBef>
              <a:buChar char="-"/>
              <a:tabLst>
                <a:tab pos="631190" algn="l"/>
                <a:tab pos="631825" algn="l"/>
              </a:tabLst>
            </a:pPr>
            <a:r>
              <a:rPr sz="2200" spc="-60" dirty="0">
                <a:latin typeface="Tahoma"/>
                <a:cs typeface="Tahoma"/>
              </a:rPr>
              <a:t>Maintains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robust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audit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log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changes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including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edits,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moves,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publication,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deletions</a:t>
            </a:r>
            <a:endParaRPr sz="2200">
              <a:latin typeface="Tahoma"/>
              <a:cs typeface="Tahoma"/>
            </a:endParaRPr>
          </a:p>
          <a:p>
            <a:pPr marL="631190" lvl="1" indent="-345440">
              <a:lnSpc>
                <a:spcPct val="100000"/>
              </a:lnSpc>
              <a:spcBef>
                <a:spcPts val="985"/>
              </a:spcBef>
              <a:buChar char="-"/>
              <a:tabLst>
                <a:tab pos="631190" algn="l"/>
                <a:tab pos="631825" algn="l"/>
              </a:tabLst>
            </a:pPr>
            <a:r>
              <a:rPr sz="2200" spc="-114" dirty="0">
                <a:latin typeface="Tahoma"/>
                <a:cs typeface="Tahoma"/>
              </a:rPr>
              <a:t>Stores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history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every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executed</a:t>
            </a:r>
            <a:endParaRPr sz="2200">
              <a:latin typeface="Tahoma"/>
              <a:cs typeface="Tahoma"/>
            </a:endParaRPr>
          </a:p>
          <a:p>
            <a:pPr marL="631190" lvl="1" indent="-345440">
              <a:lnSpc>
                <a:spcPct val="100000"/>
              </a:lnSpc>
              <a:spcBef>
                <a:spcPts val="1010"/>
              </a:spcBef>
              <a:buChar char="-"/>
              <a:tabLst>
                <a:tab pos="631190" algn="l"/>
                <a:tab pos="631825" algn="l"/>
              </a:tabLst>
            </a:pPr>
            <a:r>
              <a:rPr sz="2200" spc="-85" dirty="0">
                <a:latin typeface="Tahoma"/>
                <a:cs typeface="Tahoma"/>
              </a:rPr>
              <a:t>Never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removes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ad-hoc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tasks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completely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system</a:t>
            </a:r>
            <a:endParaRPr sz="2200">
              <a:latin typeface="Tahoma"/>
              <a:cs typeface="Tahoma"/>
            </a:endParaRPr>
          </a:p>
          <a:p>
            <a:pPr marL="12700" marR="429895">
              <a:lnSpc>
                <a:spcPct val="100000"/>
              </a:lnSpc>
              <a:spcBef>
                <a:spcPts val="1610"/>
              </a:spcBef>
            </a:pPr>
            <a:r>
              <a:rPr sz="2200" spc="-110" dirty="0">
                <a:latin typeface="Tahoma"/>
                <a:cs typeface="Tahoma"/>
              </a:rPr>
              <a:t>These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actions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add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significant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size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repository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no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mechanism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place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remove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old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nodes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over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period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time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8748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35" dirty="0">
                <a:solidFill>
                  <a:srgbClr val="FF0000"/>
                </a:solidFill>
              </a:rPr>
              <a:t>ain</a:t>
            </a:r>
            <a:r>
              <a:rPr sz="2800" spc="-185" dirty="0">
                <a:solidFill>
                  <a:srgbClr val="FF0000"/>
                </a:solidFill>
              </a:rPr>
              <a:t>t</a:t>
            </a:r>
            <a:r>
              <a:rPr sz="2800" spc="-210" dirty="0">
                <a:solidFill>
                  <a:srgbClr val="FF0000"/>
                </a:solidFill>
              </a:rPr>
              <a:t>ain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g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125" dirty="0">
                <a:solidFill>
                  <a:srgbClr val="FF0000"/>
                </a:solidFill>
              </a:rPr>
              <a:t>o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90" dirty="0">
                <a:solidFill>
                  <a:srgbClr val="FF0000"/>
                </a:solidFill>
              </a:rPr>
              <a:t>r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80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z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5728" y="3648387"/>
            <a:ext cx="2106297" cy="25147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236</a:t>
            </a:fld>
            <a:endParaRPr spc="-1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10338"/>
            <a:ext cx="9501505" cy="35344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e: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/</a:t>
            </a:r>
            <a:r>
              <a:rPr sz="2200" spc="-65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p</a:t>
            </a:r>
            <a:r>
              <a:rPr sz="2200" spc="2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dd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w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/</a:t>
            </a:r>
            <a:r>
              <a:rPr sz="2200" spc="-65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p</a:t>
            </a:r>
            <a:r>
              <a:rPr sz="2200" spc="2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245" dirty="0">
                <a:latin typeface="Tahoma"/>
                <a:cs typeface="Tahoma"/>
              </a:rPr>
              <a:t>If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task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complete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within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defined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time,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continues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next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window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60" dirty="0">
                <a:latin typeface="Tahoma"/>
                <a:cs typeface="Tahoma"/>
              </a:rPr>
              <a:t>y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ek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60" dirty="0">
                <a:latin typeface="Tahoma"/>
                <a:cs typeface="Tahoma"/>
              </a:rPr>
              <a:t>y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237</a:t>
            </a:fld>
            <a:endParaRPr spc="-1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2227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ain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an</a:t>
            </a:r>
            <a:r>
              <a:rPr sz="2800" spc="-225" dirty="0">
                <a:solidFill>
                  <a:srgbClr val="FF0000"/>
                </a:solidFill>
              </a:rPr>
              <a:t>ce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350" dirty="0">
                <a:solidFill>
                  <a:srgbClr val="FF0000"/>
                </a:solidFill>
              </a:rPr>
              <a:t>T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160" dirty="0">
                <a:solidFill>
                  <a:srgbClr val="FF0000"/>
                </a:solidFill>
              </a:rPr>
              <a:t>k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5983605" cy="3876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b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40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2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Au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ge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ge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70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75792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35" dirty="0">
                <a:solidFill>
                  <a:srgbClr val="FF0000"/>
                </a:solidFill>
              </a:rPr>
              <a:t>ain</a:t>
            </a:r>
            <a:r>
              <a:rPr sz="2800" spc="-18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nan</a:t>
            </a:r>
            <a:r>
              <a:rPr sz="2800" spc="-21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145" dirty="0">
                <a:solidFill>
                  <a:srgbClr val="FF0000"/>
                </a:solidFill>
              </a:rPr>
              <a:t>O</a:t>
            </a:r>
            <a:r>
              <a:rPr sz="2800" spc="-380" dirty="0">
                <a:solidFill>
                  <a:srgbClr val="FF0000"/>
                </a:solidFill>
              </a:rPr>
              <a:t>w</a:t>
            </a:r>
            <a:r>
              <a:rPr sz="2800" spc="-245" dirty="0">
                <a:solidFill>
                  <a:srgbClr val="FF0000"/>
                </a:solidFill>
              </a:rPr>
              <a:t>n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175" dirty="0">
                <a:solidFill>
                  <a:srgbClr val="FF0000"/>
                </a:solidFill>
              </a:rPr>
              <a:t>ip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9506649" y="3748971"/>
            <a:ext cx="2106295" cy="2515235"/>
            <a:chOff x="9506649" y="3748971"/>
            <a:chExt cx="2106295" cy="25152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6649" y="3748971"/>
              <a:ext cx="2106296" cy="25147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3576" y="4465320"/>
              <a:ext cx="1286255" cy="97535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238</a:t>
            </a:fld>
            <a:endParaRPr spc="-1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353" y="1010338"/>
            <a:ext cx="8300084" cy="439356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585470" marR="508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owns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maintenance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window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OSGi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Configuration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110" dirty="0">
                <a:latin typeface="Tahoma"/>
                <a:cs typeface="Tahoma"/>
              </a:rPr>
              <a:t>Shared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har char="-"/>
              <a:tabLst>
                <a:tab pos="929640" algn="l"/>
                <a:tab pos="930275" algn="l"/>
              </a:tabLst>
            </a:pPr>
            <a:r>
              <a:rPr sz="2200" spc="-140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2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har char="-"/>
              <a:tabLst>
                <a:tab pos="929640" algn="l"/>
                <a:tab pos="930275" algn="l"/>
              </a:tabLst>
            </a:pPr>
            <a:r>
              <a:rPr sz="2200" spc="-80" dirty="0">
                <a:latin typeface="Tahoma"/>
                <a:cs typeface="Tahoma"/>
              </a:rPr>
              <a:t>Au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ge</a:t>
            </a:r>
            <a:endParaRPr sz="2200">
              <a:latin typeface="Tahoma"/>
              <a:cs typeface="Tahoma"/>
            </a:endParaRPr>
          </a:p>
          <a:p>
            <a:pPr marL="584835" marR="46926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owns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right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override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these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mitigate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239</a:t>
            </a:fld>
            <a:endParaRPr spc="-1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9333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b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145" dirty="0">
                <a:solidFill>
                  <a:srgbClr val="FF0000"/>
                </a:solidFill>
              </a:rPr>
              <a:t>O</a:t>
            </a:r>
            <a:r>
              <a:rPr sz="2800" spc="-380" dirty="0">
                <a:solidFill>
                  <a:srgbClr val="FF0000"/>
                </a:solidFill>
              </a:rPr>
              <a:t>w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15" dirty="0">
                <a:solidFill>
                  <a:srgbClr val="FF0000"/>
                </a:solidFill>
              </a:rPr>
              <a:t>d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390" dirty="0">
                <a:solidFill>
                  <a:srgbClr val="FF0000"/>
                </a:solidFill>
              </a:rPr>
              <a:t>S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180" dirty="0">
                <a:solidFill>
                  <a:srgbClr val="FF0000"/>
                </a:solidFill>
              </a:rPr>
              <a:t>r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50" dirty="0">
                <a:solidFill>
                  <a:srgbClr val="FF0000"/>
                </a:solidFill>
              </a:rPr>
              <a:t>T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160" dirty="0">
                <a:solidFill>
                  <a:srgbClr val="FF0000"/>
                </a:solidFill>
              </a:rPr>
              <a:t>k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423" y="6574091"/>
            <a:ext cx="742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3014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65" dirty="0"/>
              <a:t>C</a:t>
            </a:r>
            <a:r>
              <a:rPr spc="-170" dirty="0"/>
              <a:t>lo</a:t>
            </a:r>
            <a:r>
              <a:rPr spc="-240" dirty="0"/>
              <a:t>u</a:t>
            </a:r>
            <a:r>
              <a:rPr spc="-250" dirty="0"/>
              <a:t>d</a:t>
            </a:r>
            <a:r>
              <a:rPr spc="-195" dirty="0"/>
              <a:t> </a:t>
            </a:r>
            <a:r>
              <a:rPr spc="-405" dirty="0"/>
              <a:t>S</a:t>
            </a:r>
            <a:r>
              <a:rPr spc="-285" dirty="0"/>
              <a:t>e</a:t>
            </a:r>
            <a:r>
              <a:rPr spc="-95" dirty="0"/>
              <a:t>r</a:t>
            </a:r>
            <a:r>
              <a:rPr spc="-275" dirty="0"/>
              <a:t>v</a:t>
            </a:r>
            <a:r>
              <a:rPr spc="-160" dirty="0"/>
              <a:t>i</a:t>
            </a:r>
            <a:r>
              <a:rPr spc="-28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229" dirty="0"/>
              <a:t>A</a:t>
            </a:r>
            <a:r>
              <a:rPr spc="-220" dirty="0"/>
              <a:t>EM</a:t>
            </a:r>
            <a:r>
              <a:rPr spc="-210" dirty="0"/>
              <a:t> </a:t>
            </a:r>
            <a:r>
              <a:rPr spc="-325" dirty="0"/>
              <a:t>S</a:t>
            </a:r>
            <a:r>
              <a:rPr spc="-395" dirty="0"/>
              <a:t>D</a:t>
            </a:r>
            <a:r>
              <a:rPr spc="-325" dirty="0"/>
              <a:t>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8781" y="919787"/>
            <a:ext cx="7498080" cy="212661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30" dirty="0">
                <a:latin typeface="Tahoma"/>
                <a:cs typeface="Tahoma"/>
              </a:rPr>
              <a:t>Super-set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tools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used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develop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Cloud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service: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0" dirty="0">
                <a:latin typeface="Tahoma"/>
                <a:cs typeface="Tahoma"/>
              </a:rPr>
              <a:t>Qu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20" dirty="0">
                <a:latin typeface="Tahoma"/>
                <a:cs typeface="Tahoma"/>
              </a:rPr>
              <a:t>k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35" dirty="0">
                <a:latin typeface="Tahoma"/>
                <a:cs typeface="Tahoma"/>
              </a:rPr>
              <a:t>ar</a:t>
            </a:r>
            <a:endParaRPr sz="22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120" dirty="0">
                <a:latin typeface="Tahoma"/>
                <a:cs typeface="Tahoma"/>
              </a:rPr>
              <a:t>The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AEM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runtime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used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for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45" dirty="0">
                <a:latin typeface="Tahoma"/>
                <a:cs typeface="Tahoma"/>
              </a:rPr>
              <a:t>local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development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h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35" dirty="0">
                <a:latin typeface="Tahoma"/>
                <a:cs typeface="Tahoma"/>
              </a:rPr>
              <a:t>oo</a:t>
            </a:r>
            <a:r>
              <a:rPr sz="2200" spc="1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120" dirty="0">
                <a:latin typeface="Tahoma"/>
                <a:cs typeface="Tahoma"/>
              </a:rPr>
              <a:t>The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set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of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tools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used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to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develop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against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Dispatcher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45" dirty="0">
                <a:latin typeface="Tahoma"/>
                <a:cs typeface="Tahoma"/>
              </a:rPr>
              <a:t>locally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050" spc="-577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050" spc="-240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050" baseline="3968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03046" y="3644900"/>
            <a:ext cx="10134600" cy="1722120"/>
            <a:chOff x="1003046" y="3644900"/>
            <a:chExt cx="10134600" cy="17221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746" y="3697759"/>
              <a:ext cx="10108679" cy="16465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9396" y="3651250"/>
              <a:ext cx="10121900" cy="1709420"/>
            </a:xfrm>
            <a:custGeom>
              <a:avLst/>
              <a:gdLst/>
              <a:ahLst/>
              <a:cxnLst/>
              <a:rect l="l" t="t" r="r" b="b"/>
              <a:pathLst>
                <a:path w="10121900" h="1709420">
                  <a:moveTo>
                    <a:pt x="0" y="0"/>
                  </a:moveTo>
                  <a:lnTo>
                    <a:pt x="10121392" y="0"/>
                  </a:lnTo>
                  <a:lnTo>
                    <a:pt x="10121392" y="1708912"/>
                  </a:lnTo>
                  <a:lnTo>
                    <a:pt x="0" y="170891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7340600" cy="40157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j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ns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  <a:p>
            <a:pPr marL="12700" marR="3422015" indent="227965">
              <a:lnSpc>
                <a:spcPts val="4250"/>
              </a:lnSpc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f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50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ge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70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spc="-85" dirty="0">
                <a:latin typeface="Tahoma"/>
                <a:cs typeface="Tahoma"/>
              </a:rPr>
              <a:t>OSGi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must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stored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/apps/*/config</a:t>
            </a:r>
            <a:r>
              <a:rPr sz="2000" spc="15" dirty="0">
                <a:latin typeface="Courier New"/>
                <a:cs typeface="Courier New"/>
              </a:rPr>
              <a:t> </a:t>
            </a:r>
            <a:r>
              <a:rPr sz="2200" spc="-95" dirty="0">
                <a:latin typeface="Tahoma"/>
                <a:cs typeface="Tahoma"/>
              </a:rPr>
              <a:t>folders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240</a:t>
            </a:fld>
            <a:endParaRPr spc="-1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6042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60" dirty="0">
                <a:solidFill>
                  <a:srgbClr val="FF0000"/>
                </a:solidFill>
              </a:rPr>
              <a:t>C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80" dirty="0">
                <a:solidFill>
                  <a:srgbClr val="FF0000"/>
                </a:solidFill>
              </a:rPr>
              <a:t>t</a:t>
            </a:r>
            <a:r>
              <a:rPr sz="2800" spc="-250" dirty="0">
                <a:solidFill>
                  <a:srgbClr val="FF0000"/>
                </a:solidFill>
              </a:rPr>
              <a:t>o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45" dirty="0">
                <a:solidFill>
                  <a:srgbClr val="FF0000"/>
                </a:solidFill>
              </a:rPr>
              <a:t>O</a:t>
            </a:r>
            <a:r>
              <a:rPr sz="2800" spc="-380" dirty="0">
                <a:solidFill>
                  <a:srgbClr val="FF0000"/>
                </a:solidFill>
              </a:rPr>
              <a:t>w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350" dirty="0">
                <a:solidFill>
                  <a:srgbClr val="FF0000"/>
                </a:solidFill>
              </a:rPr>
              <a:t>T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25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k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892" y="924169"/>
            <a:ext cx="11031220" cy="439420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357505" indent="-344805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u="sng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http://localhost:4502/libs/granite/operations/content/maintenance.html</a:t>
            </a:r>
            <a:endParaRPr sz="2000">
              <a:latin typeface="Courier New"/>
              <a:cs typeface="Courier New"/>
            </a:endParaRPr>
          </a:p>
          <a:p>
            <a:pPr marL="701675" lvl="1" indent="-344805">
              <a:lnSpc>
                <a:spcPct val="100000"/>
              </a:lnSpc>
              <a:spcBef>
                <a:spcPts val="1360"/>
              </a:spcBef>
              <a:buChar char="-"/>
              <a:tabLst>
                <a:tab pos="701675" algn="l"/>
                <a:tab pos="702310" algn="l"/>
              </a:tabLst>
            </a:pPr>
            <a:r>
              <a:rPr sz="2200" spc="-55" dirty="0">
                <a:latin typeface="Tahoma"/>
                <a:cs typeface="Tahoma"/>
              </a:rPr>
              <a:t>Only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available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local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development</a:t>
            </a:r>
            <a:endParaRPr sz="2200">
              <a:latin typeface="Tahoma"/>
              <a:cs typeface="Tahoma"/>
            </a:endParaRPr>
          </a:p>
          <a:p>
            <a:pPr marL="701675" lvl="1" indent="-344805">
              <a:lnSpc>
                <a:spcPct val="100000"/>
              </a:lnSpc>
              <a:spcBef>
                <a:spcPts val="1200"/>
              </a:spcBef>
              <a:buChar char="-"/>
              <a:tabLst>
                <a:tab pos="701675" algn="l"/>
                <a:tab pos="702310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k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har char="-"/>
              <a:tabLst>
                <a:tab pos="701040" algn="l"/>
                <a:tab pos="702310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j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har char="-"/>
              <a:tabLst>
                <a:tab pos="701040" algn="l"/>
                <a:tab pos="702310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har char="-"/>
              <a:tabLst>
                <a:tab pos="701040" algn="l"/>
                <a:tab pos="702310" algn="l"/>
              </a:tabLst>
            </a:pP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k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Console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convenience</a:t>
            </a:r>
            <a:r>
              <a:rPr sz="2200" spc="-2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creating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configuring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tasks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20" dirty="0">
                <a:latin typeface="Tahoma"/>
                <a:cs typeface="Tahoma"/>
              </a:rPr>
              <a:t>All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new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must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added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Git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under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/apps/settings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241</a:t>
            </a:fld>
            <a:endParaRPr spc="-1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059" y="370917"/>
            <a:ext cx="330707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0" dirty="0">
                <a:solidFill>
                  <a:srgbClr val="FF0000"/>
                </a:solidFill>
              </a:rPr>
              <a:t>Main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nan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o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235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60" dirty="0">
                <a:solidFill>
                  <a:srgbClr val="FF0000"/>
                </a:solidFill>
              </a:rPr>
              <a:t>le</a:t>
            </a:r>
            <a:endParaRPr sz="280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Your</a:t>
            </a:r>
            <a:r>
              <a:rPr spc="-210" dirty="0"/>
              <a:t> </a:t>
            </a:r>
            <a:r>
              <a:rPr spc="-85" dirty="0"/>
              <a:t>organization</a:t>
            </a:r>
            <a:r>
              <a:rPr spc="-195" dirty="0"/>
              <a:t> </a:t>
            </a:r>
            <a:r>
              <a:rPr spc="-85" dirty="0"/>
              <a:t>is</a:t>
            </a:r>
            <a:r>
              <a:rPr spc="-180" dirty="0"/>
              <a:t> </a:t>
            </a:r>
            <a:r>
              <a:rPr spc="-105" dirty="0"/>
              <a:t>using</a:t>
            </a:r>
            <a:r>
              <a:rPr spc="-210" dirty="0"/>
              <a:t> </a:t>
            </a:r>
            <a:r>
              <a:rPr spc="-65" dirty="0"/>
              <a:t>workflows</a:t>
            </a:r>
            <a:r>
              <a:rPr spc="-180" dirty="0"/>
              <a:t> </a:t>
            </a:r>
            <a:r>
              <a:rPr spc="-85" dirty="0"/>
              <a:t>to</a:t>
            </a:r>
            <a:r>
              <a:rPr spc="-175" dirty="0"/>
              <a:t> </a:t>
            </a:r>
            <a:r>
              <a:rPr spc="-110" dirty="0"/>
              <a:t>manage</a:t>
            </a:r>
            <a:r>
              <a:rPr spc="-215" dirty="0"/>
              <a:t> </a:t>
            </a:r>
            <a:r>
              <a:rPr spc="-130" dirty="0"/>
              <a:t>page</a:t>
            </a:r>
            <a:r>
              <a:rPr spc="-195" dirty="0"/>
              <a:t> </a:t>
            </a:r>
            <a:r>
              <a:rPr spc="-90" dirty="0"/>
              <a:t>publishing.</a:t>
            </a: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pc="-114" dirty="0"/>
              <a:t>By </a:t>
            </a:r>
            <a:r>
              <a:rPr spc="-110" dirty="0"/>
              <a:t>default, </a:t>
            </a:r>
            <a:r>
              <a:rPr spc="-20" dirty="0"/>
              <a:t>AEM </a:t>
            </a:r>
            <a:r>
              <a:rPr spc="-65" dirty="0"/>
              <a:t>workflows </a:t>
            </a:r>
            <a:r>
              <a:rPr spc="-85" dirty="0"/>
              <a:t>archive </a:t>
            </a:r>
            <a:r>
              <a:rPr spc="-80" dirty="0"/>
              <a:t>previously </a:t>
            </a:r>
            <a:r>
              <a:rPr spc="-90" dirty="0"/>
              <a:t>run workflows. </a:t>
            </a:r>
            <a:r>
              <a:rPr spc="-105" dirty="0"/>
              <a:t>This </a:t>
            </a:r>
            <a:r>
              <a:rPr spc="-85" dirty="0"/>
              <a:t>can </a:t>
            </a:r>
            <a:r>
              <a:rPr spc="-80" dirty="0"/>
              <a:t>be </a:t>
            </a:r>
            <a:r>
              <a:rPr spc="-70" dirty="0"/>
              <a:t>beneficial </a:t>
            </a:r>
            <a:r>
              <a:rPr spc="-85" dirty="0"/>
              <a:t>to </a:t>
            </a:r>
            <a:r>
              <a:rPr spc="-105" dirty="0"/>
              <a:t>go </a:t>
            </a:r>
            <a:r>
              <a:rPr spc="-90" dirty="0"/>
              <a:t>back </a:t>
            </a:r>
            <a:r>
              <a:rPr spc="-85" dirty="0"/>
              <a:t>and </a:t>
            </a:r>
            <a:r>
              <a:rPr spc="-80" dirty="0"/>
              <a:t> </a:t>
            </a:r>
            <a:r>
              <a:rPr spc="-70" dirty="0"/>
              <a:t>view </a:t>
            </a:r>
            <a:r>
              <a:rPr spc="-90" dirty="0"/>
              <a:t>the </a:t>
            </a:r>
            <a:r>
              <a:rPr spc="-70" dirty="0"/>
              <a:t>history </a:t>
            </a:r>
            <a:r>
              <a:rPr spc="-110" dirty="0"/>
              <a:t>of </a:t>
            </a:r>
            <a:r>
              <a:rPr spc="-135" dirty="0"/>
              <a:t>a </a:t>
            </a:r>
            <a:r>
              <a:rPr spc="-95" dirty="0"/>
              <a:t>workflow, </a:t>
            </a:r>
            <a:r>
              <a:rPr spc="-80" dirty="0"/>
              <a:t>but </a:t>
            </a:r>
            <a:r>
              <a:rPr spc="-85" dirty="0"/>
              <a:t>over </a:t>
            </a:r>
            <a:r>
              <a:rPr spc="-65" dirty="0"/>
              <a:t>time </a:t>
            </a:r>
            <a:r>
              <a:rPr spc="-60" dirty="0"/>
              <a:t>workflow </a:t>
            </a:r>
            <a:r>
              <a:rPr spc="-70" dirty="0"/>
              <a:t>history </a:t>
            </a:r>
            <a:r>
              <a:rPr spc="-75" dirty="0"/>
              <a:t>becomes </a:t>
            </a:r>
            <a:r>
              <a:rPr spc="-90" dirty="0"/>
              <a:t>less </a:t>
            </a:r>
            <a:r>
              <a:rPr spc="-65" dirty="0"/>
              <a:t>important </a:t>
            </a:r>
            <a:r>
              <a:rPr spc="-85" dirty="0"/>
              <a:t>and can </a:t>
            </a:r>
            <a:r>
              <a:rPr spc="-80" dirty="0"/>
              <a:t>be </a:t>
            </a:r>
            <a:r>
              <a:rPr spc="-75" dirty="0"/>
              <a:t> removed </a:t>
            </a:r>
            <a:r>
              <a:rPr spc="-85" dirty="0"/>
              <a:t>to </a:t>
            </a:r>
            <a:r>
              <a:rPr spc="-100" dirty="0"/>
              <a:t>reduce </a:t>
            </a:r>
            <a:r>
              <a:rPr spc="-85" dirty="0"/>
              <a:t>congestion </a:t>
            </a:r>
            <a:r>
              <a:rPr spc="-45" dirty="0"/>
              <a:t>in </a:t>
            </a:r>
            <a:r>
              <a:rPr spc="-90" dirty="0"/>
              <a:t>the </a:t>
            </a:r>
            <a:r>
              <a:rPr spc="-65" dirty="0"/>
              <a:t>workflows </a:t>
            </a:r>
            <a:r>
              <a:rPr spc="-75" dirty="0"/>
              <a:t>console </a:t>
            </a:r>
            <a:r>
              <a:rPr spc="-85" dirty="0"/>
              <a:t>and </a:t>
            </a:r>
            <a:r>
              <a:rPr spc="-70" dirty="0"/>
              <a:t>maintain </a:t>
            </a:r>
            <a:r>
              <a:rPr spc="-90" dirty="0"/>
              <a:t>the </a:t>
            </a:r>
            <a:r>
              <a:rPr spc="-75" dirty="0"/>
              <a:t>repository </a:t>
            </a:r>
            <a:r>
              <a:rPr spc="-70" dirty="0"/>
              <a:t>node </a:t>
            </a:r>
            <a:r>
              <a:rPr spc="-145" dirty="0"/>
              <a:t>size. </a:t>
            </a:r>
            <a:r>
              <a:rPr spc="-120" dirty="0"/>
              <a:t>The </a:t>
            </a:r>
            <a:r>
              <a:rPr spc="-114" dirty="0"/>
              <a:t> </a:t>
            </a:r>
            <a:r>
              <a:rPr spc="-60" dirty="0"/>
              <a:t>workflow</a:t>
            </a:r>
            <a:r>
              <a:rPr spc="-200" dirty="0"/>
              <a:t> </a:t>
            </a:r>
            <a:r>
              <a:rPr spc="-85" dirty="0"/>
              <a:t>maintenance</a:t>
            </a:r>
            <a:r>
              <a:rPr spc="-190" dirty="0"/>
              <a:t> </a:t>
            </a:r>
            <a:r>
              <a:rPr spc="-125" dirty="0"/>
              <a:t>task</a:t>
            </a:r>
            <a:r>
              <a:rPr spc="-235" dirty="0"/>
              <a:t> </a:t>
            </a:r>
            <a:r>
              <a:rPr spc="-75" dirty="0"/>
              <a:t>helps</a:t>
            </a:r>
            <a:r>
              <a:rPr spc="-200" dirty="0"/>
              <a:t> </a:t>
            </a:r>
            <a:r>
              <a:rPr spc="-90" dirty="0"/>
              <a:t>organizations</a:t>
            </a:r>
            <a:r>
              <a:rPr spc="-200" dirty="0"/>
              <a:t> </a:t>
            </a:r>
            <a:r>
              <a:rPr spc="-90" dirty="0"/>
              <a:t>run</a:t>
            </a:r>
            <a:r>
              <a:rPr spc="-160" dirty="0"/>
              <a:t> </a:t>
            </a:r>
            <a:r>
              <a:rPr spc="-135" dirty="0"/>
              <a:t>a</a:t>
            </a:r>
            <a:r>
              <a:rPr spc="-170" dirty="0"/>
              <a:t> </a:t>
            </a:r>
            <a:r>
              <a:rPr spc="-70" dirty="0"/>
              <a:t>periodic</a:t>
            </a:r>
            <a:r>
              <a:rPr spc="-204" dirty="0"/>
              <a:t> </a:t>
            </a:r>
            <a:r>
              <a:rPr spc="-125" dirty="0"/>
              <a:t>task</a:t>
            </a:r>
            <a:r>
              <a:rPr spc="-190" dirty="0"/>
              <a:t> </a:t>
            </a:r>
            <a:r>
              <a:rPr spc="-85" dirty="0"/>
              <a:t>to</a:t>
            </a:r>
            <a:r>
              <a:rPr spc="-145" dirty="0"/>
              <a:t> </a:t>
            </a:r>
            <a:r>
              <a:rPr spc="-80" dirty="0"/>
              <a:t>remove</a:t>
            </a:r>
            <a:r>
              <a:rPr spc="-215" dirty="0"/>
              <a:t> </a:t>
            </a:r>
            <a:r>
              <a:rPr spc="-135" dirty="0"/>
              <a:t>a</a:t>
            </a:r>
            <a:r>
              <a:rPr spc="-170" dirty="0"/>
              <a:t> </a:t>
            </a:r>
            <a:r>
              <a:rPr spc="-75" dirty="0"/>
              <a:t>defined</a:t>
            </a:r>
            <a:r>
              <a:rPr spc="-235" dirty="0"/>
              <a:t> </a:t>
            </a:r>
            <a:r>
              <a:rPr spc="-114" dirty="0"/>
              <a:t>set</a:t>
            </a:r>
            <a:r>
              <a:rPr spc="-200" dirty="0"/>
              <a:t> </a:t>
            </a:r>
            <a:r>
              <a:rPr spc="-110" dirty="0"/>
              <a:t>of</a:t>
            </a:r>
            <a:r>
              <a:rPr spc="-150" dirty="0"/>
              <a:t> </a:t>
            </a:r>
            <a:r>
              <a:rPr spc="-85" dirty="0"/>
              <a:t>archived </a:t>
            </a:r>
            <a:r>
              <a:rPr spc="-675" dirty="0"/>
              <a:t> </a:t>
            </a:r>
            <a:r>
              <a:rPr spc="-65" dirty="0"/>
              <a:t>workflows</a:t>
            </a:r>
            <a:r>
              <a:rPr spc="-190" dirty="0"/>
              <a:t> </a:t>
            </a:r>
            <a:r>
              <a:rPr spc="-95" dirty="0"/>
              <a:t>based</a:t>
            </a:r>
            <a:r>
              <a:rPr spc="-245" dirty="0"/>
              <a:t> </a:t>
            </a:r>
            <a:r>
              <a:rPr spc="-55" dirty="0"/>
              <a:t>on</a:t>
            </a:r>
            <a:r>
              <a:rPr spc="-175" dirty="0"/>
              <a:t> </a:t>
            </a:r>
            <a:r>
              <a:rPr spc="-195" dirty="0"/>
              <a:t>age.</a:t>
            </a: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pc="-190" dirty="0"/>
              <a:t>In</a:t>
            </a:r>
            <a:r>
              <a:rPr spc="-170" dirty="0"/>
              <a:t> </a:t>
            </a:r>
            <a:r>
              <a:rPr spc="-80" dirty="0"/>
              <a:t>this</a:t>
            </a:r>
            <a:r>
              <a:rPr spc="-204" dirty="0"/>
              <a:t> </a:t>
            </a:r>
            <a:r>
              <a:rPr spc="-125" dirty="0"/>
              <a:t>exercise,</a:t>
            </a:r>
            <a:r>
              <a:rPr spc="-240" dirty="0"/>
              <a:t> </a:t>
            </a:r>
            <a:r>
              <a:rPr spc="-75" dirty="0"/>
              <a:t>you</a:t>
            </a:r>
            <a:r>
              <a:rPr spc="-180" dirty="0"/>
              <a:t> </a:t>
            </a:r>
            <a:r>
              <a:rPr spc="-20" dirty="0"/>
              <a:t>will</a:t>
            </a:r>
            <a:r>
              <a:rPr spc="-190" dirty="0"/>
              <a:t> </a:t>
            </a:r>
            <a:r>
              <a:rPr spc="-65" dirty="0"/>
              <a:t>manually</a:t>
            </a:r>
            <a:r>
              <a:rPr spc="-195" dirty="0"/>
              <a:t> </a:t>
            </a:r>
            <a:r>
              <a:rPr spc="-90" dirty="0"/>
              <a:t>run</a:t>
            </a:r>
            <a:r>
              <a:rPr spc="-170" dirty="0"/>
              <a:t> </a:t>
            </a:r>
            <a:r>
              <a:rPr spc="-90" dirty="0"/>
              <a:t>the</a:t>
            </a:r>
            <a:r>
              <a:rPr spc="-220" dirty="0"/>
              <a:t> </a:t>
            </a:r>
            <a:r>
              <a:rPr spc="-70" dirty="0"/>
              <a:t>weekly</a:t>
            </a:r>
            <a:r>
              <a:rPr spc="-240" dirty="0"/>
              <a:t> </a:t>
            </a:r>
            <a:r>
              <a:rPr spc="-60" dirty="0"/>
              <a:t>workflow</a:t>
            </a:r>
            <a:r>
              <a:rPr spc="-180" dirty="0"/>
              <a:t> </a:t>
            </a:r>
            <a:r>
              <a:rPr spc="-114" dirty="0"/>
              <a:t>purge</a:t>
            </a:r>
            <a:r>
              <a:rPr spc="-195" dirty="0"/>
              <a:t> </a:t>
            </a:r>
            <a:r>
              <a:rPr spc="-125" dirty="0"/>
              <a:t>task</a:t>
            </a:r>
            <a:r>
              <a:rPr spc="-195" dirty="0"/>
              <a:t> </a:t>
            </a:r>
            <a:r>
              <a:rPr spc="-85" dirty="0"/>
              <a:t>to</a:t>
            </a:r>
            <a:r>
              <a:rPr spc="-180" dirty="0"/>
              <a:t> </a:t>
            </a:r>
            <a:r>
              <a:rPr spc="-110" dirty="0"/>
              <a:t>test</a:t>
            </a:r>
            <a:r>
              <a:rPr spc="-180" dirty="0"/>
              <a:t> </a:t>
            </a:r>
            <a:r>
              <a:rPr spc="-114" dirty="0"/>
              <a:t>it.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242</a:t>
            </a:fld>
            <a:endParaRPr spc="-1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4946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495" dirty="0"/>
              <a:t>1:</a:t>
            </a:r>
            <a:r>
              <a:rPr sz="2800" spc="-195" dirty="0"/>
              <a:t> </a:t>
            </a:r>
            <a:r>
              <a:rPr sz="2800" spc="-290" dirty="0"/>
              <a:t>Run</a:t>
            </a:r>
            <a:r>
              <a:rPr sz="2800" spc="-210" dirty="0"/>
              <a:t> </a:t>
            </a:r>
            <a:r>
              <a:rPr sz="2800" spc="-254" dirty="0"/>
              <a:t>a</a:t>
            </a:r>
            <a:r>
              <a:rPr sz="2800" spc="-180" dirty="0"/>
              <a:t> </a:t>
            </a:r>
            <a:r>
              <a:rPr sz="2800" spc="-254" dirty="0"/>
              <a:t>Weekly</a:t>
            </a:r>
            <a:r>
              <a:rPr sz="2800" spc="-220" dirty="0"/>
              <a:t> </a:t>
            </a:r>
            <a:r>
              <a:rPr sz="2800" spc="-240" dirty="0"/>
              <a:t>Purge</a:t>
            </a:r>
            <a:r>
              <a:rPr sz="2800" spc="-220" dirty="0"/>
              <a:t> </a:t>
            </a:r>
            <a:r>
              <a:rPr sz="2800" spc="-280" dirty="0"/>
              <a:t>Task</a:t>
            </a:r>
            <a:endParaRPr sz="280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6072"/>
            <a:ext cx="12189460" cy="6282055"/>
            <a:chOff x="0" y="576072"/>
            <a:chExt cx="12189460" cy="62820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4864" y="3023616"/>
              <a:ext cx="6248399" cy="35935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2140" y="3230879"/>
              <a:ext cx="5635739" cy="29772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67365" y="3226117"/>
              <a:ext cx="5645785" cy="2990850"/>
            </a:xfrm>
            <a:custGeom>
              <a:avLst/>
              <a:gdLst/>
              <a:ahLst/>
              <a:cxnLst/>
              <a:rect l="l" t="t" r="r" b="b"/>
              <a:pathLst>
                <a:path w="5645784" h="2990850">
                  <a:moveTo>
                    <a:pt x="0" y="0"/>
                  </a:moveTo>
                  <a:lnTo>
                    <a:pt x="5645277" y="0"/>
                  </a:lnTo>
                  <a:lnTo>
                    <a:pt x="5645277" y="2990469"/>
                  </a:lnTo>
                  <a:lnTo>
                    <a:pt x="0" y="29904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2C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3647" y="576072"/>
              <a:ext cx="2581643" cy="34808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1768" y="774192"/>
              <a:ext cx="1990343" cy="28894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30968" y="1152144"/>
              <a:ext cx="363220" cy="399415"/>
            </a:xfrm>
            <a:custGeom>
              <a:avLst/>
              <a:gdLst/>
              <a:ahLst/>
              <a:cxnLst/>
              <a:rect l="l" t="t" r="r" b="b"/>
              <a:pathLst>
                <a:path w="363220" h="399415">
                  <a:moveTo>
                    <a:pt x="0" y="0"/>
                  </a:moveTo>
                  <a:lnTo>
                    <a:pt x="362711" y="0"/>
                  </a:lnTo>
                  <a:lnTo>
                    <a:pt x="362711" y="399288"/>
                  </a:lnTo>
                  <a:lnTo>
                    <a:pt x="0" y="39928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7640" y="1566671"/>
              <a:ext cx="2447543" cy="225856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98779" y="946403"/>
            <a:ext cx="7288530" cy="2028189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180" dirty="0">
                <a:latin typeface="Tahoma"/>
                <a:cs typeface="Tahoma"/>
              </a:rPr>
              <a:t>Task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stored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OSGi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0" dirty="0">
                <a:latin typeface="Tahoma"/>
                <a:cs typeface="Tahoma"/>
              </a:rPr>
              <a:t>Find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them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easily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(gear)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icon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task</a:t>
            </a:r>
            <a:endParaRPr sz="2200">
              <a:latin typeface="Tahoma"/>
              <a:cs typeface="Tahoma"/>
            </a:endParaRPr>
          </a:p>
          <a:p>
            <a:pPr marL="12700" marR="5080" indent="227965">
              <a:lnSpc>
                <a:spcPts val="4250"/>
              </a:lnSpc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5" dirty="0">
                <a:latin typeface="Tahoma"/>
                <a:cs typeface="Tahoma"/>
              </a:rPr>
              <a:t>Use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95" dirty="0">
                <a:latin typeface="Tahoma"/>
                <a:cs typeface="Tahoma"/>
              </a:rPr>
              <a:t>Persistent </a:t>
            </a:r>
            <a:r>
              <a:rPr sz="2200" spc="-105" dirty="0">
                <a:latin typeface="Tahoma"/>
                <a:cs typeface="Tahoma"/>
              </a:rPr>
              <a:t>Identity </a:t>
            </a:r>
            <a:r>
              <a:rPr sz="2200" spc="-145" dirty="0">
                <a:latin typeface="Tahoma"/>
                <a:cs typeface="Tahoma"/>
              </a:rPr>
              <a:t>(PID) </a:t>
            </a:r>
            <a:r>
              <a:rPr sz="2200" spc="-85" dirty="0">
                <a:latin typeface="Tahoma"/>
                <a:cs typeface="Tahoma"/>
              </a:rPr>
              <a:t>to </a:t>
            </a:r>
            <a:r>
              <a:rPr sz="2200" spc="-114" dirty="0">
                <a:latin typeface="Tahoma"/>
                <a:cs typeface="Tahoma"/>
              </a:rPr>
              <a:t>create </a:t>
            </a:r>
            <a:r>
              <a:rPr sz="2200" spc="-145" dirty="0">
                <a:latin typeface="Tahoma"/>
                <a:cs typeface="Tahoma"/>
              </a:rPr>
              <a:t>JSON </a:t>
            </a:r>
            <a:r>
              <a:rPr sz="2200" spc="-90" dirty="0">
                <a:latin typeface="Tahoma"/>
                <a:cs typeface="Tahoma"/>
              </a:rPr>
              <a:t>config </a:t>
            </a:r>
            <a:r>
              <a:rPr sz="2200" spc="-70" dirty="0">
                <a:latin typeface="Tahoma"/>
                <a:cs typeface="Tahoma"/>
              </a:rPr>
              <a:t>file 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OSGi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must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stored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/apps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checked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into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Git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243</a:t>
            </a:fld>
            <a:endParaRPr spc="-15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6432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55" dirty="0">
                <a:solidFill>
                  <a:srgbClr val="FF0000"/>
                </a:solidFill>
              </a:rPr>
              <a:t>W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80" dirty="0">
                <a:solidFill>
                  <a:srgbClr val="FF0000"/>
                </a:solidFill>
              </a:rPr>
              <a:t>k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135" dirty="0">
                <a:solidFill>
                  <a:srgbClr val="FF0000"/>
                </a:solidFill>
              </a:rPr>
              <a:t>o</a:t>
            </a:r>
            <a:r>
              <a:rPr sz="2800" spc="-385" dirty="0">
                <a:solidFill>
                  <a:srgbClr val="FF0000"/>
                </a:solidFill>
              </a:rPr>
              <a:t>w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145" dirty="0">
                <a:solidFill>
                  <a:srgbClr val="FF0000"/>
                </a:solidFill>
              </a:rPr>
              <a:t>O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45" dirty="0">
                <a:solidFill>
                  <a:srgbClr val="FF0000"/>
                </a:solidFill>
              </a:rPr>
              <a:t>G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5285740" cy="37439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75" dirty="0">
                <a:latin typeface="Tahoma"/>
                <a:cs typeface="Tahoma"/>
              </a:rPr>
              <a:t>Workflow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information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purged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based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on: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ts val="2560"/>
              </a:lnSpc>
              <a:spcBef>
                <a:spcPts val="1200"/>
              </a:spcBef>
              <a:buChar char="-"/>
              <a:tabLst>
                <a:tab pos="929640" algn="l"/>
                <a:tab pos="930275" algn="l"/>
              </a:tabLst>
            </a:pP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x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210" dirty="0">
                <a:latin typeface="Tahoma"/>
                <a:cs typeface="Tahoma"/>
              </a:rPr>
              <a:t>D:</a:t>
            </a:r>
            <a:endParaRPr sz="2200">
              <a:latin typeface="Tahoma"/>
              <a:cs typeface="Tahoma"/>
            </a:endParaRPr>
          </a:p>
          <a:p>
            <a:pPr marL="381635" algn="ctr">
              <a:lnSpc>
                <a:spcPts val="2320"/>
              </a:lnSpc>
            </a:pPr>
            <a:r>
              <a:rPr sz="2000" spc="-5" dirty="0">
                <a:latin typeface="Courier New"/>
                <a:cs typeface="Courier New"/>
              </a:rPr>
              <a:t>/var/workflow/models/myWF</a:t>
            </a:r>
            <a:endParaRPr sz="2000">
              <a:latin typeface="Courier New"/>
              <a:cs typeface="Courier New"/>
            </a:endParaRPr>
          </a:p>
          <a:p>
            <a:pPr marL="929640" lvl="1" indent="-344805">
              <a:lnSpc>
                <a:spcPct val="100000"/>
              </a:lnSpc>
              <a:spcBef>
                <a:spcPts val="1360"/>
              </a:spcBef>
              <a:buChar char="-"/>
              <a:tabLst>
                <a:tab pos="929640" algn="l"/>
                <a:tab pos="930275" algn="l"/>
              </a:tabLst>
            </a:pPr>
            <a:r>
              <a:rPr sz="2200" spc="-509" dirty="0">
                <a:latin typeface="Tahoma"/>
                <a:cs typeface="Tahoma"/>
              </a:rPr>
              <a:t>1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6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har char="-"/>
              <a:tabLst>
                <a:tab pos="929640" algn="l"/>
                <a:tab pos="930275" algn="l"/>
              </a:tabLst>
            </a:pPr>
            <a:r>
              <a:rPr sz="2200" spc="-105" dirty="0">
                <a:latin typeface="Tahoma"/>
                <a:cs typeface="Tahoma"/>
              </a:rPr>
              <a:t>B</a:t>
            </a:r>
            <a:r>
              <a:rPr sz="2200" spc="-50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5" dirty="0">
                <a:latin typeface="Tahoma"/>
                <a:cs typeface="Tahoma"/>
              </a:rPr>
              <a:t>k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6105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T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NNI</a:t>
            </a:r>
            <a:r>
              <a:rPr sz="2200" spc="-50" dirty="0">
                <a:latin typeface="Tahoma"/>
                <a:cs typeface="Tahoma"/>
              </a:rPr>
              <a:t>NG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y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46904" y="2602992"/>
            <a:ext cx="7242175" cy="4044950"/>
            <a:chOff x="4946904" y="2602992"/>
            <a:chExt cx="7242175" cy="4044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6904" y="2602992"/>
              <a:ext cx="7242047" cy="40446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5023" y="2801112"/>
              <a:ext cx="6723888" cy="345337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1779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40" dirty="0">
                <a:solidFill>
                  <a:srgbClr val="FF0000"/>
                </a:solidFill>
              </a:rPr>
              <a:t>Workflow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Purge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Configuration: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Example</a:t>
            </a:r>
            <a:endParaRPr sz="2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244</a:t>
            </a:fld>
            <a:endParaRPr spc="-1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11289030" cy="3187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54940">
              <a:lnSpc>
                <a:spcPct val="100000"/>
              </a:lnSpc>
              <a:spcBef>
                <a:spcPts val="105"/>
              </a:spcBef>
            </a:pPr>
            <a:r>
              <a:rPr sz="2200" spc="-190" dirty="0">
                <a:latin typeface="Tahoma"/>
                <a:cs typeface="Tahoma"/>
              </a:rPr>
              <a:t>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exercise,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purge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task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purge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Custom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Publish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Workflow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created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Workflow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module.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z="2200" spc="-245" dirty="0">
                <a:latin typeface="Tahoma"/>
                <a:cs typeface="Tahoma"/>
              </a:rPr>
              <a:t>If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have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yet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finished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creating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Custom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Publish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Workflow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Workflow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module,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need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complete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exercise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steps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before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exercise.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as</a:t>
            </a:r>
            <a:r>
              <a:rPr sz="2200" spc="-85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m:</a:t>
            </a:r>
            <a:endParaRPr sz="22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16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0" dirty="0">
                <a:latin typeface="Tahoma"/>
                <a:cs typeface="Tahoma"/>
              </a:rPr>
              <a:t>Cr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161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245</a:t>
            </a:fld>
            <a:endParaRPr spc="-1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234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275" dirty="0"/>
              <a:t>2:</a:t>
            </a:r>
            <a:r>
              <a:rPr sz="2800" spc="-195" dirty="0"/>
              <a:t> </a:t>
            </a:r>
            <a:r>
              <a:rPr sz="2800" spc="-235" dirty="0"/>
              <a:t>Configure</a:t>
            </a:r>
            <a:r>
              <a:rPr sz="2800" spc="-170" dirty="0"/>
              <a:t> </a:t>
            </a:r>
            <a:r>
              <a:rPr sz="2800" spc="-254" dirty="0"/>
              <a:t>a</a:t>
            </a:r>
            <a:r>
              <a:rPr sz="2800" spc="-185" dirty="0"/>
              <a:t> </a:t>
            </a:r>
            <a:r>
              <a:rPr sz="2800" spc="-240" dirty="0"/>
              <a:t>Purge</a:t>
            </a:r>
            <a:r>
              <a:rPr sz="2800" spc="-190" dirty="0"/>
              <a:t> </a:t>
            </a:r>
            <a:r>
              <a:rPr sz="2800" spc="-280" dirty="0"/>
              <a:t>Task</a:t>
            </a:r>
            <a:endParaRPr sz="280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946403"/>
            <a:ext cx="7308850" cy="2463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10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J</a:t>
            </a:r>
            <a:r>
              <a:rPr sz="2200" spc="-120" dirty="0">
                <a:latin typeface="Tahoma"/>
                <a:cs typeface="Tahoma"/>
              </a:rPr>
              <a:t>CR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0" dirty="0">
                <a:latin typeface="Tahoma"/>
                <a:cs typeface="Tahoma"/>
              </a:rPr>
              <a:t>Can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modified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configured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Maintenance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console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har char="-"/>
              <a:tabLst>
                <a:tab pos="701040" algn="l"/>
                <a:tab pos="701675" algn="l"/>
              </a:tabLst>
            </a:pP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har char="-"/>
              <a:tabLst>
                <a:tab pos="701040" algn="l"/>
                <a:tab pos="701675" algn="l"/>
              </a:tabLst>
            </a:pP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’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853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55" dirty="0">
                <a:solidFill>
                  <a:srgbClr val="FF0000"/>
                </a:solidFill>
              </a:rPr>
              <a:t>l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r>
              <a:rPr sz="2800" spc="-200" dirty="0">
                <a:solidFill>
                  <a:srgbClr val="FF0000"/>
                </a:solidFill>
              </a:rPr>
              <a:t> M</a:t>
            </a:r>
            <a:r>
              <a:rPr sz="2800" spc="-235" dirty="0">
                <a:solidFill>
                  <a:srgbClr val="FF0000"/>
                </a:solidFill>
              </a:rPr>
              <a:t>ain</a:t>
            </a:r>
            <a:r>
              <a:rPr sz="2800" spc="-18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nan</a:t>
            </a:r>
            <a:r>
              <a:rPr sz="2800" spc="-21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505" dirty="0">
                <a:solidFill>
                  <a:srgbClr val="FF0000"/>
                </a:solidFill>
              </a:rPr>
              <a:t>W</a:t>
            </a:r>
            <a:r>
              <a:rPr sz="2800" spc="-180" dirty="0">
                <a:solidFill>
                  <a:srgbClr val="FF0000"/>
                </a:solidFill>
              </a:rPr>
              <a:t>in</a:t>
            </a:r>
            <a:r>
              <a:rPr sz="2800" spc="-220" dirty="0">
                <a:solidFill>
                  <a:srgbClr val="FF0000"/>
                </a:solidFill>
              </a:rPr>
              <a:t>d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335" dirty="0">
                <a:solidFill>
                  <a:srgbClr val="FF0000"/>
                </a:solidFill>
              </a:rPr>
              <a:t>w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507735" y="679704"/>
            <a:ext cx="6617334" cy="5956300"/>
            <a:chOff x="5507735" y="679704"/>
            <a:chExt cx="6617334" cy="5956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7735" y="3108959"/>
              <a:ext cx="6617207" cy="35265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999" y="3316224"/>
              <a:ext cx="6004547" cy="29138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10237" y="3311461"/>
              <a:ext cx="6014085" cy="2923540"/>
            </a:xfrm>
            <a:custGeom>
              <a:avLst/>
              <a:gdLst/>
              <a:ahLst/>
              <a:cxnLst/>
              <a:rect l="l" t="t" r="r" b="b"/>
              <a:pathLst>
                <a:path w="6014084" h="2923540">
                  <a:moveTo>
                    <a:pt x="0" y="0"/>
                  </a:moveTo>
                  <a:lnTo>
                    <a:pt x="6014084" y="0"/>
                  </a:lnTo>
                  <a:lnTo>
                    <a:pt x="6014084" y="2923413"/>
                  </a:lnTo>
                  <a:lnTo>
                    <a:pt x="0" y="29234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3295" y="679704"/>
              <a:ext cx="3852671" cy="34198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0560" y="886968"/>
              <a:ext cx="3240023" cy="28072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285797" y="882205"/>
              <a:ext cx="3249930" cy="2816860"/>
            </a:xfrm>
            <a:custGeom>
              <a:avLst/>
              <a:gdLst/>
              <a:ahLst/>
              <a:cxnLst/>
              <a:rect l="l" t="t" r="r" b="b"/>
              <a:pathLst>
                <a:path w="3249929" h="2816860">
                  <a:moveTo>
                    <a:pt x="0" y="0"/>
                  </a:moveTo>
                  <a:lnTo>
                    <a:pt x="3249549" y="0"/>
                  </a:lnTo>
                  <a:lnTo>
                    <a:pt x="3249549" y="2816733"/>
                  </a:lnTo>
                  <a:lnTo>
                    <a:pt x="0" y="28167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246</a:t>
            </a:fld>
            <a:endParaRPr spc="-15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Your </a:t>
            </a:r>
            <a:r>
              <a:rPr spc="-85" dirty="0"/>
              <a:t>organization is </a:t>
            </a:r>
            <a:r>
              <a:rPr spc="-105" dirty="0"/>
              <a:t>using </a:t>
            </a:r>
            <a:r>
              <a:rPr spc="-90" dirty="0"/>
              <a:t>ad-hoc </a:t>
            </a:r>
            <a:r>
              <a:rPr spc="-145" dirty="0"/>
              <a:t>tasks. </a:t>
            </a:r>
            <a:r>
              <a:rPr spc="-215" dirty="0"/>
              <a:t>To </a:t>
            </a:r>
            <a:r>
              <a:rPr spc="-105" dirty="0"/>
              <a:t>ensure that </a:t>
            </a:r>
            <a:r>
              <a:rPr spc="-75" dirty="0"/>
              <a:t>older </a:t>
            </a:r>
            <a:r>
              <a:rPr spc="-120" dirty="0"/>
              <a:t>tasks </a:t>
            </a:r>
            <a:r>
              <a:rPr spc="-114" dirty="0"/>
              <a:t>are </a:t>
            </a:r>
            <a:r>
              <a:rPr spc="-75" dirty="0"/>
              <a:t>removed </a:t>
            </a:r>
            <a:r>
              <a:rPr spc="-80" dirty="0"/>
              <a:t>from </a:t>
            </a:r>
            <a:r>
              <a:rPr spc="-90" dirty="0"/>
              <a:t>the </a:t>
            </a:r>
            <a:r>
              <a:rPr spc="-130" dirty="0"/>
              <a:t>system, </a:t>
            </a:r>
            <a:r>
              <a:rPr spc="-75" dirty="0"/>
              <a:t>you </a:t>
            </a:r>
            <a:r>
              <a:rPr spc="-675" dirty="0"/>
              <a:t> </a:t>
            </a:r>
            <a:r>
              <a:rPr spc="-100" dirty="0"/>
              <a:t>want</a:t>
            </a:r>
            <a:r>
              <a:rPr spc="-210" dirty="0"/>
              <a:t> </a:t>
            </a:r>
            <a:r>
              <a:rPr spc="-85" dirty="0"/>
              <a:t>to</a:t>
            </a:r>
            <a:r>
              <a:rPr spc="-155" dirty="0"/>
              <a:t> </a:t>
            </a:r>
            <a:r>
              <a:rPr spc="-114" dirty="0"/>
              <a:t>create</a:t>
            </a:r>
            <a:r>
              <a:rPr spc="-195" dirty="0"/>
              <a:t> </a:t>
            </a:r>
            <a:r>
              <a:rPr spc="-135" dirty="0"/>
              <a:t>a</a:t>
            </a:r>
            <a:r>
              <a:rPr spc="-175" dirty="0"/>
              <a:t> </a:t>
            </a:r>
            <a:r>
              <a:rPr spc="-50" dirty="0"/>
              <a:t>monthly</a:t>
            </a:r>
            <a:r>
              <a:rPr spc="-240" dirty="0"/>
              <a:t> </a:t>
            </a:r>
            <a:r>
              <a:rPr spc="-85" dirty="0"/>
              <a:t>maintenance</a:t>
            </a:r>
            <a:r>
              <a:rPr spc="-265" dirty="0"/>
              <a:t> </a:t>
            </a:r>
            <a:r>
              <a:rPr spc="-55" dirty="0"/>
              <a:t>window</a:t>
            </a:r>
            <a:r>
              <a:rPr spc="-180" dirty="0"/>
              <a:t> </a:t>
            </a:r>
            <a:r>
              <a:rPr spc="-85" dirty="0"/>
              <a:t>to</a:t>
            </a:r>
            <a:r>
              <a:rPr spc="-180" dirty="0"/>
              <a:t> </a:t>
            </a:r>
            <a:r>
              <a:rPr spc="-114" dirty="0"/>
              <a:t>purge</a:t>
            </a:r>
            <a:r>
              <a:rPr spc="-195" dirty="0"/>
              <a:t> </a:t>
            </a:r>
            <a:r>
              <a:rPr spc="-90" dirty="0"/>
              <a:t>the</a:t>
            </a:r>
            <a:r>
              <a:rPr spc="-195" dirty="0"/>
              <a:t> </a:t>
            </a:r>
            <a:r>
              <a:rPr spc="-120" dirty="0"/>
              <a:t>tasks</a:t>
            </a:r>
            <a:r>
              <a:rPr spc="-180" dirty="0"/>
              <a:t> </a:t>
            </a:r>
            <a:r>
              <a:rPr spc="-105" dirty="0"/>
              <a:t>that</a:t>
            </a:r>
            <a:r>
              <a:rPr spc="-180" dirty="0"/>
              <a:t> </a:t>
            </a:r>
            <a:r>
              <a:rPr spc="-114" dirty="0"/>
              <a:t>are</a:t>
            </a:r>
            <a:r>
              <a:rPr spc="-195" dirty="0"/>
              <a:t> </a:t>
            </a:r>
            <a:r>
              <a:rPr spc="-70" dirty="0"/>
              <a:t>out</a:t>
            </a:r>
            <a:r>
              <a:rPr spc="-180" dirty="0"/>
              <a:t> </a:t>
            </a:r>
            <a:r>
              <a:rPr spc="-110" dirty="0"/>
              <a:t>of</a:t>
            </a:r>
            <a:r>
              <a:rPr spc="-185" dirty="0"/>
              <a:t> </a:t>
            </a:r>
            <a:r>
              <a:rPr spc="-70" dirty="0"/>
              <a:t>compliance</a:t>
            </a:r>
            <a:r>
              <a:rPr spc="-200" dirty="0"/>
              <a:t> </a:t>
            </a:r>
            <a:r>
              <a:rPr spc="-75" dirty="0"/>
              <a:t>by</a:t>
            </a:r>
            <a:r>
              <a:rPr spc="-195" dirty="0"/>
              <a:t> </a:t>
            </a:r>
            <a:r>
              <a:rPr spc="-100" dirty="0"/>
              <a:t>using </a:t>
            </a:r>
            <a:r>
              <a:rPr spc="-670" dirty="0"/>
              <a:t> </a:t>
            </a:r>
            <a:r>
              <a:rPr spc="-90" dirty="0"/>
              <a:t>the</a:t>
            </a:r>
            <a:r>
              <a:rPr spc="-200" dirty="0"/>
              <a:t> </a:t>
            </a:r>
            <a:r>
              <a:rPr spc="-90" dirty="0"/>
              <a:t>out-of-the-box</a:t>
            </a:r>
            <a:r>
              <a:rPr spc="-265" dirty="0"/>
              <a:t> </a:t>
            </a:r>
            <a:r>
              <a:rPr spc="-90" dirty="0"/>
              <a:t>ad-hoc</a:t>
            </a:r>
            <a:r>
              <a:rPr spc="-215" dirty="0"/>
              <a:t> </a:t>
            </a:r>
            <a:r>
              <a:rPr spc="-125" dirty="0"/>
              <a:t>task</a:t>
            </a:r>
            <a:r>
              <a:rPr spc="-200" dirty="0"/>
              <a:t> </a:t>
            </a:r>
            <a:r>
              <a:rPr spc="-114" dirty="0"/>
              <a:t>purge</a:t>
            </a:r>
            <a:r>
              <a:rPr spc="-175" dirty="0"/>
              <a:t> </a:t>
            </a:r>
            <a:r>
              <a:rPr spc="-105" dirty="0"/>
              <a:t>configuration.</a:t>
            </a:r>
          </a:p>
          <a:p>
            <a:pPr marL="12065" marR="406400">
              <a:lnSpc>
                <a:spcPct val="100000"/>
              </a:lnSpc>
              <a:spcBef>
                <a:spcPts val="1610"/>
              </a:spcBef>
            </a:pPr>
            <a:r>
              <a:rPr spc="-105" dirty="0"/>
              <a:t>This</a:t>
            </a:r>
            <a:r>
              <a:rPr spc="-204" dirty="0"/>
              <a:t> </a:t>
            </a:r>
            <a:r>
              <a:rPr spc="-90" dirty="0"/>
              <a:t>configuration</a:t>
            </a:r>
            <a:r>
              <a:rPr spc="-195" dirty="0"/>
              <a:t> </a:t>
            </a:r>
            <a:r>
              <a:rPr spc="-114" dirty="0"/>
              <a:t>purges</a:t>
            </a:r>
            <a:r>
              <a:rPr spc="-204" dirty="0"/>
              <a:t> </a:t>
            </a:r>
            <a:r>
              <a:rPr spc="-90" dirty="0"/>
              <a:t>the</a:t>
            </a:r>
            <a:r>
              <a:rPr spc="-215" dirty="0"/>
              <a:t> </a:t>
            </a:r>
            <a:r>
              <a:rPr spc="-70" dirty="0"/>
              <a:t>completed</a:t>
            </a:r>
            <a:r>
              <a:rPr spc="-195" dirty="0"/>
              <a:t> </a:t>
            </a:r>
            <a:r>
              <a:rPr spc="-120" dirty="0"/>
              <a:t>tasks</a:t>
            </a:r>
            <a:r>
              <a:rPr spc="-180" dirty="0"/>
              <a:t> </a:t>
            </a:r>
            <a:r>
              <a:rPr spc="-105" dirty="0"/>
              <a:t>that</a:t>
            </a:r>
            <a:r>
              <a:rPr spc="-180" dirty="0"/>
              <a:t> </a:t>
            </a:r>
            <a:r>
              <a:rPr spc="-114" dirty="0"/>
              <a:t>are</a:t>
            </a:r>
            <a:r>
              <a:rPr spc="-195" dirty="0"/>
              <a:t> </a:t>
            </a:r>
            <a:r>
              <a:rPr spc="-75" dirty="0"/>
              <a:t>older</a:t>
            </a:r>
            <a:r>
              <a:rPr spc="-180" dirty="0"/>
              <a:t> </a:t>
            </a:r>
            <a:r>
              <a:rPr spc="-85" dirty="0"/>
              <a:t>than</a:t>
            </a:r>
            <a:r>
              <a:rPr spc="-195" dirty="0"/>
              <a:t> </a:t>
            </a:r>
            <a:r>
              <a:rPr spc="-114" dirty="0"/>
              <a:t>30</a:t>
            </a:r>
            <a:r>
              <a:rPr spc="-175" dirty="0"/>
              <a:t> </a:t>
            </a:r>
            <a:r>
              <a:rPr spc="-125" dirty="0"/>
              <a:t>days</a:t>
            </a:r>
            <a:r>
              <a:rPr spc="-155" dirty="0"/>
              <a:t> </a:t>
            </a:r>
            <a:r>
              <a:rPr spc="-85" dirty="0"/>
              <a:t>and</a:t>
            </a:r>
            <a:r>
              <a:rPr spc="-195" dirty="0"/>
              <a:t> </a:t>
            </a:r>
            <a:r>
              <a:rPr spc="-80" dirty="0"/>
              <a:t>active</a:t>
            </a:r>
            <a:r>
              <a:rPr spc="-220" dirty="0"/>
              <a:t> </a:t>
            </a:r>
            <a:r>
              <a:rPr spc="-120" dirty="0"/>
              <a:t>tasks</a:t>
            </a:r>
            <a:r>
              <a:rPr spc="-180" dirty="0"/>
              <a:t> </a:t>
            </a:r>
            <a:r>
              <a:rPr spc="-105" dirty="0"/>
              <a:t>that</a:t>
            </a:r>
            <a:r>
              <a:rPr spc="-175" dirty="0"/>
              <a:t> </a:t>
            </a:r>
            <a:r>
              <a:rPr spc="-114" dirty="0"/>
              <a:t>are </a:t>
            </a:r>
            <a:r>
              <a:rPr spc="-675" dirty="0"/>
              <a:t> </a:t>
            </a:r>
            <a:r>
              <a:rPr spc="-75" dirty="0"/>
              <a:t>older</a:t>
            </a:r>
            <a:r>
              <a:rPr spc="-170" dirty="0"/>
              <a:t> </a:t>
            </a:r>
            <a:r>
              <a:rPr spc="-85" dirty="0"/>
              <a:t>than</a:t>
            </a:r>
            <a:r>
              <a:rPr spc="-225" dirty="0"/>
              <a:t> </a:t>
            </a:r>
            <a:r>
              <a:rPr spc="-70" dirty="0"/>
              <a:t>90</a:t>
            </a:r>
            <a:r>
              <a:rPr spc="-180" dirty="0"/>
              <a:t> </a:t>
            </a:r>
            <a:r>
              <a:rPr spc="-160" dirty="0"/>
              <a:t>days.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247</a:t>
            </a:fld>
            <a:endParaRPr spc="-1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691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/>
              <a:t>E</a:t>
            </a:r>
            <a:r>
              <a:rPr sz="2800" spc="-400" dirty="0"/>
              <a:t>x</a:t>
            </a:r>
            <a:r>
              <a:rPr sz="2800" spc="-225" dirty="0"/>
              <a:t>e</a:t>
            </a:r>
            <a:r>
              <a:rPr sz="2800" spc="-185" dirty="0"/>
              <a:t>r</a:t>
            </a:r>
            <a:r>
              <a:rPr sz="2800" spc="-260" dirty="0"/>
              <a:t>c</a:t>
            </a:r>
            <a:r>
              <a:rPr sz="2800" spc="-105" dirty="0"/>
              <a:t>i</a:t>
            </a:r>
            <a:r>
              <a:rPr sz="2800" spc="-270" dirty="0"/>
              <a:t>s</a:t>
            </a:r>
            <a:r>
              <a:rPr sz="2800" spc="-225" dirty="0"/>
              <a:t>e</a:t>
            </a:r>
            <a:r>
              <a:rPr sz="2800" spc="-150" dirty="0"/>
              <a:t> </a:t>
            </a:r>
            <a:r>
              <a:rPr sz="2800" spc="-350" dirty="0"/>
              <a:t>3</a:t>
            </a:r>
            <a:r>
              <a:rPr sz="2800" spc="-185" dirty="0"/>
              <a:t>:</a:t>
            </a:r>
            <a:r>
              <a:rPr sz="2800" spc="-195" dirty="0"/>
              <a:t> </a:t>
            </a:r>
            <a:r>
              <a:rPr sz="2800" spc="-310" dirty="0"/>
              <a:t>C</a:t>
            </a:r>
            <a:r>
              <a:rPr sz="2800" spc="-185" dirty="0"/>
              <a:t>r</a:t>
            </a:r>
            <a:r>
              <a:rPr sz="2800" spc="-225" dirty="0"/>
              <a:t>e</a:t>
            </a:r>
            <a:r>
              <a:rPr sz="2800" spc="-310" dirty="0"/>
              <a:t>a</a:t>
            </a:r>
            <a:r>
              <a:rPr sz="2800" spc="-215" dirty="0"/>
              <a:t>t</a:t>
            </a:r>
            <a:r>
              <a:rPr sz="2800" spc="-225" dirty="0"/>
              <a:t>e</a:t>
            </a:r>
            <a:r>
              <a:rPr sz="2800" spc="-170" dirty="0"/>
              <a:t> </a:t>
            </a:r>
            <a:r>
              <a:rPr sz="2800" spc="-254" dirty="0"/>
              <a:t>a</a:t>
            </a:r>
            <a:r>
              <a:rPr sz="2800" spc="-185" dirty="0"/>
              <a:t> </a:t>
            </a:r>
            <a:r>
              <a:rPr sz="2800" spc="-200" dirty="0"/>
              <a:t>M</a:t>
            </a:r>
            <a:r>
              <a:rPr sz="2800" spc="-175" dirty="0"/>
              <a:t>o</a:t>
            </a:r>
            <a:r>
              <a:rPr sz="2800" spc="-300" dirty="0"/>
              <a:t>n</a:t>
            </a:r>
            <a:r>
              <a:rPr sz="2800" spc="-170" dirty="0"/>
              <a:t>t</a:t>
            </a:r>
            <a:r>
              <a:rPr sz="2800" spc="-210" dirty="0"/>
              <a:t>h</a:t>
            </a:r>
            <a:r>
              <a:rPr sz="2800" spc="-80" dirty="0"/>
              <a:t>l</a:t>
            </a:r>
            <a:r>
              <a:rPr sz="2800" spc="-245" dirty="0"/>
              <a:t>y</a:t>
            </a:r>
            <a:r>
              <a:rPr sz="2800" spc="-220" dirty="0"/>
              <a:t> </a:t>
            </a:r>
            <a:r>
              <a:rPr sz="2800" spc="-505" dirty="0"/>
              <a:t>W</a:t>
            </a:r>
            <a:r>
              <a:rPr sz="2800" spc="-180" dirty="0"/>
              <a:t>in</a:t>
            </a:r>
            <a:r>
              <a:rPr sz="2800" spc="-220" dirty="0"/>
              <a:t>d</a:t>
            </a:r>
            <a:r>
              <a:rPr sz="2800" spc="-150" dirty="0"/>
              <a:t>o</a:t>
            </a:r>
            <a:r>
              <a:rPr sz="2800" spc="-385" dirty="0"/>
              <a:t>w</a:t>
            </a:r>
            <a:endParaRPr sz="280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1097547"/>
            <a:ext cx="8289290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ts val="256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latin typeface="Tahoma"/>
                <a:cs typeface="Tahoma"/>
              </a:rPr>
              <a:t>Maintenance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UI </a:t>
            </a:r>
            <a:r>
              <a:rPr sz="2200" spc="-114" dirty="0">
                <a:latin typeface="Tahoma"/>
                <a:cs typeface="Tahoma"/>
              </a:rPr>
              <a:t>adds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maintenance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windows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tasks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under</a:t>
            </a:r>
            <a:endParaRPr sz="2200">
              <a:latin typeface="Tahoma"/>
              <a:cs typeface="Tahoma"/>
            </a:endParaRPr>
          </a:p>
          <a:p>
            <a:pPr marL="356870">
              <a:lnSpc>
                <a:spcPts val="2320"/>
              </a:lnSpc>
            </a:pPr>
            <a:r>
              <a:rPr sz="2000" spc="-5" dirty="0">
                <a:latin typeface="Courier New"/>
                <a:cs typeface="Courier New"/>
              </a:rPr>
              <a:t>/conf/global/settings/granite/operations/maintenance</a:t>
            </a:r>
            <a:endParaRPr sz="2000">
              <a:latin typeface="Courier New"/>
              <a:cs typeface="Courier New"/>
            </a:endParaRPr>
          </a:p>
          <a:p>
            <a:pPr marL="356870" indent="-344805">
              <a:lnSpc>
                <a:spcPts val="2560"/>
              </a:lnSpc>
              <a:spcBef>
                <a:spcPts val="136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5" dirty="0">
                <a:latin typeface="Tahoma"/>
                <a:cs typeface="Tahoma"/>
              </a:rPr>
              <a:t>After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configuring,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they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must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checked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into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source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control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under</a:t>
            </a:r>
            <a:endParaRPr sz="2200">
              <a:latin typeface="Tahoma"/>
              <a:cs typeface="Tahoma"/>
            </a:endParaRPr>
          </a:p>
          <a:p>
            <a:pPr marL="356870">
              <a:lnSpc>
                <a:spcPts val="2320"/>
              </a:lnSpc>
            </a:pPr>
            <a:r>
              <a:rPr sz="2000" spc="-5" dirty="0">
                <a:latin typeface="Courier New"/>
                <a:cs typeface="Courier New"/>
              </a:rPr>
              <a:t>/apps/settings/granite/operations/maintenance</a:t>
            </a:r>
            <a:endParaRPr sz="2000">
              <a:latin typeface="Courier New"/>
              <a:cs typeface="Courier New"/>
            </a:endParaRPr>
          </a:p>
          <a:p>
            <a:pPr marL="356870" indent="-344805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58725"/>
            <a:ext cx="60394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35" dirty="0">
                <a:solidFill>
                  <a:srgbClr val="FF0000"/>
                </a:solidFill>
              </a:rPr>
              <a:t>ain</a:t>
            </a:r>
            <a:r>
              <a:rPr sz="2800" spc="-18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nan</a:t>
            </a:r>
            <a:r>
              <a:rPr sz="2800" spc="-21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505" dirty="0">
                <a:solidFill>
                  <a:srgbClr val="FF0000"/>
                </a:solidFill>
              </a:rPr>
              <a:t>W</a:t>
            </a:r>
            <a:r>
              <a:rPr sz="2800" spc="-185" dirty="0">
                <a:solidFill>
                  <a:srgbClr val="FF0000"/>
                </a:solidFill>
              </a:rPr>
              <a:t>in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335" dirty="0">
                <a:solidFill>
                  <a:srgbClr val="FF0000"/>
                </a:solidFill>
              </a:rPr>
              <a:t>w</a:t>
            </a:r>
            <a:r>
              <a:rPr sz="2800" spc="-185" dirty="0">
                <a:solidFill>
                  <a:srgbClr val="FF0000"/>
                </a:solidFill>
              </a:rPr>
              <a:t>: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ourier New"/>
                <a:cs typeface="Courier New"/>
              </a:rPr>
              <a:t>/conf </a:t>
            </a:r>
            <a:r>
              <a:rPr sz="2800" spc="-210" dirty="0">
                <a:solidFill>
                  <a:srgbClr val="FF0000"/>
                </a:solidFill>
              </a:rPr>
              <a:t>v</a:t>
            </a:r>
            <a:r>
              <a:rPr sz="2800" spc="-225" dirty="0">
                <a:solidFill>
                  <a:srgbClr val="FF0000"/>
                </a:solidFill>
              </a:rPr>
              <a:t>s</a:t>
            </a:r>
            <a:r>
              <a:rPr sz="2800" spc="-245" dirty="0">
                <a:solidFill>
                  <a:srgbClr val="FF0000"/>
                </a:solidFill>
              </a:rPr>
              <a:t>.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ourier New"/>
                <a:cs typeface="Courier New"/>
              </a:rPr>
              <a:t>/apps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74280" y="2987039"/>
            <a:ext cx="3850004" cy="3423285"/>
            <a:chOff x="7574280" y="2987039"/>
            <a:chExt cx="3850004" cy="3423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4280" y="2987039"/>
              <a:ext cx="3849623" cy="34229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1544" y="3194316"/>
              <a:ext cx="3236975" cy="28102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76781" y="3189541"/>
              <a:ext cx="3246755" cy="2820035"/>
            </a:xfrm>
            <a:custGeom>
              <a:avLst/>
              <a:gdLst/>
              <a:ahLst/>
              <a:cxnLst/>
              <a:rect l="l" t="t" r="r" b="b"/>
              <a:pathLst>
                <a:path w="3246754" h="2820035">
                  <a:moveTo>
                    <a:pt x="0" y="0"/>
                  </a:moveTo>
                  <a:lnTo>
                    <a:pt x="3246501" y="0"/>
                  </a:lnTo>
                  <a:lnTo>
                    <a:pt x="3246501" y="2819781"/>
                  </a:lnTo>
                  <a:lnTo>
                    <a:pt x="0" y="281978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248</a:t>
            </a:fld>
            <a:endParaRPr spc="-15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670" y="1085356"/>
            <a:ext cx="11074400" cy="7099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10"/>
              </a:spcBef>
            </a:pP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ui.apps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&gt;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/src/main/content/META</a:t>
            </a:r>
            <a:r>
              <a:rPr sz="2000" spc="25" dirty="0">
                <a:latin typeface="Courier New"/>
                <a:cs typeface="Courier New"/>
              </a:rPr>
              <a:t>-</a:t>
            </a:r>
            <a:r>
              <a:rPr sz="2000" spc="-5" dirty="0">
                <a:latin typeface="Courier New"/>
                <a:cs typeface="Courier New"/>
              </a:rPr>
              <a:t>INF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&gt;</a:t>
            </a:r>
            <a:r>
              <a:rPr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filter.xml</a:t>
            </a:r>
            <a:r>
              <a:rPr sz="2000" spc="15" dirty="0">
                <a:latin typeface="Courier New"/>
                <a:cs typeface="Courier New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needed: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370917"/>
            <a:ext cx="74295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43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30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1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8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28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53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2800" b="1" spc="-2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4672" y="2478024"/>
            <a:ext cx="10738485" cy="3432175"/>
            <a:chOff x="804672" y="2478024"/>
            <a:chExt cx="10738485" cy="3432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672" y="2581655"/>
              <a:ext cx="6105143" cy="25206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936" y="2788920"/>
              <a:ext cx="5492495" cy="1908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7173" y="2784157"/>
              <a:ext cx="5502275" cy="1917700"/>
            </a:xfrm>
            <a:custGeom>
              <a:avLst/>
              <a:gdLst/>
              <a:ahLst/>
              <a:cxnLst/>
              <a:rect l="l" t="t" r="r" b="b"/>
              <a:pathLst>
                <a:path w="5502275" h="1917700">
                  <a:moveTo>
                    <a:pt x="0" y="0"/>
                  </a:moveTo>
                  <a:lnTo>
                    <a:pt x="5502021" y="0"/>
                  </a:lnTo>
                  <a:lnTo>
                    <a:pt x="5502021" y="1917573"/>
                  </a:lnTo>
                  <a:lnTo>
                    <a:pt x="0" y="19175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536" y="2478024"/>
              <a:ext cx="4206239" cy="34320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3800" y="2685288"/>
              <a:ext cx="3593592" cy="28193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39037" y="2680525"/>
              <a:ext cx="3603625" cy="2828925"/>
            </a:xfrm>
            <a:custGeom>
              <a:avLst/>
              <a:gdLst/>
              <a:ahLst/>
              <a:cxnLst/>
              <a:rect l="l" t="t" r="r" b="b"/>
              <a:pathLst>
                <a:path w="3603625" h="2828925">
                  <a:moveTo>
                    <a:pt x="0" y="0"/>
                  </a:moveTo>
                  <a:lnTo>
                    <a:pt x="3603117" y="0"/>
                  </a:lnTo>
                  <a:lnTo>
                    <a:pt x="3603117" y="2828925"/>
                  </a:lnTo>
                  <a:lnTo>
                    <a:pt x="0" y="28289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69507" y="4241292"/>
              <a:ext cx="1647189" cy="577850"/>
            </a:xfrm>
            <a:custGeom>
              <a:avLst/>
              <a:gdLst/>
              <a:ahLst/>
              <a:cxnLst/>
              <a:rect l="l" t="t" r="r" b="b"/>
              <a:pathLst>
                <a:path w="1647190" h="577850">
                  <a:moveTo>
                    <a:pt x="0" y="0"/>
                  </a:moveTo>
                  <a:lnTo>
                    <a:pt x="1646745" y="577443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79354" y="4758499"/>
              <a:ext cx="127000" cy="107950"/>
            </a:xfrm>
            <a:custGeom>
              <a:avLst/>
              <a:gdLst/>
              <a:ahLst/>
              <a:cxnLst/>
              <a:rect l="l" t="t" r="r" b="b"/>
              <a:pathLst>
                <a:path w="127000" h="107950">
                  <a:moveTo>
                    <a:pt x="37833" y="0"/>
                  </a:moveTo>
                  <a:lnTo>
                    <a:pt x="0" y="107861"/>
                  </a:lnTo>
                  <a:lnTo>
                    <a:pt x="126784" y="91757"/>
                  </a:lnTo>
                  <a:lnTo>
                    <a:pt x="3783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249</a:t>
            </a:fld>
            <a:endParaRPr spc="-15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5105" y="6574091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481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65" dirty="0"/>
              <a:t>C</a:t>
            </a:r>
            <a:r>
              <a:rPr spc="-170" dirty="0"/>
              <a:t>lo</a:t>
            </a:r>
            <a:r>
              <a:rPr spc="-240" dirty="0"/>
              <a:t>u</a:t>
            </a:r>
            <a:r>
              <a:rPr spc="-250" dirty="0"/>
              <a:t>d</a:t>
            </a:r>
            <a:r>
              <a:rPr spc="-195" dirty="0"/>
              <a:t> </a:t>
            </a:r>
            <a:r>
              <a:rPr spc="-405" dirty="0"/>
              <a:t>S</a:t>
            </a:r>
            <a:r>
              <a:rPr spc="-285" dirty="0"/>
              <a:t>e</a:t>
            </a:r>
            <a:r>
              <a:rPr spc="-95" dirty="0"/>
              <a:t>r</a:t>
            </a:r>
            <a:r>
              <a:rPr spc="-275" dirty="0"/>
              <a:t>v</a:t>
            </a:r>
            <a:r>
              <a:rPr spc="-160" dirty="0"/>
              <a:t>i</a:t>
            </a:r>
            <a:r>
              <a:rPr spc="-28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305" dirty="0"/>
              <a:t>D</a:t>
            </a:r>
            <a:r>
              <a:rPr spc="-185" dirty="0"/>
              <a:t>o</a:t>
            </a:r>
            <a:r>
              <a:rPr spc="-440" dirty="0"/>
              <a:t>w</a:t>
            </a:r>
            <a:r>
              <a:rPr spc="-204" dirty="0"/>
              <a:t>nlo</a:t>
            </a:r>
            <a:r>
              <a:rPr spc="-250" dirty="0"/>
              <a:t>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8781" y="928787"/>
            <a:ext cx="11421110" cy="3908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9125">
              <a:lnSpc>
                <a:spcPct val="124300"/>
              </a:lnSpc>
              <a:spcBef>
                <a:spcPts val="100"/>
              </a:spcBef>
            </a:pPr>
            <a:r>
              <a:rPr sz="2400" spc="-114" dirty="0">
                <a:latin typeface="Tahoma"/>
                <a:cs typeface="Tahoma"/>
              </a:rPr>
              <a:t>Customer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must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have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valid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maintenance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support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contract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gain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access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download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wn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110" dirty="0">
                <a:latin typeface="Tahoma"/>
                <a:cs typeface="Tahoma"/>
              </a:rPr>
              <a:t>a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ev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5" dirty="0">
                <a:latin typeface="Tahoma"/>
                <a:cs typeface="Tahoma"/>
              </a:rPr>
              <a:t>r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t</a:t>
            </a:r>
            <a:r>
              <a:rPr sz="2400" spc="-75" dirty="0">
                <a:latin typeface="Tahoma"/>
                <a:cs typeface="Tahoma"/>
              </a:rPr>
              <a:t>w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w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k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10" dirty="0">
                <a:latin typeface="Tahoma"/>
                <a:cs typeface="Tahoma"/>
              </a:rPr>
              <a:t>ee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70" dirty="0">
                <a:latin typeface="Tahoma"/>
                <a:cs typeface="Tahoma"/>
              </a:rPr>
              <a:t>Optionally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develop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specific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build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that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cloud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environments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are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using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Environment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version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can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found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Manager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wn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00" dirty="0">
                <a:latin typeface="Tahoma"/>
                <a:cs typeface="Tahoma"/>
              </a:rPr>
              <a:t>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90" dirty="0">
                <a:latin typeface="Tahoma"/>
                <a:cs typeface="Tahoma"/>
              </a:rPr>
              <a:t>DK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https://experience.adobe.com/#/downloads/content/software-distribution/en/aemcloud.html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6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u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marR="5080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https://experienceleague.adobe.com/docs/experience-manager-release-information/aem-release- </a:t>
            </a:r>
            <a:r>
              <a:rPr sz="2200" spc="-675" dirty="0">
                <a:latin typeface="Tahoma"/>
                <a:cs typeface="Tahoma"/>
                <a:hlinkClick r:id="rId3"/>
              </a:rPr>
              <a:t> </a:t>
            </a:r>
            <a:r>
              <a:rPr sz="2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updates/aem-releases-updates.html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43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1050" spc="-165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157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050" baseline="3968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3510">
              <a:lnSpc>
                <a:spcPct val="100000"/>
              </a:lnSpc>
              <a:spcBef>
                <a:spcPts val="105"/>
              </a:spcBef>
            </a:pPr>
            <a:r>
              <a:rPr spc="-140" dirty="0"/>
              <a:t>You</a:t>
            </a:r>
            <a:r>
              <a:rPr spc="-204" dirty="0"/>
              <a:t> </a:t>
            </a:r>
            <a:r>
              <a:rPr spc="-105" dirty="0"/>
              <a:t>have</a:t>
            </a:r>
            <a:r>
              <a:rPr spc="-190" dirty="0"/>
              <a:t> </a:t>
            </a:r>
            <a:r>
              <a:rPr spc="-95" dirty="0"/>
              <a:t>successfully</a:t>
            </a:r>
            <a:r>
              <a:rPr spc="-215" dirty="0"/>
              <a:t> </a:t>
            </a:r>
            <a:r>
              <a:rPr spc="-90" dirty="0"/>
              <a:t>configured</a:t>
            </a:r>
            <a:r>
              <a:rPr spc="-240" dirty="0"/>
              <a:t> </a:t>
            </a:r>
            <a:r>
              <a:rPr spc="-90" dirty="0"/>
              <a:t>the</a:t>
            </a:r>
            <a:r>
              <a:rPr spc="-190" dirty="0"/>
              <a:t> </a:t>
            </a:r>
            <a:r>
              <a:rPr spc="-85" dirty="0"/>
              <a:t>maintenance</a:t>
            </a:r>
            <a:r>
              <a:rPr spc="-235" dirty="0"/>
              <a:t> </a:t>
            </a:r>
            <a:r>
              <a:rPr spc="-120" dirty="0"/>
              <a:t>tasks</a:t>
            </a:r>
            <a:r>
              <a:rPr spc="-175" dirty="0"/>
              <a:t> </a:t>
            </a:r>
            <a:r>
              <a:rPr spc="-45" dirty="0"/>
              <a:t>locally</a:t>
            </a:r>
            <a:r>
              <a:rPr spc="-170" dirty="0"/>
              <a:t> </a:t>
            </a:r>
            <a:r>
              <a:rPr spc="-100" dirty="0"/>
              <a:t>using</a:t>
            </a:r>
            <a:r>
              <a:rPr spc="-204" dirty="0"/>
              <a:t> </a:t>
            </a:r>
            <a:r>
              <a:rPr spc="-90" dirty="0"/>
              <a:t>the</a:t>
            </a:r>
            <a:r>
              <a:rPr spc="-190" dirty="0"/>
              <a:t> </a:t>
            </a:r>
            <a:r>
              <a:rPr spc="-65" dirty="0"/>
              <a:t>Maintenance</a:t>
            </a:r>
            <a:r>
              <a:rPr spc="-260" dirty="0"/>
              <a:t> </a:t>
            </a:r>
            <a:r>
              <a:rPr spc="-105" dirty="0"/>
              <a:t>console.</a:t>
            </a:r>
            <a:r>
              <a:rPr spc="-210" dirty="0"/>
              <a:t> </a:t>
            </a:r>
            <a:r>
              <a:rPr spc="-140" dirty="0"/>
              <a:t>You </a:t>
            </a:r>
            <a:r>
              <a:rPr spc="-670" dirty="0"/>
              <a:t> </a:t>
            </a:r>
            <a:r>
              <a:rPr spc="-50" dirty="0"/>
              <a:t>now</a:t>
            </a:r>
            <a:r>
              <a:rPr spc="-210" dirty="0"/>
              <a:t> </a:t>
            </a:r>
            <a:r>
              <a:rPr spc="-75" dirty="0"/>
              <a:t>need</a:t>
            </a:r>
            <a:r>
              <a:rPr spc="-220" dirty="0"/>
              <a:t> </a:t>
            </a:r>
            <a:r>
              <a:rPr spc="-85" dirty="0"/>
              <a:t>to</a:t>
            </a:r>
            <a:r>
              <a:rPr spc="-180" dirty="0"/>
              <a:t> </a:t>
            </a:r>
            <a:r>
              <a:rPr spc="-65" dirty="0"/>
              <a:t>move</a:t>
            </a:r>
            <a:r>
              <a:rPr spc="-200" dirty="0"/>
              <a:t> </a:t>
            </a:r>
            <a:r>
              <a:rPr spc="-95" dirty="0"/>
              <a:t>these</a:t>
            </a:r>
            <a:r>
              <a:rPr spc="-245" dirty="0"/>
              <a:t> </a:t>
            </a:r>
            <a:r>
              <a:rPr spc="-95" dirty="0"/>
              <a:t>configurations</a:t>
            </a:r>
            <a:r>
              <a:rPr spc="-210" dirty="0"/>
              <a:t> </a:t>
            </a:r>
            <a:r>
              <a:rPr spc="-65" dirty="0"/>
              <a:t>into</a:t>
            </a:r>
            <a:r>
              <a:rPr spc="-204" dirty="0"/>
              <a:t> </a:t>
            </a:r>
            <a:r>
              <a:rPr spc="-100" dirty="0"/>
              <a:t>source</a:t>
            </a:r>
            <a:r>
              <a:rPr spc="-200" dirty="0"/>
              <a:t> </a:t>
            </a:r>
            <a:r>
              <a:rPr spc="-100" dirty="0"/>
              <a:t>control.</a:t>
            </a: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pc="-105" dirty="0"/>
              <a:t>This</a:t>
            </a:r>
            <a:r>
              <a:rPr spc="-204" dirty="0"/>
              <a:t> </a:t>
            </a:r>
            <a:r>
              <a:rPr spc="-20" dirty="0"/>
              <a:t>will</a:t>
            </a:r>
            <a:r>
              <a:rPr spc="-160" dirty="0"/>
              <a:t> </a:t>
            </a:r>
            <a:r>
              <a:rPr spc="-80" dirty="0"/>
              <a:t>require</a:t>
            </a:r>
            <a:r>
              <a:rPr spc="-240" dirty="0"/>
              <a:t> </a:t>
            </a:r>
            <a:r>
              <a:rPr spc="-90" dirty="0"/>
              <a:t>the</a:t>
            </a:r>
            <a:r>
              <a:rPr spc="-190" dirty="0"/>
              <a:t> </a:t>
            </a:r>
            <a:r>
              <a:rPr spc="-95" dirty="0"/>
              <a:t>configurations</a:t>
            </a:r>
            <a:r>
              <a:rPr spc="-204" dirty="0"/>
              <a:t> </a:t>
            </a:r>
            <a:r>
              <a:rPr spc="-85" dirty="0"/>
              <a:t>to</a:t>
            </a:r>
            <a:r>
              <a:rPr spc="-170" dirty="0"/>
              <a:t> </a:t>
            </a:r>
            <a:r>
              <a:rPr spc="-80" dirty="0"/>
              <a:t>be</a:t>
            </a:r>
            <a:r>
              <a:rPr spc="-195" dirty="0"/>
              <a:t> </a:t>
            </a:r>
            <a:r>
              <a:rPr spc="-60" dirty="0"/>
              <a:t>moved</a:t>
            </a:r>
            <a:r>
              <a:rPr spc="-210" dirty="0"/>
              <a:t> </a:t>
            </a:r>
            <a:r>
              <a:rPr spc="-85" dirty="0"/>
              <a:t>to</a:t>
            </a:r>
            <a:r>
              <a:rPr spc="-175" dirty="0"/>
              <a:t> </a:t>
            </a:r>
            <a:r>
              <a:rPr spc="-135" dirty="0"/>
              <a:t>/apps,</a:t>
            </a:r>
            <a:r>
              <a:rPr spc="-180" dirty="0"/>
              <a:t> </a:t>
            </a:r>
            <a:r>
              <a:rPr spc="-60" dirty="0"/>
              <a:t>imported</a:t>
            </a:r>
            <a:r>
              <a:rPr spc="-190" dirty="0"/>
              <a:t> </a:t>
            </a:r>
            <a:r>
              <a:rPr spc="-65" dirty="0"/>
              <a:t>into</a:t>
            </a:r>
            <a:r>
              <a:rPr spc="-170" dirty="0"/>
              <a:t> </a:t>
            </a:r>
            <a:r>
              <a:rPr spc="-90" dirty="0"/>
              <a:t>the</a:t>
            </a:r>
            <a:r>
              <a:rPr spc="-195" dirty="0"/>
              <a:t> </a:t>
            </a:r>
            <a:r>
              <a:rPr spc="-55" dirty="0"/>
              <a:t>Maven</a:t>
            </a:r>
            <a:r>
              <a:rPr spc="-215" dirty="0"/>
              <a:t> </a:t>
            </a:r>
            <a:r>
              <a:rPr spc="-105" dirty="0"/>
              <a:t>project,</a:t>
            </a:r>
            <a:r>
              <a:rPr spc="-210" dirty="0"/>
              <a:t> </a:t>
            </a:r>
            <a:r>
              <a:rPr spc="-85" dirty="0"/>
              <a:t>and</a:t>
            </a:r>
            <a:r>
              <a:rPr spc="-185" dirty="0"/>
              <a:t> </a:t>
            </a:r>
            <a:r>
              <a:rPr spc="-80" dirty="0"/>
              <a:t>then </a:t>
            </a:r>
            <a:r>
              <a:rPr spc="-675" dirty="0"/>
              <a:t> </a:t>
            </a:r>
            <a:r>
              <a:rPr spc="-85" dirty="0"/>
              <a:t>checked</a:t>
            </a:r>
            <a:r>
              <a:rPr spc="-250" dirty="0"/>
              <a:t> </a:t>
            </a:r>
            <a:r>
              <a:rPr spc="-65" dirty="0"/>
              <a:t>into</a:t>
            </a:r>
            <a:r>
              <a:rPr spc="-180" dirty="0"/>
              <a:t> </a:t>
            </a:r>
            <a:r>
              <a:rPr spc="-100" dirty="0"/>
              <a:t>source</a:t>
            </a:r>
            <a:r>
              <a:rPr spc="-220" dirty="0"/>
              <a:t> </a:t>
            </a:r>
            <a:r>
              <a:rPr spc="-100" dirty="0"/>
              <a:t>control.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250</a:t>
            </a:fld>
            <a:endParaRPr spc="-1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9025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215" dirty="0"/>
              <a:t>4:</a:t>
            </a:r>
            <a:r>
              <a:rPr sz="2800" spc="-190" dirty="0"/>
              <a:t> </a:t>
            </a:r>
            <a:r>
              <a:rPr sz="2800" spc="-235" dirty="0"/>
              <a:t>Make</a:t>
            </a:r>
            <a:r>
              <a:rPr sz="2800" spc="-165" dirty="0"/>
              <a:t> </a:t>
            </a:r>
            <a:r>
              <a:rPr sz="2800" spc="-229" dirty="0"/>
              <a:t>Maintenance</a:t>
            </a:r>
            <a:r>
              <a:rPr sz="2800" spc="-165" dirty="0"/>
              <a:t> </a:t>
            </a:r>
            <a:r>
              <a:rPr sz="2800" spc="-265" dirty="0"/>
              <a:t>Windows</a:t>
            </a:r>
            <a:r>
              <a:rPr sz="2800" spc="-195" dirty="0"/>
              <a:t> </a:t>
            </a:r>
            <a:r>
              <a:rPr sz="2800" spc="-270" dirty="0"/>
              <a:t>Immutable</a:t>
            </a:r>
            <a:endParaRPr sz="280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233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/>
              <a:t>K</a:t>
            </a:r>
            <a:r>
              <a:rPr sz="2800" spc="-200" dirty="0"/>
              <a:t>e</a:t>
            </a:r>
            <a:r>
              <a:rPr sz="2800" spc="-245" dirty="0"/>
              <a:t>y</a:t>
            </a:r>
            <a:r>
              <a:rPr sz="2800" spc="-220" dirty="0"/>
              <a:t> </a:t>
            </a:r>
            <a:r>
              <a:rPr sz="2800" spc="-395" dirty="0"/>
              <a:t>T</a:t>
            </a:r>
            <a:r>
              <a:rPr sz="2800" spc="-220" dirty="0"/>
              <a:t>a</a:t>
            </a:r>
            <a:r>
              <a:rPr sz="2800" spc="-254" dirty="0"/>
              <a:t>k</a:t>
            </a:r>
            <a:r>
              <a:rPr sz="2800" spc="-225" dirty="0"/>
              <a:t>e</a:t>
            </a:r>
            <a:r>
              <a:rPr sz="2800" spc="-290" dirty="0"/>
              <a:t>a</a:t>
            </a:r>
            <a:r>
              <a:rPr sz="2800" spc="-430" dirty="0"/>
              <a:t>w</a:t>
            </a:r>
            <a:r>
              <a:rPr sz="2800" spc="-315" dirty="0"/>
              <a:t>a</a:t>
            </a:r>
            <a:r>
              <a:rPr sz="2800" spc="-175" dirty="0"/>
              <a:t>y</a:t>
            </a:r>
            <a:r>
              <a:rPr sz="2800" spc="-290" dirty="0"/>
              <a:t>s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251</a:t>
            </a:fld>
            <a:endParaRPr spc="-1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164" y="1266818"/>
            <a:ext cx="10898505" cy="3805554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r>
              <a:rPr sz="22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tasks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processes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20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run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schedule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optimize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repository</a:t>
            </a:r>
            <a:endParaRPr sz="2200">
              <a:latin typeface="Tahoma"/>
              <a:cs typeface="Tahoma"/>
            </a:endParaRPr>
          </a:p>
          <a:p>
            <a:pPr marL="356870" marR="20574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OSGi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configurations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configure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r>
              <a:rPr sz="22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tasks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requirements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purging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endParaRPr sz="2200">
              <a:latin typeface="Tahoma"/>
              <a:cs typeface="Tahoma"/>
            </a:endParaRPr>
          </a:p>
          <a:p>
            <a:pPr marL="356870" marR="121158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Schedule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tasks</a:t>
            </a:r>
            <a:r>
              <a:rPr sz="22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executed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during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daily,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weekly,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monthly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r>
              <a:rPr sz="2200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windows</a:t>
            </a:r>
            <a:endParaRPr sz="2200">
              <a:latin typeface="Tahoma"/>
              <a:cs typeface="Tahoma"/>
            </a:endParaRPr>
          </a:p>
          <a:p>
            <a:pPr marL="356870" marR="17399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console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configure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windows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local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2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instance,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synchronize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back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project,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check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source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endParaRPr sz="2200">
              <a:latin typeface="Tahoma"/>
              <a:cs typeface="Tahoma"/>
            </a:endParaRPr>
          </a:p>
          <a:p>
            <a:pPr marL="356870" marR="508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Configure</a:t>
            </a:r>
            <a:r>
              <a:rPr sz="2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Granite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Workflow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Purge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Configuration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purge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workflow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instances</a:t>
            </a:r>
            <a:r>
              <a:rPr sz="22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according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22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age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status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82931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60" dirty="0">
                <a:solidFill>
                  <a:srgbClr val="FF0000"/>
                </a:solidFill>
              </a:rPr>
              <a:t>cc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95" dirty="0">
                <a:solidFill>
                  <a:srgbClr val="FF0000"/>
                </a:solidFill>
              </a:rPr>
              <a:t>t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70" dirty="0">
                <a:solidFill>
                  <a:srgbClr val="FF0000"/>
                </a:solidFill>
              </a:rPr>
              <a:t>l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15" dirty="0">
                <a:solidFill>
                  <a:srgbClr val="FF0000"/>
                </a:solidFill>
              </a:rPr>
              <a:t>h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80" dirty="0">
                <a:solidFill>
                  <a:srgbClr val="FF0000"/>
                </a:solidFill>
              </a:rPr>
              <a:t>i</a:t>
            </a:r>
            <a:r>
              <a:rPr sz="2800" spc="-180" dirty="0">
                <a:solidFill>
                  <a:srgbClr val="FF0000"/>
                </a:solidFill>
              </a:rPr>
              <a:t>z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14" dirty="0">
                <a:solidFill>
                  <a:srgbClr val="FF0000"/>
                </a:solidFill>
              </a:rPr>
              <a:t>il</a:t>
            </a:r>
            <a:r>
              <a:rPr sz="2800" spc="-18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155" dirty="0">
                <a:solidFill>
                  <a:srgbClr val="FF0000"/>
                </a:solidFill>
              </a:rPr>
              <a:t> </a:t>
            </a:r>
            <a:r>
              <a:rPr sz="2800" spc="-340" dirty="0">
                <a:solidFill>
                  <a:srgbClr val="FF0000"/>
                </a:solidFill>
              </a:rPr>
              <a:t>(</a:t>
            </a:r>
            <a:r>
              <a:rPr sz="2800" spc="-265" dirty="0">
                <a:solidFill>
                  <a:srgbClr val="FF0000"/>
                </a:solidFill>
              </a:rPr>
              <a:t>G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60" dirty="0">
                <a:solidFill>
                  <a:srgbClr val="FF0000"/>
                </a:solidFill>
              </a:rPr>
              <a:t>p</a:t>
            </a:r>
            <a:r>
              <a:rPr sz="2800" spc="-345" dirty="0">
                <a:solidFill>
                  <a:srgbClr val="FF0000"/>
                </a:solidFill>
              </a:rPr>
              <a:t>s</a:t>
            </a:r>
            <a:r>
              <a:rPr sz="2800" spc="-250" dirty="0">
                <a:solidFill>
                  <a:srgbClr val="FF0000"/>
                </a:solidFill>
              </a:rPr>
              <a:t>)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21563" y="1708404"/>
            <a:ext cx="3295015" cy="4057015"/>
          </a:xfrm>
          <a:custGeom>
            <a:avLst/>
            <a:gdLst/>
            <a:ahLst/>
            <a:cxnLst/>
            <a:rect l="l" t="t" r="r" b="b"/>
            <a:pathLst>
              <a:path w="3295015" h="4057015">
                <a:moveTo>
                  <a:pt x="0" y="549148"/>
                </a:moveTo>
                <a:lnTo>
                  <a:pt x="2015" y="501765"/>
                </a:lnTo>
                <a:lnTo>
                  <a:pt x="7952" y="455501"/>
                </a:lnTo>
                <a:lnTo>
                  <a:pt x="17646" y="410521"/>
                </a:lnTo>
                <a:lnTo>
                  <a:pt x="30932" y="366991"/>
                </a:lnTo>
                <a:lnTo>
                  <a:pt x="47644" y="325074"/>
                </a:lnTo>
                <a:lnTo>
                  <a:pt x="67619" y="284936"/>
                </a:lnTo>
                <a:lnTo>
                  <a:pt x="90691" y="246742"/>
                </a:lnTo>
                <a:lnTo>
                  <a:pt x="116696" y="210656"/>
                </a:lnTo>
                <a:lnTo>
                  <a:pt x="145468" y="176843"/>
                </a:lnTo>
                <a:lnTo>
                  <a:pt x="176843" y="145468"/>
                </a:lnTo>
                <a:lnTo>
                  <a:pt x="210656" y="116696"/>
                </a:lnTo>
                <a:lnTo>
                  <a:pt x="246742" y="90691"/>
                </a:lnTo>
                <a:lnTo>
                  <a:pt x="284936" y="67619"/>
                </a:lnTo>
                <a:lnTo>
                  <a:pt x="325074" y="47644"/>
                </a:lnTo>
                <a:lnTo>
                  <a:pt x="366991" y="30932"/>
                </a:lnTo>
                <a:lnTo>
                  <a:pt x="410521" y="17646"/>
                </a:lnTo>
                <a:lnTo>
                  <a:pt x="455501" y="7952"/>
                </a:lnTo>
                <a:lnTo>
                  <a:pt x="501765" y="2015"/>
                </a:lnTo>
                <a:lnTo>
                  <a:pt x="549148" y="0"/>
                </a:lnTo>
                <a:lnTo>
                  <a:pt x="2745740" y="0"/>
                </a:lnTo>
                <a:lnTo>
                  <a:pt x="2793122" y="2015"/>
                </a:lnTo>
                <a:lnTo>
                  <a:pt x="2839386" y="7952"/>
                </a:lnTo>
                <a:lnTo>
                  <a:pt x="2884366" y="17646"/>
                </a:lnTo>
                <a:lnTo>
                  <a:pt x="2927896" y="30932"/>
                </a:lnTo>
                <a:lnTo>
                  <a:pt x="2969813" y="47644"/>
                </a:lnTo>
                <a:lnTo>
                  <a:pt x="3009951" y="67619"/>
                </a:lnTo>
                <a:lnTo>
                  <a:pt x="3048145" y="90691"/>
                </a:lnTo>
                <a:lnTo>
                  <a:pt x="3084231" y="116696"/>
                </a:lnTo>
                <a:lnTo>
                  <a:pt x="3118044" y="145468"/>
                </a:lnTo>
                <a:lnTo>
                  <a:pt x="3149419" y="176843"/>
                </a:lnTo>
                <a:lnTo>
                  <a:pt x="3178191" y="210656"/>
                </a:lnTo>
                <a:lnTo>
                  <a:pt x="3204196" y="246742"/>
                </a:lnTo>
                <a:lnTo>
                  <a:pt x="3227268" y="284936"/>
                </a:lnTo>
                <a:lnTo>
                  <a:pt x="3247243" y="325074"/>
                </a:lnTo>
                <a:lnTo>
                  <a:pt x="3263955" y="366991"/>
                </a:lnTo>
                <a:lnTo>
                  <a:pt x="3277241" y="410521"/>
                </a:lnTo>
                <a:lnTo>
                  <a:pt x="3286935" y="455501"/>
                </a:lnTo>
                <a:lnTo>
                  <a:pt x="3292872" y="501765"/>
                </a:lnTo>
                <a:lnTo>
                  <a:pt x="3294888" y="549148"/>
                </a:lnTo>
                <a:lnTo>
                  <a:pt x="3294888" y="3507740"/>
                </a:lnTo>
                <a:lnTo>
                  <a:pt x="3292872" y="3555122"/>
                </a:lnTo>
                <a:lnTo>
                  <a:pt x="3286935" y="3601386"/>
                </a:lnTo>
                <a:lnTo>
                  <a:pt x="3277241" y="3646366"/>
                </a:lnTo>
                <a:lnTo>
                  <a:pt x="3263955" y="3689896"/>
                </a:lnTo>
                <a:lnTo>
                  <a:pt x="3247243" y="3731813"/>
                </a:lnTo>
                <a:lnTo>
                  <a:pt x="3227268" y="3771951"/>
                </a:lnTo>
                <a:lnTo>
                  <a:pt x="3204196" y="3810145"/>
                </a:lnTo>
                <a:lnTo>
                  <a:pt x="3178191" y="3846231"/>
                </a:lnTo>
                <a:lnTo>
                  <a:pt x="3149419" y="3880044"/>
                </a:lnTo>
                <a:lnTo>
                  <a:pt x="3118044" y="3911419"/>
                </a:lnTo>
                <a:lnTo>
                  <a:pt x="3084231" y="3940191"/>
                </a:lnTo>
                <a:lnTo>
                  <a:pt x="3048145" y="3966196"/>
                </a:lnTo>
                <a:lnTo>
                  <a:pt x="3009951" y="3989268"/>
                </a:lnTo>
                <a:lnTo>
                  <a:pt x="2969813" y="4009243"/>
                </a:lnTo>
                <a:lnTo>
                  <a:pt x="2927896" y="4025955"/>
                </a:lnTo>
                <a:lnTo>
                  <a:pt x="2884366" y="4039241"/>
                </a:lnTo>
                <a:lnTo>
                  <a:pt x="2839386" y="4048935"/>
                </a:lnTo>
                <a:lnTo>
                  <a:pt x="2793122" y="4054872"/>
                </a:lnTo>
                <a:lnTo>
                  <a:pt x="2745740" y="4056888"/>
                </a:lnTo>
                <a:lnTo>
                  <a:pt x="549148" y="4056888"/>
                </a:lnTo>
                <a:lnTo>
                  <a:pt x="501765" y="4054872"/>
                </a:lnTo>
                <a:lnTo>
                  <a:pt x="455501" y="4048935"/>
                </a:lnTo>
                <a:lnTo>
                  <a:pt x="410521" y="4039241"/>
                </a:lnTo>
                <a:lnTo>
                  <a:pt x="366991" y="4025955"/>
                </a:lnTo>
                <a:lnTo>
                  <a:pt x="325074" y="4009243"/>
                </a:lnTo>
                <a:lnTo>
                  <a:pt x="284936" y="3989268"/>
                </a:lnTo>
                <a:lnTo>
                  <a:pt x="246742" y="3966196"/>
                </a:lnTo>
                <a:lnTo>
                  <a:pt x="210656" y="3940191"/>
                </a:lnTo>
                <a:lnTo>
                  <a:pt x="176843" y="3911419"/>
                </a:lnTo>
                <a:lnTo>
                  <a:pt x="145468" y="3880044"/>
                </a:lnTo>
                <a:lnTo>
                  <a:pt x="116696" y="3846231"/>
                </a:lnTo>
                <a:lnTo>
                  <a:pt x="90691" y="3810145"/>
                </a:lnTo>
                <a:lnTo>
                  <a:pt x="67619" y="3771951"/>
                </a:lnTo>
                <a:lnTo>
                  <a:pt x="47644" y="3731813"/>
                </a:lnTo>
                <a:lnTo>
                  <a:pt x="30932" y="3689896"/>
                </a:lnTo>
                <a:lnTo>
                  <a:pt x="17646" y="3646366"/>
                </a:lnTo>
                <a:lnTo>
                  <a:pt x="7952" y="3601386"/>
                </a:lnTo>
                <a:lnTo>
                  <a:pt x="2015" y="3555122"/>
                </a:lnTo>
                <a:lnTo>
                  <a:pt x="0" y="3507740"/>
                </a:lnTo>
                <a:lnTo>
                  <a:pt x="0" y="549148"/>
                </a:lnTo>
                <a:close/>
              </a:path>
            </a:pathLst>
          </a:custGeom>
          <a:ln w="5715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3067" y="1708404"/>
            <a:ext cx="3295015" cy="4057015"/>
          </a:xfrm>
          <a:custGeom>
            <a:avLst/>
            <a:gdLst/>
            <a:ahLst/>
            <a:cxnLst/>
            <a:rect l="l" t="t" r="r" b="b"/>
            <a:pathLst>
              <a:path w="3295015" h="4057015">
                <a:moveTo>
                  <a:pt x="0" y="549148"/>
                </a:moveTo>
                <a:lnTo>
                  <a:pt x="2015" y="501765"/>
                </a:lnTo>
                <a:lnTo>
                  <a:pt x="7952" y="455501"/>
                </a:lnTo>
                <a:lnTo>
                  <a:pt x="17646" y="410521"/>
                </a:lnTo>
                <a:lnTo>
                  <a:pt x="30932" y="366991"/>
                </a:lnTo>
                <a:lnTo>
                  <a:pt x="47644" y="325074"/>
                </a:lnTo>
                <a:lnTo>
                  <a:pt x="67619" y="284936"/>
                </a:lnTo>
                <a:lnTo>
                  <a:pt x="90691" y="246742"/>
                </a:lnTo>
                <a:lnTo>
                  <a:pt x="116696" y="210656"/>
                </a:lnTo>
                <a:lnTo>
                  <a:pt x="145468" y="176843"/>
                </a:lnTo>
                <a:lnTo>
                  <a:pt x="176843" y="145468"/>
                </a:lnTo>
                <a:lnTo>
                  <a:pt x="210656" y="116696"/>
                </a:lnTo>
                <a:lnTo>
                  <a:pt x="246742" y="90691"/>
                </a:lnTo>
                <a:lnTo>
                  <a:pt x="284936" y="67619"/>
                </a:lnTo>
                <a:lnTo>
                  <a:pt x="325074" y="47644"/>
                </a:lnTo>
                <a:lnTo>
                  <a:pt x="366991" y="30932"/>
                </a:lnTo>
                <a:lnTo>
                  <a:pt x="410521" y="17646"/>
                </a:lnTo>
                <a:lnTo>
                  <a:pt x="455501" y="7952"/>
                </a:lnTo>
                <a:lnTo>
                  <a:pt x="501765" y="2015"/>
                </a:lnTo>
                <a:lnTo>
                  <a:pt x="549148" y="0"/>
                </a:lnTo>
                <a:lnTo>
                  <a:pt x="2745740" y="0"/>
                </a:lnTo>
                <a:lnTo>
                  <a:pt x="2793122" y="2015"/>
                </a:lnTo>
                <a:lnTo>
                  <a:pt x="2839386" y="7952"/>
                </a:lnTo>
                <a:lnTo>
                  <a:pt x="2884366" y="17646"/>
                </a:lnTo>
                <a:lnTo>
                  <a:pt x="2927896" y="30932"/>
                </a:lnTo>
                <a:lnTo>
                  <a:pt x="2969813" y="47644"/>
                </a:lnTo>
                <a:lnTo>
                  <a:pt x="3009951" y="67619"/>
                </a:lnTo>
                <a:lnTo>
                  <a:pt x="3048145" y="90691"/>
                </a:lnTo>
                <a:lnTo>
                  <a:pt x="3084231" y="116696"/>
                </a:lnTo>
                <a:lnTo>
                  <a:pt x="3118044" y="145468"/>
                </a:lnTo>
                <a:lnTo>
                  <a:pt x="3149419" y="176843"/>
                </a:lnTo>
                <a:lnTo>
                  <a:pt x="3178191" y="210656"/>
                </a:lnTo>
                <a:lnTo>
                  <a:pt x="3204196" y="246742"/>
                </a:lnTo>
                <a:lnTo>
                  <a:pt x="3227268" y="284936"/>
                </a:lnTo>
                <a:lnTo>
                  <a:pt x="3247243" y="325074"/>
                </a:lnTo>
                <a:lnTo>
                  <a:pt x="3263955" y="366991"/>
                </a:lnTo>
                <a:lnTo>
                  <a:pt x="3277241" y="410521"/>
                </a:lnTo>
                <a:lnTo>
                  <a:pt x="3286935" y="455501"/>
                </a:lnTo>
                <a:lnTo>
                  <a:pt x="3292872" y="501765"/>
                </a:lnTo>
                <a:lnTo>
                  <a:pt x="3294888" y="549148"/>
                </a:lnTo>
                <a:lnTo>
                  <a:pt x="3294888" y="3507740"/>
                </a:lnTo>
                <a:lnTo>
                  <a:pt x="3292872" y="3555122"/>
                </a:lnTo>
                <a:lnTo>
                  <a:pt x="3286935" y="3601386"/>
                </a:lnTo>
                <a:lnTo>
                  <a:pt x="3277241" y="3646366"/>
                </a:lnTo>
                <a:lnTo>
                  <a:pt x="3263955" y="3689896"/>
                </a:lnTo>
                <a:lnTo>
                  <a:pt x="3247243" y="3731813"/>
                </a:lnTo>
                <a:lnTo>
                  <a:pt x="3227268" y="3771951"/>
                </a:lnTo>
                <a:lnTo>
                  <a:pt x="3204196" y="3810145"/>
                </a:lnTo>
                <a:lnTo>
                  <a:pt x="3178191" y="3846231"/>
                </a:lnTo>
                <a:lnTo>
                  <a:pt x="3149419" y="3880044"/>
                </a:lnTo>
                <a:lnTo>
                  <a:pt x="3118044" y="3911419"/>
                </a:lnTo>
                <a:lnTo>
                  <a:pt x="3084231" y="3940191"/>
                </a:lnTo>
                <a:lnTo>
                  <a:pt x="3048145" y="3966196"/>
                </a:lnTo>
                <a:lnTo>
                  <a:pt x="3009951" y="3989268"/>
                </a:lnTo>
                <a:lnTo>
                  <a:pt x="2969813" y="4009243"/>
                </a:lnTo>
                <a:lnTo>
                  <a:pt x="2927896" y="4025955"/>
                </a:lnTo>
                <a:lnTo>
                  <a:pt x="2884366" y="4039241"/>
                </a:lnTo>
                <a:lnTo>
                  <a:pt x="2839386" y="4048935"/>
                </a:lnTo>
                <a:lnTo>
                  <a:pt x="2793122" y="4054872"/>
                </a:lnTo>
                <a:lnTo>
                  <a:pt x="2745740" y="4056888"/>
                </a:lnTo>
                <a:lnTo>
                  <a:pt x="549148" y="4056888"/>
                </a:lnTo>
                <a:lnTo>
                  <a:pt x="501765" y="4054872"/>
                </a:lnTo>
                <a:lnTo>
                  <a:pt x="455501" y="4048935"/>
                </a:lnTo>
                <a:lnTo>
                  <a:pt x="410521" y="4039241"/>
                </a:lnTo>
                <a:lnTo>
                  <a:pt x="366991" y="4025955"/>
                </a:lnTo>
                <a:lnTo>
                  <a:pt x="325074" y="4009243"/>
                </a:lnTo>
                <a:lnTo>
                  <a:pt x="284936" y="3989268"/>
                </a:lnTo>
                <a:lnTo>
                  <a:pt x="246742" y="3966196"/>
                </a:lnTo>
                <a:lnTo>
                  <a:pt x="210656" y="3940191"/>
                </a:lnTo>
                <a:lnTo>
                  <a:pt x="176843" y="3911419"/>
                </a:lnTo>
                <a:lnTo>
                  <a:pt x="145468" y="3880044"/>
                </a:lnTo>
                <a:lnTo>
                  <a:pt x="116696" y="3846231"/>
                </a:lnTo>
                <a:lnTo>
                  <a:pt x="90691" y="3810145"/>
                </a:lnTo>
                <a:lnTo>
                  <a:pt x="67619" y="3771951"/>
                </a:lnTo>
                <a:lnTo>
                  <a:pt x="47644" y="3731813"/>
                </a:lnTo>
                <a:lnTo>
                  <a:pt x="30932" y="3689896"/>
                </a:lnTo>
                <a:lnTo>
                  <a:pt x="17646" y="3646366"/>
                </a:lnTo>
                <a:lnTo>
                  <a:pt x="7952" y="3601386"/>
                </a:lnTo>
                <a:lnTo>
                  <a:pt x="2015" y="3555122"/>
                </a:lnTo>
                <a:lnTo>
                  <a:pt x="0" y="3507740"/>
                </a:lnTo>
                <a:lnTo>
                  <a:pt x="0" y="549148"/>
                </a:lnTo>
                <a:close/>
              </a:path>
            </a:pathLst>
          </a:custGeom>
          <a:ln w="571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6938" y="1245751"/>
            <a:ext cx="542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8085" algn="l"/>
              </a:tabLst>
            </a:pPr>
            <a:r>
              <a:rPr sz="3600" spc="-150" baseline="1157" dirty="0">
                <a:latin typeface="Tahoma"/>
                <a:cs typeface="Tahoma"/>
              </a:rPr>
              <a:t>Access</a:t>
            </a:r>
            <a:r>
              <a:rPr sz="3600" spc="-270" baseline="1157" dirty="0">
                <a:latin typeface="Tahoma"/>
                <a:cs typeface="Tahoma"/>
              </a:rPr>
              <a:t> </a:t>
            </a:r>
            <a:r>
              <a:rPr sz="3600" spc="-89" baseline="1157" dirty="0">
                <a:latin typeface="Tahoma"/>
                <a:cs typeface="Tahoma"/>
              </a:rPr>
              <a:t>Control	</a:t>
            </a:r>
            <a:r>
              <a:rPr sz="2400" spc="-55" dirty="0">
                <a:latin typeface="Tahoma"/>
                <a:cs typeface="Tahoma"/>
              </a:rPr>
              <a:t>Authorization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613" y="2457349"/>
            <a:ext cx="2627630" cy="1779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2794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35" dirty="0">
                <a:latin typeface="Tahoma"/>
                <a:cs typeface="Tahoma"/>
              </a:rPr>
              <a:t>o 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ur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6870" marR="5080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10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0" dirty="0">
                <a:latin typeface="Tahoma"/>
                <a:cs typeface="Tahoma"/>
              </a:rPr>
              <a:t>f 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d 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0944" y="2457360"/>
            <a:ext cx="2944495" cy="2450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ion  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65" dirty="0">
                <a:latin typeface="Tahoma"/>
                <a:cs typeface="Tahoma"/>
              </a:rPr>
              <a:t>ic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40" dirty="0">
                <a:latin typeface="Tahoma"/>
                <a:cs typeface="Tahoma"/>
              </a:rPr>
              <a:t>in 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sy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  <a:p>
            <a:pPr marL="356870" marR="226695" indent="-34480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45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’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50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0" dirty="0">
                <a:latin typeface="Tahoma"/>
                <a:cs typeface="Tahoma"/>
              </a:rPr>
              <a:t>t  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5195" y="1833374"/>
            <a:ext cx="3291840" cy="4060190"/>
          </a:xfrm>
          <a:custGeom>
            <a:avLst/>
            <a:gdLst/>
            <a:ahLst/>
            <a:cxnLst/>
            <a:rect l="l" t="t" r="r" b="b"/>
            <a:pathLst>
              <a:path w="3291840" h="4060190">
                <a:moveTo>
                  <a:pt x="0" y="548639"/>
                </a:moveTo>
                <a:lnTo>
                  <a:pt x="2013" y="501300"/>
                </a:lnTo>
                <a:lnTo>
                  <a:pt x="7945" y="455079"/>
                </a:lnTo>
                <a:lnTo>
                  <a:pt x="17630" y="410141"/>
                </a:lnTo>
                <a:lnTo>
                  <a:pt x="30903" y="366651"/>
                </a:lnTo>
                <a:lnTo>
                  <a:pt x="47600" y="324773"/>
                </a:lnTo>
                <a:lnTo>
                  <a:pt x="67556" y="284672"/>
                </a:lnTo>
                <a:lnTo>
                  <a:pt x="90607" y="246513"/>
                </a:lnTo>
                <a:lnTo>
                  <a:pt x="116587" y="210460"/>
                </a:lnTo>
                <a:lnTo>
                  <a:pt x="145333" y="176679"/>
                </a:lnTo>
                <a:lnTo>
                  <a:pt x="176679" y="145333"/>
                </a:lnTo>
                <a:lnTo>
                  <a:pt x="210460" y="116587"/>
                </a:lnTo>
                <a:lnTo>
                  <a:pt x="246513" y="90607"/>
                </a:lnTo>
                <a:lnTo>
                  <a:pt x="284672" y="67556"/>
                </a:lnTo>
                <a:lnTo>
                  <a:pt x="324773" y="47600"/>
                </a:lnTo>
                <a:lnTo>
                  <a:pt x="366651" y="30903"/>
                </a:lnTo>
                <a:lnTo>
                  <a:pt x="410141" y="17630"/>
                </a:lnTo>
                <a:lnTo>
                  <a:pt x="455079" y="7945"/>
                </a:lnTo>
                <a:lnTo>
                  <a:pt x="501300" y="2013"/>
                </a:lnTo>
                <a:lnTo>
                  <a:pt x="548640" y="0"/>
                </a:lnTo>
                <a:lnTo>
                  <a:pt x="2743200" y="0"/>
                </a:lnTo>
                <a:lnTo>
                  <a:pt x="2790539" y="2013"/>
                </a:lnTo>
                <a:lnTo>
                  <a:pt x="2836760" y="7945"/>
                </a:lnTo>
                <a:lnTo>
                  <a:pt x="2881698" y="17630"/>
                </a:lnTo>
                <a:lnTo>
                  <a:pt x="2925188" y="30903"/>
                </a:lnTo>
                <a:lnTo>
                  <a:pt x="2967066" y="47600"/>
                </a:lnTo>
                <a:lnTo>
                  <a:pt x="3007167" y="67556"/>
                </a:lnTo>
                <a:lnTo>
                  <a:pt x="3045326" y="90607"/>
                </a:lnTo>
                <a:lnTo>
                  <a:pt x="3081379" y="116587"/>
                </a:lnTo>
                <a:lnTo>
                  <a:pt x="3115160" y="145333"/>
                </a:lnTo>
                <a:lnTo>
                  <a:pt x="3146506" y="176679"/>
                </a:lnTo>
                <a:lnTo>
                  <a:pt x="3175252" y="210460"/>
                </a:lnTo>
                <a:lnTo>
                  <a:pt x="3201232" y="246513"/>
                </a:lnTo>
                <a:lnTo>
                  <a:pt x="3224283" y="284672"/>
                </a:lnTo>
                <a:lnTo>
                  <a:pt x="3244239" y="324773"/>
                </a:lnTo>
                <a:lnTo>
                  <a:pt x="3260936" y="366651"/>
                </a:lnTo>
                <a:lnTo>
                  <a:pt x="3274209" y="410141"/>
                </a:lnTo>
                <a:lnTo>
                  <a:pt x="3283894" y="455079"/>
                </a:lnTo>
                <a:lnTo>
                  <a:pt x="3289826" y="501300"/>
                </a:lnTo>
                <a:lnTo>
                  <a:pt x="3291840" y="548639"/>
                </a:lnTo>
                <a:lnTo>
                  <a:pt x="3291840" y="3511296"/>
                </a:lnTo>
                <a:lnTo>
                  <a:pt x="3289826" y="3558635"/>
                </a:lnTo>
                <a:lnTo>
                  <a:pt x="3283894" y="3604856"/>
                </a:lnTo>
                <a:lnTo>
                  <a:pt x="3274209" y="3649794"/>
                </a:lnTo>
                <a:lnTo>
                  <a:pt x="3260936" y="3693284"/>
                </a:lnTo>
                <a:lnTo>
                  <a:pt x="3244239" y="3735162"/>
                </a:lnTo>
                <a:lnTo>
                  <a:pt x="3224283" y="3775263"/>
                </a:lnTo>
                <a:lnTo>
                  <a:pt x="3201232" y="3813422"/>
                </a:lnTo>
                <a:lnTo>
                  <a:pt x="3175252" y="3849475"/>
                </a:lnTo>
                <a:lnTo>
                  <a:pt x="3146506" y="3883256"/>
                </a:lnTo>
                <a:lnTo>
                  <a:pt x="3115160" y="3914602"/>
                </a:lnTo>
                <a:lnTo>
                  <a:pt x="3081379" y="3943348"/>
                </a:lnTo>
                <a:lnTo>
                  <a:pt x="3045326" y="3969328"/>
                </a:lnTo>
                <a:lnTo>
                  <a:pt x="3007167" y="3992379"/>
                </a:lnTo>
                <a:lnTo>
                  <a:pt x="2967066" y="4012335"/>
                </a:lnTo>
                <a:lnTo>
                  <a:pt x="2925188" y="4029032"/>
                </a:lnTo>
                <a:lnTo>
                  <a:pt x="2881698" y="4042305"/>
                </a:lnTo>
                <a:lnTo>
                  <a:pt x="2836760" y="4051990"/>
                </a:lnTo>
                <a:lnTo>
                  <a:pt x="2790539" y="4057922"/>
                </a:lnTo>
                <a:lnTo>
                  <a:pt x="2743200" y="4059936"/>
                </a:lnTo>
                <a:lnTo>
                  <a:pt x="548640" y="4059936"/>
                </a:lnTo>
                <a:lnTo>
                  <a:pt x="501300" y="4057922"/>
                </a:lnTo>
                <a:lnTo>
                  <a:pt x="455079" y="4051990"/>
                </a:lnTo>
                <a:lnTo>
                  <a:pt x="410141" y="4042304"/>
                </a:lnTo>
                <a:lnTo>
                  <a:pt x="366651" y="4029031"/>
                </a:lnTo>
                <a:lnTo>
                  <a:pt x="324773" y="4012333"/>
                </a:lnTo>
                <a:lnTo>
                  <a:pt x="284672" y="3992376"/>
                </a:lnTo>
                <a:lnTo>
                  <a:pt x="246513" y="3969325"/>
                </a:lnTo>
                <a:lnTo>
                  <a:pt x="210460" y="3943344"/>
                </a:lnTo>
                <a:lnTo>
                  <a:pt x="176679" y="3914598"/>
                </a:lnTo>
                <a:lnTo>
                  <a:pt x="145333" y="3883251"/>
                </a:lnTo>
                <a:lnTo>
                  <a:pt x="116587" y="3849469"/>
                </a:lnTo>
                <a:lnTo>
                  <a:pt x="90607" y="3813416"/>
                </a:lnTo>
                <a:lnTo>
                  <a:pt x="67556" y="3775257"/>
                </a:lnTo>
                <a:lnTo>
                  <a:pt x="47600" y="3735156"/>
                </a:lnTo>
                <a:lnTo>
                  <a:pt x="30903" y="3693279"/>
                </a:lnTo>
                <a:lnTo>
                  <a:pt x="17630" y="3649789"/>
                </a:lnTo>
                <a:lnTo>
                  <a:pt x="7945" y="3604853"/>
                </a:lnTo>
                <a:lnTo>
                  <a:pt x="2013" y="3558633"/>
                </a:lnTo>
                <a:lnTo>
                  <a:pt x="0" y="3511296"/>
                </a:lnTo>
                <a:lnTo>
                  <a:pt x="0" y="548639"/>
                </a:lnTo>
                <a:close/>
              </a:path>
            </a:pathLst>
          </a:custGeom>
          <a:ln w="5715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6700" y="1830326"/>
            <a:ext cx="3291840" cy="4060190"/>
          </a:xfrm>
          <a:custGeom>
            <a:avLst/>
            <a:gdLst/>
            <a:ahLst/>
            <a:cxnLst/>
            <a:rect l="l" t="t" r="r" b="b"/>
            <a:pathLst>
              <a:path w="3291840" h="4060190">
                <a:moveTo>
                  <a:pt x="0" y="548639"/>
                </a:moveTo>
                <a:lnTo>
                  <a:pt x="2013" y="501300"/>
                </a:lnTo>
                <a:lnTo>
                  <a:pt x="7945" y="455079"/>
                </a:lnTo>
                <a:lnTo>
                  <a:pt x="17630" y="410141"/>
                </a:lnTo>
                <a:lnTo>
                  <a:pt x="30903" y="366651"/>
                </a:lnTo>
                <a:lnTo>
                  <a:pt x="47600" y="324773"/>
                </a:lnTo>
                <a:lnTo>
                  <a:pt x="67556" y="284672"/>
                </a:lnTo>
                <a:lnTo>
                  <a:pt x="90607" y="246513"/>
                </a:lnTo>
                <a:lnTo>
                  <a:pt x="116587" y="210460"/>
                </a:lnTo>
                <a:lnTo>
                  <a:pt x="145333" y="176679"/>
                </a:lnTo>
                <a:lnTo>
                  <a:pt x="176679" y="145333"/>
                </a:lnTo>
                <a:lnTo>
                  <a:pt x="210460" y="116587"/>
                </a:lnTo>
                <a:lnTo>
                  <a:pt x="246513" y="90607"/>
                </a:lnTo>
                <a:lnTo>
                  <a:pt x="284672" y="67556"/>
                </a:lnTo>
                <a:lnTo>
                  <a:pt x="324773" y="47600"/>
                </a:lnTo>
                <a:lnTo>
                  <a:pt x="366651" y="30903"/>
                </a:lnTo>
                <a:lnTo>
                  <a:pt x="410141" y="17630"/>
                </a:lnTo>
                <a:lnTo>
                  <a:pt x="455079" y="7945"/>
                </a:lnTo>
                <a:lnTo>
                  <a:pt x="501300" y="2013"/>
                </a:lnTo>
                <a:lnTo>
                  <a:pt x="548640" y="0"/>
                </a:lnTo>
                <a:lnTo>
                  <a:pt x="2743200" y="0"/>
                </a:lnTo>
                <a:lnTo>
                  <a:pt x="2790539" y="2013"/>
                </a:lnTo>
                <a:lnTo>
                  <a:pt x="2836760" y="7945"/>
                </a:lnTo>
                <a:lnTo>
                  <a:pt x="2881698" y="17630"/>
                </a:lnTo>
                <a:lnTo>
                  <a:pt x="2925188" y="30903"/>
                </a:lnTo>
                <a:lnTo>
                  <a:pt x="2967066" y="47600"/>
                </a:lnTo>
                <a:lnTo>
                  <a:pt x="3007167" y="67556"/>
                </a:lnTo>
                <a:lnTo>
                  <a:pt x="3045326" y="90607"/>
                </a:lnTo>
                <a:lnTo>
                  <a:pt x="3081379" y="116587"/>
                </a:lnTo>
                <a:lnTo>
                  <a:pt x="3115160" y="145333"/>
                </a:lnTo>
                <a:lnTo>
                  <a:pt x="3146506" y="176679"/>
                </a:lnTo>
                <a:lnTo>
                  <a:pt x="3175252" y="210460"/>
                </a:lnTo>
                <a:lnTo>
                  <a:pt x="3201232" y="246513"/>
                </a:lnTo>
                <a:lnTo>
                  <a:pt x="3224283" y="284672"/>
                </a:lnTo>
                <a:lnTo>
                  <a:pt x="3244239" y="324773"/>
                </a:lnTo>
                <a:lnTo>
                  <a:pt x="3260936" y="366651"/>
                </a:lnTo>
                <a:lnTo>
                  <a:pt x="3274209" y="410141"/>
                </a:lnTo>
                <a:lnTo>
                  <a:pt x="3283894" y="455079"/>
                </a:lnTo>
                <a:lnTo>
                  <a:pt x="3289826" y="501300"/>
                </a:lnTo>
                <a:lnTo>
                  <a:pt x="3291840" y="548639"/>
                </a:lnTo>
                <a:lnTo>
                  <a:pt x="3291840" y="3511296"/>
                </a:lnTo>
                <a:lnTo>
                  <a:pt x="3289826" y="3558635"/>
                </a:lnTo>
                <a:lnTo>
                  <a:pt x="3283894" y="3604856"/>
                </a:lnTo>
                <a:lnTo>
                  <a:pt x="3274209" y="3649794"/>
                </a:lnTo>
                <a:lnTo>
                  <a:pt x="3260936" y="3693284"/>
                </a:lnTo>
                <a:lnTo>
                  <a:pt x="3244239" y="3735162"/>
                </a:lnTo>
                <a:lnTo>
                  <a:pt x="3224283" y="3775263"/>
                </a:lnTo>
                <a:lnTo>
                  <a:pt x="3201232" y="3813422"/>
                </a:lnTo>
                <a:lnTo>
                  <a:pt x="3175252" y="3849475"/>
                </a:lnTo>
                <a:lnTo>
                  <a:pt x="3146506" y="3883256"/>
                </a:lnTo>
                <a:lnTo>
                  <a:pt x="3115160" y="3914602"/>
                </a:lnTo>
                <a:lnTo>
                  <a:pt x="3081379" y="3943348"/>
                </a:lnTo>
                <a:lnTo>
                  <a:pt x="3045326" y="3969328"/>
                </a:lnTo>
                <a:lnTo>
                  <a:pt x="3007167" y="3992379"/>
                </a:lnTo>
                <a:lnTo>
                  <a:pt x="2967066" y="4012335"/>
                </a:lnTo>
                <a:lnTo>
                  <a:pt x="2925188" y="4029032"/>
                </a:lnTo>
                <a:lnTo>
                  <a:pt x="2881698" y="4042305"/>
                </a:lnTo>
                <a:lnTo>
                  <a:pt x="2836760" y="4051990"/>
                </a:lnTo>
                <a:lnTo>
                  <a:pt x="2790539" y="4057922"/>
                </a:lnTo>
                <a:lnTo>
                  <a:pt x="2743200" y="4059936"/>
                </a:lnTo>
                <a:lnTo>
                  <a:pt x="548640" y="4059936"/>
                </a:lnTo>
                <a:lnTo>
                  <a:pt x="501300" y="4057922"/>
                </a:lnTo>
                <a:lnTo>
                  <a:pt x="455079" y="4051990"/>
                </a:lnTo>
                <a:lnTo>
                  <a:pt x="410141" y="4042304"/>
                </a:lnTo>
                <a:lnTo>
                  <a:pt x="366651" y="4029031"/>
                </a:lnTo>
                <a:lnTo>
                  <a:pt x="324773" y="4012333"/>
                </a:lnTo>
                <a:lnTo>
                  <a:pt x="284672" y="3992376"/>
                </a:lnTo>
                <a:lnTo>
                  <a:pt x="246513" y="3969325"/>
                </a:lnTo>
                <a:lnTo>
                  <a:pt x="210460" y="3943344"/>
                </a:lnTo>
                <a:lnTo>
                  <a:pt x="176679" y="3914598"/>
                </a:lnTo>
                <a:lnTo>
                  <a:pt x="145333" y="3883251"/>
                </a:lnTo>
                <a:lnTo>
                  <a:pt x="116587" y="3849469"/>
                </a:lnTo>
                <a:lnTo>
                  <a:pt x="90607" y="3813416"/>
                </a:lnTo>
                <a:lnTo>
                  <a:pt x="67556" y="3775257"/>
                </a:lnTo>
                <a:lnTo>
                  <a:pt x="47600" y="3735156"/>
                </a:lnTo>
                <a:lnTo>
                  <a:pt x="30903" y="3693279"/>
                </a:lnTo>
                <a:lnTo>
                  <a:pt x="17630" y="3649789"/>
                </a:lnTo>
                <a:lnTo>
                  <a:pt x="7945" y="3604853"/>
                </a:lnTo>
                <a:lnTo>
                  <a:pt x="2013" y="3558633"/>
                </a:lnTo>
                <a:lnTo>
                  <a:pt x="0" y="3511296"/>
                </a:lnTo>
                <a:lnTo>
                  <a:pt x="0" y="548639"/>
                </a:lnTo>
                <a:close/>
              </a:path>
            </a:pathLst>
          </a:custGeom>
          <a:ln w="571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0976" y="1676400"/>
            <a:ext cx="2868167" cy="349300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544903" y="4907221"/>
            <a:ext cx="292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007AAB"/>
                </a:solidFill>
                <a:latin typeface="Tahoma"/>
                <a:cs typeface="Tahoma"/>
              </a:rPr>
              <a:t>Occurs</a:t>
            </a:r>
            <a:r>
              <a:rPr sz="1800" spc="-65" dirty="0">
                <a:solidFill>
                  <a:srgbClr val="007AAB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7AAB"/>
                </a:solidFill>
                <a:latin typeface="Tahoma"/>
                <a:cs typeface="Tahoma"/>
              </a:rPr>
              <a:t>within</a:t>
            </a:r>
            <a:r>
              <a:rPr sz="1800" spc="-65" dirty="0">
                <a:solidFill>
                  <a:srgbClr val="007AAB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007AAB"/>
                </a:solidFill>
                <a:latin typeface="Tahoma"/>
                <a:cs typeface="Tahoma"/>
              </a:rPr>
              <a:t>an </a:t>
            </a:r>
            <a:r>
              <a:rPr sz="1800" spc="15" dirty="0">
                <a:solidFill>
                  <a:srgbClr val="007AAB"/>
                </a:solidFill>
                <a:latin typeface="Tahoma"/>
                <a:cs typeface="Tahoma"/>
              </a:rPr>
              <a:t>AEM</a:t>
            </a:r>
            <a:r>
              <a:rPr sz="1800" spc="-65" dirty="0">
                <a:solidFill>
                  <a:srgbClr val="007AAB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007AAB"/>
                </a:solidFill>
                <a:latin typeface="Tahoma"/>
                <a:cs typeface="Tahoma"/>
              </a:rPr>
              <a:t>Service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4568" y="6546543"/>
            <a:ext cx="15684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252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48425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472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00" dirty="0">
                <a:solidFill>
                  <a:srgbClr val="FF0000"/>
                </a:solidFill>
              </a:rPr>
              <a:t>in</a:t>
            </a:r>
            <a:r>
              <a:rPr sz="2800" spc="-220" dirty="0">
                <a:solidFill>
                  <a:srgbClr val="FF0000"/>
                </a:solidFill>
              </a:rPr>
              <a:t>c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20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a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245" dirty="0">
                <a:solidFill>
                  <a:srgbClr val="FF0000"/>
                </a:solidFill>
              </a:rPr>
              <a:t>s,</a:t>
            </a:r>
            <a:r>
              <a:rPr sz="2800" spc="-160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45" dirty="0">
                <a:solidFill>
                  <a:srgbClr val="FF0000"/>
                </a:solidFill>
              </a:rPr>
              <a:t>s,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265" dirty="0">
                <a:solidFill>
                  <a:srgbClr val="FF0000"/>
                </a:solidFill>
              </a:rPr>
              <a:t>G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60" dirty="0">
                <a:solidFill>
                  <a:srgbClr val="FF0000"/>
                </a:solidFill>
              </a:rPr>
              <a:t>p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05968" y="2167128"/>
            <a:ext cx="3575685" cy="3977640"/>
            <a:chOff x="505968" y="2167128"/>
            <a:chExt cx="3575685" cy="3977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8" y="2167128"/>
              <a:ext cx="3575303" cy="39776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5027" y="2214375"/>
              <a:ext cx="3377565" cy="3782695"/>
            </a:xfrm>
            <a:custGeom>
              <a:avLst/>
              <a:gdLst/>
              <a:ahLst/>
              <a:cxnLst/>
              <a:rect l="l" t="t" r="r" b="b"/>
              <a:pathLst>
                <a:path w="3377565" h="3782695">
                  <a:moveTo>
                    <a:pt x="2814396" y="0"/>
                  </a:moveTo>
                  <a:lnTo>
                    <a:pt x="562889" y="0"/>
                  </a:lnTo>
                  <a:lnTo>
                    <a:pt x="514321" y="2066"/>
                  </a:lnTo>
                  <a:lnTo>
                    <a:pt x="466901" y="8151"/>
                  </a:lnTo>
                  <a:lnTo>
                    <a:pt x="420796" y="18087"/>
                  </a:lnTo>
                  <a:lnTo>
                    <a:pt x="376177" y="31705"/>
                  </a:lnTo>
                  <a:lnTo>
                    <a:pt x="333212" y="48836"/>
                  </a:lnTo>
                  <a:lnTo>
                    <a:pt x="292070" y="69310"/>
                  </a:lnTo>
                  <a:lnTo>
                    <a:pt x="252919" y="92959"/>
                  </a:lnTo>
                  <a:lnTo>
                    <a:pt x="215930" y="119614"/>
                  </a:lnTo>
                  <a:lnTo>
                    <a:pt x="181271" y="149106"/>
                  </a:lnTo>
                  <a:lnTo>
                    <a:pt x="149110" y="181266"/>
                  </a:lnTo>
                  <a:lnTo>
                    <a:pt x="119618" y="215925"/>
                  </a:lnTo>
                  <a:lnTo>
                    <a:pt x="92962" y="252914"/>
                  </a:lnTo>
                  <a:lnTo>
                    <a:pt x="69313" y="292064"/>
                  </a:lnTo>
                  <a:lnTo>
                    <a:pt x="48838" y="333206"/>
                  </a:lnTo>
                  <a:lnTo>
                    <a:pt x="31707" y="376172"/>
                  </a:lnTo>
                  <a:lnTo>
                    <a:pt x="18088" y="420792"/>
                  </a:lnTo>
                  <a:lnTo>
                    <a:pt x="8152" y="466898"/>
                  </a:lnTo>
                  <a:lnTo>
                    <a:pt x="2066" y="514320"/>
                  </a:lnTo>
                  <a:lnTo>
                    <a:pt x="0" y="562889"/>
                  </a:lnTo>
                  <a:lnTo>
                    <a:pt x="0" y="3219665"/>
                  </a:lnTo>
                  <a:lnTo>
                    <a:pt x="2066" y="3268235"/>
                  </a:lnTo>
                  <a:lnTo>
                    <a:pt x="8152" y="3315657"/>
                  </a:lnTo>
                  <a:lnTo>
                    <a:pt x="18088" y="3361763"/>
                  </a:lnTo>
                  <a:lnTo>
                    <a:pt x="31707" y="3406384"/>
                  </a:lnTo>
                  <a:lnTo>
                    <a:pt x="48838" y="3449350"/>
                  </a:lnTo>
                  <a:lnTo>
                    <a:pt x="69313" y="3490493"/>
                  </a:lnTo>
                  <a:lnTo>
                    <a:pt x="92962" y="3529644"/>
                  </a:lnTo>
                  <a:lnTo>
                    <a:pt x="119618" y="3566634"/>
                  </a:lnTo>
                  <a:lnTo>
                    <a:pt x="149110" y="3601294"/>
                  </a:lnTo>
                  <a:lnTo>
                    <a:pt x="181271" y="3633455"/>
                  </a:lnTo>
                  <a:lnTo>
                    <a:pt x="215930" y="3662948"/>
                  </a:lnTo>
                  <a:lnTo>
                    <a:pt x="252919" y="3689604"/>
                  </a:lnTo>
                  <a:lnTo>
                    <a:pt x="292070" y="3713254"/>
                  </a:lnTo>
                  <a:lnTo>
                    <a:pt x="333212" y="3733729"/>
                  </a:lnTo>
                  <a:lnTo>
                    <a:pt x="376177" y="3750860"/>
                  </a:lnTo>
                  <a:lnTo>
                    <a:pt x="420796" y="3764479"/>
                  </a:lnTo>
                  <a:lnTo>
                    <a:pt x="466901" y="3774415"/>
                  </a:lnTo>
                  <a:lnTo>
                    <a:pt x="514321" y="3780501"/>
                  </a:lnTo>
                  <a:lnTo>
                    <a:pt x="562889" y="3782568"/>
                  </a:lnTo>
                  <a:lnTo>
                    <a:pt x="2814396" y="3782568"/>
                  </a:lnTo>
                  <a:lnTo>
                    <a:pt x="2862965" y="3780501"/>
                  </a:lnTo>
                  <a:lnTo>
                    <a:pt x="2910387" y="3774415"/>
                  </a:lnTo>
                  <a:lnTo>
                    <a:pt x="2956492" y="3764479"/>
                  </a:lnTo>
                  <a:lnTo>
                    <a:pt x="3001112" y="3750860"/>
                  </a:lnTo>
                  <a:lnTo>
                    <a:pt x="3044078" y="3733729"/>
                  </a:lnTo>
                  <a:lnTo>
                    <a:pt x="3085221" y="3713254"/>
                  </a:lnTo>
                  <a:lnTo>
                    <a:pt x="3124371" y="3689604"/>
                  </a:lnTo>
                  <a:lnTo>
                    <a:pt x="3161360" y="3662948"/>
                  </a:lnTo>
                  <a:lnTo>
                    <a:pt x="3196019" y="3633455"/>
                  </a:lnTo>
                  <a:lnTo>
                    <a:pt x="3228179" y="3601294"/>
                  </a:lnTo>
                  <a:lnTo>
                    <a:pt x="3257671" y="3566634"/>
                  </a:lnTo>
                  <a:lnTo>
                    <a:pt x="3284326" y="3529644"/>
                  </a:lnTo>
                  <a:lnTo>
                    <a:pt x="3307975" y="3490493"/>
                  </a:lnTo>
                  <a:lnTo>
                    <a:pt x="3328449" y="3449350"/>
                  </a:lnTo>
                  <a:lnTo>
                    <a:pt x="3345579" y="3406384"/>
                  </a:lnTo>
                  <a:lnTo>
                    <a:pt x="3359197" y="3361763"/>
                  </a:lnTo>
                  <a:lnTo>
                    <a:pt x="3369133" y="3315657"/>
                  </a:lnTo>
                  <a:lnTo>
                    <a:pt x="3375219" y="3268235"/>
                  </a:lnTo>
                  <a:lnTo>
                    <a:pt x="3377285" y="3219665"/>
                  </a:lnTo>
                  <a:lnTo>
                    <a:pt x="3377285" y="562889"/>
                  </a:lnTo>
                  <a:lnTo>
                    <a:pt x="3375219" y="514320"/>
                  </a:lnTo>
                  <a:lnTo>
                    <a:pt x="3369133" y="466898"/>
                  </a:lnTo>
                  <a:lnTo>
                    <a:pt x="3359197" y="420792"/>
                  </a:lnTo>
                  <a:lnTo>
                    <a:pt x="3345579" y="376172"/>
                  </a:lnTo>
                  <a:lnTo>
                    <a:pt x="3328449" y="333206"/>
                  </a:lnTo>
                  <a:lnTo>
                    <a:pt x="3307975" y="292064"/>
                  </a:lnTo>
                  <a:lnTo>
                    <a:pt x="3284326" y="252914"/>
                  </a:lnTo>
                  <a:lnTo>
                    <a:pt x="3257671" y="215925"/>
                  </a:lnTo>
                  <a:lnTo>
                    <a:pt x="3228179" y="181266"/>
                  </a:lnTo>
                  <a:lnTo>
                    <a:pt x="3196019" y="149106"/>
                  </a:lnTo>
                  <a:lnTo>
                    <a:pt x="3161360" y="119614"/>
                  </a:lnTo>
                  <a:lnTo>
                    <a:pt x="3124371" y="92959"/>
                  </a:lnTo>
                  <a:lnTo>
                    <a:pt x="3085221" y="69310"/>
                  </a:lnTo>
                  <a:lnTo>
                    <a:pt x="3044078" y="48836"/>
                  </a:lnTo>
                  <a:lnTo>
                    <a:pt x="3001112" y="31705"/>
                  </a:lnTo>
                  <a:lnTo>
                    <a:pt x="2956492" y="18087"/>
                  </a:lnTo>
                  <a:lnTo>
                    <a:pt x="2910387" y="8151"/>
                  </a:lnTo>
                  <a:lnTo>
                    <a:pt x="2862965" y="2066"/>
                  </a:lnTo>
                  <a:lnTo>
                    <a:pt x="2814396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5027" y="2214375"/>
              <a:ext cx="3377565" cy="3782695"/>
            </a:xfrm>
            <a:custGeom>
              <a:avLst/>
              <a:gdLst/>
              <a:ahLst/>
              <a:cxnLst/>
              <a:rect l="l" t="t" r="r" b="b"/>
              <a:pathLst>
                <a:path w="3377565" h="3782695">
                  <a:moveTo>
                    <a:pt x="0" y="562889"/>
                  </a:moveTo>
                  <a:lnTo>
                    <a:pt x="2066" y="514320"/>
                  </a:lnTo>
                  <a:lnTo>
                    <a:pt x="8152" y="466898"/>
                  </a:lnTo>
                  <a:lnTo>
                    <a:pt x="18088" y="420792"/>
                  </a:lnTo>
                  <a:lnTo>
                    <a:pt x="31707" y="376172"/>
                  </a:lnTo>
                  <a:lnTo>
                    <a:pt x="48838" y="333206"/>
                  </a:lnTo>
                  <a:lnTo>
                    <a:pt x="69313" y="292064"/>
                  </a:lnTo>
                  <a:lnTo>
                    <a:pt x="92962" y="252914"/>
                  </a:lnTo>
                  <a:lnTo>
                    <a:pt x="119618" y="215925"/>
                  </a:lnTo>
                  <a:lnTo>
                    <a:pt x="149110" y="181266"/>
                  </a:lnTo>
                  <a:lnTo>
                    <a:pt x="181271" y="149106"/>
                  </a:lnTo>
                  <a:lnTo>
                    <a:pt x="215930" y="119614"/>
                  </a:lnTo>
                  <a:lnTo>
                    <a:pt x="252919" y="92959"/>
                  </a:lnTo>
                  <a:lnTo>
                    <a:pt x="292070" y="69310"/>
                  </a:lnTo>
                  <a:lnTo>
                    <a:pt x="333212" y="48836"/>
                  </a:lnTo>
                  <a:lnTo>
                    <a:pt x="376177" y="31705"/>
                  </a:lnTo>
                  <a:lnTo>
                    <a:pt x="420796" y="18087"/>
                  </a:lnTo>
                  <a:lnTo>
                    <a:pt x="466901" y="8151"/>
                  </a:lnTo>
                  <a:lnTo>
                    <a:pt x="514321" y="2066"/>
                  </a:lnTo>
                  <a:lnTo>
                    <a:pt x="562889" y="0"/>
                  </a:lnTo>
                  <a:lnTo>
                    <a:pt x="2814396" y="0"/>
                  </a:lnTo>
                  <a:lnTo>
                    <a:pt x="2862965" y="2066"/>
                  </a:lnTo>
                  <a:lnTo>
                    <a:pt x="2910387" y="8151"/>
                  </a:lnTo>
                  <a:lnTo>
                    <a:pt x="2956492" y="18087"/>
                  </a:lnTo>
                  <a:lnTo>
                    <a:pt x="3001112" y="31705"/>
                  </a:lnTo>
                  <a:lnTo>
                    <a:pt x="3044078" y="48836"/>
                  </a:lnTo>
                  <a:lnTo>
                    <a:pt x="3085221" y="69310"/>
                  </a:lnTo>
                  <a:lnTo>
                    <a:pt x="3124371" y="92959"/>
                  </a:lnTo>
                  <a:lnTo>
                    <a:pt x="3161360" y="119614"/>
                  </a:lnTo>
                  <a:lnTo>
                    <a:pt x="3196019" y="149106"/>
                  </a:lnTo>
                  <a:lnTo>
                    <a:pt x="3228179" y="181266"/>
                  </a:lnTo>
                  <a:lnTo>
                    <a:pt x="3257671" y="215925"/>
                  </a:lnTo>
                  <a:lnTo>
                    <a:pt x="3284326" y="252914"/>
                  </a:lnTo>
                  <a:lnTo>
                    <a:pt x="3307975" y="292064"/>
                  </a:lnTo>
                  <a:lnTo>
                    <a:pt x="3328449" y="333206"/>
                  </a:lnTo>
                  <a:lnTo>
                    <a:pt x="3345579" y="376172"/>
                  </a:lnTo>
                  <a:lnTo>
                    <a:pt x="3359197" y="420792"/>
                  </a:lnTo>
                  <a:lnTo>
                    <a:pt x="3369133" y="466898"/>
                  </a:lnTo>
                  <a:lnTo>
                    <a:pt x="3375219" y="514320"/>
                  </a:lnTo>
                  <a:lnTo>
                    <a:pt x="3377285" y="562889"/>
                  </a:lnTo>
                  <a:lnTo>
                    <a:pt x="3377285" y="3219665"/>
                  </a:lnTo>
                  <a:lnTo>
                    <a:pt x="3375219" y="3268235"/>
                  </a:lnTo>
                  <a:lnTo>
                    <a:pt x="3369133" y="3315657"/>
                  </a:lnTo>
                  <a:lnTo>
                    <a:pt x="3359197" y="3361763"/>
                  </a:lnTo>
                  <a:lnTo>
                    <a:pt x="3345579" y="3406384"/>
                  </a:lnTo>
                  <a:lnTo>
                    <a:pt x="3328449" y="3449350"/>
                  </a:lnTo>
                  <a:lnTo>
                    <a:pt x="3307975" y="3490493"/>
                  </a:lnTo>
                  <a:lnTo>
                    <a:pt x="3284326" y="3529644"/>
                  </a:lnTo>
                  <a:lnTo>
                    <a:pt x="3257671" y="3566634"/>
                  </a:lnTo>
                  <a:lnTo>
                    <a:pt x="3228179" y="3601294"/>
                  </a:lnTo>
                  <a:lnTo>
                    <a:pt x="3196019" y="3633455"/>
                  </a:lnTo>
                  <a:lnTo>
                    <a:pt x="3161360" y="3662948"/>
                  </a:lnTo>
                  <a:lnTo>
                    <a:pt x="3124371" y="3689604"/>
                  </a:lnTo>
                  <a:lnTo>
                    <a:pt x="3085221" y="3713254"/>
                  </a:lnTo>
                  <a:lnTo>
                    <a:pt x="3044078" y="3733729"/>
                  </a:lnTo>
                  <a:lnTo>
                    <a:pt x="3001112" y="3750860"/>
                  </a:lnTo>
                  <a:lnTo>
                    <a:pt x="2956492" y="3764479"/>
                  </a:lnTo>
                  <a:lnTo>
                    <a:pt x="2910387" y="3774415"/>
                  </a:lnTo>
                  <a:lnTo>
                    <a:pt x="2862965" y="3780501"/>
                  </a:lnTo>
                  <a:lnTo>
                    <a:pt x="2814396" y="3782568"/>
                  </a:lnTo>
                  <a:lnTo>
                    <a:pt x="562889" y="3782568"/>
                  </a:lnTo>
                  <a:lnTo>
                    <a:pt x="514321" y="3780501"/>
                  </a:lnTo>
                  <a:lnTo>
                    <a:pt x="466901" y="3774415"/>
                  </a:lnTo>
                  <a:lnTo>
                    <a:pt x="420796" y="3764479"/>
                  </a:lnTo>
                  <a:lnTo>
                    <a:pt x="376177" y="3750860"/>
                  </a:lnTo>
                  <a:lnTo>
                    <a:pt x="333212" y="3733729"/>
                  </a:lnTo>
                  <a:lnTo>
                    <a:pt x="292070" y="3713254"/>
                  </a:lnTo>
                  <a:lnTo>
                    <a:pt x="252919" y="3689604"/>
                  </a:lnTo>
                  <a:lnTo>
                    <a:pt x="215930" y="3662948"/>
                  </a:lnTo>
                  <a:lnTo>
                    <a:pt x="181271" y="3633455"/>
                  </a:lnTo>
                  <a:lnTo>
                    <a:pt x="149110" y="3601294"/>
                  </a:lnTo>
                  <a:lnTo>
                    <a:pt x="119618" y="3566634"/>
                  </a:lnTo>
                  <a:lnTo>
                    <a:pt x="92962" y="3529644"/>
                  </a:lnTo>
                  <a:lnTo>
                    <a:pt x="69313" y="3490493"/>
                  </a:lnTo>
                  <a:lnTo>
                    <a:pt x="48838" y="3449350"/>
                  </a:lnTo>
                  <a:lnTo>
                    <a:pt x="31707" y="3406384"/>
                  </a:lnTo>
                  <a:lnTo>
                    <a:pt x="18088" y="3361763"/>
                  </a:lnTo>
                  <a:lnTo>
                    <a:pt x="8152" y="3315657"/>
                  </a:lnTo>
                  <a:lnTo>
                    <a:pt x="2066" y="3268235"/>
                  </a:lnTo>
                  <a:lnTo>
                    <a:pt x="0" y="3219665"/>
                  </a:lnTo>
                  <a:lnTo>
                    <a:pt x="0" y="56288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258" y="2924878"/>
            <a:ext cx="2843530" cy="22663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Users:</a:t>
            </a:r>
            <a:endParaRPr sz="2200">
              <a:latin typeface="Tahoma"/>
              <a:cs typeface="Tahoma"/>
            </a:endParaRPr>
          </a:p>
          <a:p>
            <a:pPr marL="299085" marR="54102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na</a:t>
            </a: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endParaRPr sz="2200">
              <a:latin typeface="Tahoma"/>
              <a:cs typeface="Tahoma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62556" y="1883904"/>
            <a:ext cx="873125" cy="927100"/>
          </a:xfrm>
          <a:custGeom>
            <a:avLst/>
            <a:gdLst/>
            <a:ahLst/>
            <a:cxnLst/>
            <a:rect l="l" t="t" r="r" b="b"/>
            <a:pathLst>
              <a:path w="873125" h="927100">
                <a:moveTo>
                  <a:pt x="654723" y="218084"/>
                </a:moveTo>
                <a:lnTo>
                  <a:pt x="648957" y="168084"/>
                </a:lnTo>
                <a:lnTo>
                  <a:pt x="632536" y="122174"/>
                </a:lnTo>
                <a:lnTo>
                  <a:pt x="606780" y="81686"/>
                </a:lnTo>
                <a:lnTo>
                  <a:pt x="572985" y="47904"/>
                </a:lnTo>
                <a:lnTo>
                  <a:pt x="532460" y="22161"/>
                </a:lnTo>
                <a:lnTo>
                  <a:pt x="486524" y="5765"/>
                </a:lnTo>
                <a:lnTo>
                  <a:pt x="436486" y="0"/>
                </a:lnTo>
                <a:lnTo>
                  <a:pt x="386435" y="5765"/>
                </a:lnTo>
                <a:lnTo>
                  <a:pt x="340499" y="22161"/>
                </a:lnTo>
                <a:lnTo>
                  <a:pt x="299974" y="47904"/>
                </a:lnTo>
                <a:lnTo>
                  <a:pt x="266179" y="81686"/>
                </a:lnTo>
                <a:lnTo>
                  <a:pt x="240423" y="122174"/>
                </a:lnTo>
                <a:lnTo>
                  <a:pt x="224002" y="168084"/>
                </a:lnTo>
                <a:lnTo>
                  <a:pt x="218236" y="218084"/>
                </a:lnTo>
                <a:lnTo>
                  <a:pt x="224002" y="268097"/>
                </a:lnTo>
                <a:lnTo>
                  <a:pt x="240423" y="313994"/>
                </a:lnTo>
                <a:lnTo>
                  <a:pt x="266179" y="354482"/>
                </a:lnTo>
                <a:lnTo>
                  <a:pt x="299974" y="388264"/>
                </a:lnTo>
                <a:lnTo>
                  <a:pt x="340499" y="414007"/>
                </a:lnTo>
                <a:lnTo>
                  <a:pt x="386435" y="430415"/>
                </a:lnTo>
                <a:lnTo>
                  <a:pt x="436486" y="436168"/>
                </a:lnTo>
                <a:lnTo>
                  <a:pt x="486524" y="430415"/>
                </a:lnTo>
                <a:lnTo>
                  <a:pt x="532460" y="414007"/>
                </a:lnTo>
                <a:lnTo>
                  <a:pt x="572985" y="388264"/>
                </a:lnTo>
                <a:lnTo>
                  <a:pt x="606780" y="354482"/>
                </a:lnTo>
                <a:lnTo>
                  <a:pt x="632536" y="313994"/>
                </a:lnTo>
                <a:lnTo>
                  <a:pt x="648957" y="268097"/>
                </a:lnTo>
                <a:lnTo>
                  <a:pt x="654723" y="218084"/>
                </a:lnTo>
                <a:close/>
              </a:path>
              <a:path w="873125" h="927100">
                <a:moveTo>
                  <a:pt x="872959" y="708774"/>
                </a:moveTo>
                <a:lnTo>
                  <a:pt x="861364" y="661073"/>
                </a:lnTo>
                <a:lnTo>
                  <a:pt x="829310" y="621538"/>
                </a:lnTo>
                <a:lnTo>
                  <a:pt x="791476" y="594017"/>
                </a:lnTo>
                <a:lnTo>
                  <a:pt x="750481" y="570153"/>
                </a:lnTo>
                <a:lnTo>
                  <a:pt x="707148" y="549706"/>
                </a:lnTo>
                <a:lnTo>
                  <a:pt x="662228" y="532384"/>
                </a:lnTo>
                <a:lnTo>
                  <a:pt x="616534" y="517956"/>
                </a:lnTo>
                <a:lnTo>
                  <a:pt x="574586" y="506793"/>
                </a:lnTo>
                <a:lnTo>
                  <a:pt x="530593" y="498182"/>
                </a:lnTo>
                <a:lnTo>
                  <a:pt x="484555" y="492645"/>
                </a:lnTo>
                <a:lnTo>
                  <a:pt x="436486" y="490689"/>
                </a:lnTo>
                <a:lnTo>
                  <a:pt x="391464" y="492645"/>
                </a:lnTo>
                <a:lnTo>
                  <a:pt x="346456" y="498182"/>
                </a:lnTo>
                <a:lnTo>
                  <a:pt x="301447" y="506793"/>
                </a:lnTo>
                <a:lnTo>
                  <a:pt x="256425" y="517956"/>
                </a:lnTo>
                <a:lnTo>
                  <a:pt x="210731" y="532917"/>
                </a:lnTo>
                <a:lnTo>
                  <a:pt x="165823" y="551268"/>
                </a:lnTo>
                <a:lnTo>
                  <a:pt x="122478" y="572516"/>
                </a:lnTo>
                <a:lnTo>
                  <a:pt x="81483" y="596112"/>
                </a:lnTo>
                <a:lnTo>
                  <a:pt x="43649" y="621538"/>
                </a:lnTo>
                <a:lnTo>
                  <a:pt x="11595" y="661073"/>
                </a:lnTo>
                <a:lnTo>
                  <a:pt x="0" y="708774"/>
                </a:lnTo>
                <a:lnTo>
                  <a:pt x="0" y="926858"/>
                </a:lnTo>
                <a:lnTo>
                  <a:pt x="872959" y="926858"/>
                </a:lnTo>
                <a:lnTo>
                  <a:pt x="872959" y="708774"/>
                </a:lnTo>
                <a:close/>
              </a:path>
            </a:pathLst>
          </a:custGeom>
          <a:solidFill>
            <a:srgbClr val="93A6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309871" y="2151888"/>
            <a:ext cx="3572510" cy="3977640"/>
            <a:chOff x="4309871" y="2151888"/>
            <a:chExt cx="3572510" cy="39776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9871" y="2151888"/>
              <a:ext cx="3572255" cy="39776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08931" y="2199130"/>
              <a:ext cx="3374390" cy="3782695"/>
            </a:xfrm>
            <a:custGeom>
              <a:avLst/>
              <a:gdLst/>
              <a:ahLst/>
              <a:cxnLst/>
              <a:rect l="l" t="t" r="r" b="b"/>
              <a:pathLst>
                <a:path w="3374390" h="3782695">
                  <a:moveTo>
                    <a:pt x="2811767" y="0"/>
                  </a:moveTo>
                  <a:lnTo>
                    <a:pt x="562368" y="0"/>
                  </a:lnTo>
                  <a:lnTo>
                    <a:pt x="513844" y="2064"/>
                  </a:lnTo>
                  <a:lnTo>
                    <a:pt x="466467" y="8144"/>
                  </a:lnTo>
                  <a:lnTo>
                    <a:pt x="420404" y="18071"/>
                  </a:lnTo>
                  <a:lnTo>
                    <a:pt x="375826" y="31676"/>
                  </a:lnTo>
                  <a:lnTo>
                    <a:pt x="332900" y="48791"/>
                  </a:lnTo>
                  <a:lnTo>
                    <a:pt x="291796" y="69247"/>
                  </a:lnTo>
                  <a:lnTo>
                    <a:pt x="252682" y="92874"/>
                  </a:lnTo>
                  <a:lnTo>
                    <a:pt x="215727" y="119505"/>
                  </a:lnTo>
                  <a:lnTo>
                    <a:pt x="181100" y="148970"/>
                  </a:lnTo>
                  <a:lnTo>
                    <a:pt x="148970" y="181100"/>
                  </a:lnTo>
                  <a:lnTo>
                    <a:pt x="119505" y="215727"/>
                  </a:lnTo>
                  <a:lnTo>
                    <a:pt x="92874" y="252682"/>
                  </a:lnTo>
                  <a:lnTo>
                    <a:pt x="69247" y="291796"/>
                  </a:lnTo>
                  <a:lnTo>
                    <a:pt x="48791" y="332900"/>
                  </a:lnTo>
                  <a:lnTo>
                    <a:pt x="31676" y="375826"/>
                  </a:lnTo>
                  <a:lnTo>
                    <a:pt x="18071" y="420404"/>
                  </a:lnTo>
                  <a:lnTo>
                    <a:pt x="8144" y="466467"/>
                  </a:lnTo>
                  <a:lnTo>
                    <a:pt x="2064" y="513844"/>
                  </a:lnTo>
                  <a:lnTo>
                    <a:pt x="0" y="562368"/>
                  </a:lnTo>
                  <a:lnTo>
                    <a:pt x="0" y="3220199"/>
                  </a:lnTo>
                  <a:lnTo>
                    <a:pt x="2064" y="3268723"/>
                  </a:lnTo>
                  <a:lnTo>
                    <a:pt x="8144" y="3316100"/>
                  </a:lnTo>
                  <a:lnTo>
                    <a:pt x="18071" y="3362163"/>
                  </a:lnTo>
                  <a:lnTo>
                    <a:pt x="31676" y="3406741"/>
                  </a:lnTo>
                  <a:lnTo>
                    <a:pt x="48791" y="3449667"/>
                  </a:lnTo>
                  <a:lnTo>
                    <a:pt x="69247" y="3490771"/>
                  </a:lnTo>
                  <a:lnTo>
                    <a:pt x="92874" y="3529885"/>
                  </a:lnTo>
                  <a:lnTo>
                    <a:pt x="119505" y="3566840"/>
                  </a:lnTo>
                  <a:lnTo>
                    <a:pt x="148970" y="3601467"/>
                  </a:lnTo>
                  <a:lnTo>
                    <a:pt x="181100" y="3633597"/>
                  </a:lnTo>
                  <a:lnTo>
                    <a:pt x="215727" y="3663062"/>
                  </a:lnTo>
                  <a:lnTo>
                    <a:pt x="252682" y="3689693"/>
                  </a:lnTo>
                  <a:lnTo>
                    <a:pt x="291796" y="3713320"/>
                  </a:lnTo>
                  <a:lnTo>
                    <a:pt x="332900" y="3733776"/>
                  </a:lnTo>
                  <a:lnTo>
                    <a:pt x="375826" y="3750891"/>
                  </a:lnTo>
                  <a:lnTo>
                    <a:pt x="420404" y="3764496"/>
                  </a:lnTo>
                  <a:lnTo>
                    <a:pt x="466467" y="3774423"/>
                  </a:lnTo>
                  <a:lnTo>
                    <a:pt x="513844" y="3780503"/>
                  </a:lnTo>
                  <a:lnTo>
                    <a:pt x="562368" y="3782568"/>
                  </a:lnTo>
                  <a:lnTo>
                    <a:pt x="2811767" y="3782568"/>
                  </a:lnTo>
                  <a:lnTo>
                    <a:pt x="2860291" y="3780503"/>
                  </a:lnTo>
                  <a:lnTo>
                    <a:pt x="2907668" y="3774423"/>
                  </a:lnTo>
                  <a:lnTo>
                    <a:pt x="2953731" y="3764496"/>
                  </a:lnTo>
                  <a:lnTo>
                    <a:pt x="2998309" y="3750891"/>
                  </a:lnTo>
                  <a:lnTo>
                    <a:pt x="3041235" y="3733776"/>
                  </a:lnTo>
                  <a:lnTo>
                    <a:pt x="3082339" y="3713320"/>
                  </a:lnTo>
                  <a:lnTo>
                    <a:pt x="3121453" y="3689693"/>
                  </a:lnTo>
                  <a:lnTo>
                    <a:pt x="3158408" y="3663062"/>
                  </a:lnTo>
                  <a:lnTo>
                    <a:pt x="3193035" y="3633597"/>
                  </a:lnTo>
                  <a:lnTo>
                    <a:pt x="3225165" y="3601467"/>
                  </a:lnTo>
                  <a:lnTo>
                    <a:pt x="3254630" y="3566840"/>
                  </a:lnTo>
                  <a:lnTo>
                    <a:pt x="3281261" y="3529885"/>
                  </a:lnTo>
                  <a:lnTo>
                    <a:pt x="3304888" y="3490771"/>
                  </a:lnTo>
                  <a:lnTo>
                    <a:pt x="3325344" y="3449667"/>
                  </a:lnTo>
                  <a:lnTo>
                    <a:pt x="3342459" y="3406741"/>
                  </a:lnTo>
                  <a:lnTo>
                    <a:pt x="3356064" y="3362163"/>
                  </a:lnTo>
                  <a:lnTo>
                    <a:pt x="3365991" y="3316100"/>
                  </a:lnTo>
                  <a:lnTo>
                    <a:pt x="3372071" y="3268723"/>
                  </a:lnTo>
                  <a:lnTo>
                    <a:pt x="3374136" y="3220199"/>
                  </a:lnTo>
                  <a:lnTo>
                    <a:pt x="3374136" y="562368"/>
                  </a:lnTo>
                  <a:lnTo>
                    <a:pt x="3372071" y="513844"/>
                  </a:lnTo>
                  <a:lnTo>
                    <a:pt x="3365991" y="466467"/>
                  </a:lnTo>
                  <a:lnTo>
                    <a:pt x="3356064" y="420404"/>
                  </a:lnTo>
                  <a:lnTo>
                    <a:pt x="3342459" y="375826"/>
                  </a:lnTo>
                  <a:lnTo>
                    <a:pt x="3325344" y="332900"/>
                  </a:lnTo>
                  <a:lnTo>
                    <a:pt x="3304888" y="291796"/>
                  </a:lnTo>
                  <a:lnTo>
                    <a:pt x="3281261" y="252682"/>
                  </a:lnTo>
                  <a:lnTo>
                    <a:pt x="3254630" y="215727"/>
                  </a:lnTo>
                  <a:lnTo>
                    <a:pt x="3225165" y="181100"/>
                  </a:lnTo>
                  <a:lnTo>
                    <a:pt x="3193035" y="148970"/>
                  </a:lnTo>
                  <a:lnTo>
                    <a:pt x="3158408" y="119505"/>
                  </a:lnTo>
                  <a:lnTo>
                    <a:pt x="3121453" y="92874"/>
                  </a:lnTo>
                  <a:lnTo>
                    <a:pt x="3082339" y="69247"/>
                  </a:lnTo>
                  <a:lnTo>
                    <a:pt x="3041235" y="48791"/>
                  </a:lnTo>
                  <a:lnTo>
                    <a:pt x="2998309" y="31676"/>
                  </a:lnTo>
                  <a:lnTo>
                    <a:pt x="2953731" y="18071"/>
                  </a:lnTo>
                  <a:lnTo>
                    <a:pt x="2907668" y="8144"/>
                  </a:lnTo>
                  <a:lnTo>
                    <a:pt x="2860291" y="2064"/>
                  </a:lnTo>
                  <a:lnTo>
                    <a:pt x="2811767" y="0"/>
                  </a:lnTo>
                  <a:close/>
                </a:path>
              </a:pathLst>
            </a:custGeom>
            <a:solidFill>
              <a:srgbClr val="DF8D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08931" y="2199130"/>
              <a:ext cx="3374390" cy="3782695"/>
            </a:xfrm>
            <a:custGeom>
              <a:avLst/>
              <a:gdLst/>
              <a:ahLst/>
              <a:cxnLst/>
              <a:rect l="l" t="t" r="r" b="b"/>
              <a:pathLst>
                <a:path w="3374390" h="3782695">
                  <a:moveTo>
                    <a:pt x="0" y="562368"/>
                  </a:moveTo>
                  <a:lnTo>
                    <a:pt x="2064" y="513844"/>
                  </a:lnTo>
                  <a:lnTo>
                    <a:pt x="8144" y="466467"/>
                  </a:lnTo>
                  <a:lnTo>
                    <a:pt x="18071" y="420404"/>
                  </a:lnTo>
                  <a:lnTo>
                    <a:pt x="31676" y="375826"/>
                  </a:lnTo>
                  <a:lnTo>
                    <a:pt x="48791" y="332900"/>
                  </a:lnTo>
                  <a:lnTo>
                    <a:pt x="69247" y="291796"/>
                  </a:lnTo>
                  <a:lnTo>
                    <a:pt x="92874" y="252682"/>
                  </a:lnTo>
                  <a:lnTo>
                    <a:pt x="119505" y="215727"/>
                  </a:lnTo>
                  <a:lnTo>
                    <a:pt x="148970" y="181100"/>
                  </a:lnTo>
                  <a:lnTo>
                    <a:pt x="181100" y="148970"/>
                  </a:lnTo>
                  <a:lnTo>
                    <a:pt x="215727" y="119505"/>
                  </a:lnTo>
                  <a:lnTo>
                    <a:pt x="252682" y="92874"/>
                  </a:lnTo>
                  <a:lnTo>
                    <a:pt x="291796" y="69247"/>
                  </a:lnTo>
                  <a:lnTo>
                    <a:pt x="332900" y="48791"/>
                  </a:lnTo>
                  <a:lnTo>
                    <a:pt x="375826" y="31676"/>
                  </a:lnTo>
                  <a:lnTo>
                    <a:pt x="420404" y="18071"/>
                  </a:lnTo>
                  <a:lnTo>
                    <a:pt x="466467" y="8144"/>
                  </a:lnTo>
                  <a:lnTo>
                    <a:pt x="513844" y="2064"/>
                  </a:lnTo>
                  <a:lnTo>
                    <a:pt x="562368" y="0"/>
                  </a:lnTo>
                  <a:lnTo>
                    <a:pt x="2811767" y="0"/>
                  </a:lnTo>
                  <a:lnTo>
                    <a:pt x="2860291" y="2064"/>
                  </a:lnTo>
                  <a:lnTo>
                    <a:pt x="2907668" y="8144"/>
                  </a:lnTo>
                  <a:lnTo>
                    <a:pt x="2953731" y="18071"/>
                  </a:lnTo>
                  <a:lnTo>
                    <a:pt x="2998309" y="31676"/>
                  </a:lnTo>
                  <a:lnTo>
                    <a:pt x="3041235" y="48791"/>
                  </a:lnTo>
                  <a:lnTo>
                    <a:pt x="3082339" y="69247"/>
                  </a:lnTo>
                  <a:lnTo>
                    <a:pt x="3121453" y="92874"/>
                  </a:lnTo>
                  <a:lnTo>
                    <a:pt x="3158408" y="119505"/>
                  </a:lnTo>
                  <a:lnTo>
                    <a:pt x="3193035" y="148970"/>
                  </a:lnTo>
                  <a:lnTo>
                    <a:pt x="3225165" y="181100"/>
                  </a:lnTo>
                  <a:lnTo>
                    <a:pt x="3254630" y="215727"/>
                  </a:lnTo>
                  <a:lnTo>
                    <a:pt x="3281261" y="252682"/>
                  </a:lnTo>
                  <a:lnTo>
                    <a:pt x="3304888" y="291796"/>
                  </a:lnTo>
                  <a:lnTo>
                    <a:pt x="3325344" y="332900"/>
                  </a:lnTo>
                  <a:lnTo>
                    <a:pt x="3342459" y="375826"/>
                  </a:lnTo>
                  <a:lnTo>
                    <a:pt x="3356064" y="420404"/>
                  </a:lnTo>
                  <a:lnTo>
                    <a:pt x="3365991" y="466467"/>
                  </a:lnTo>
                  <a:lnTo>
                    <a:pt x="3372071" y="513844"/>
                  </a:lnTo>
                  <a:lnTo>
                    <a:pt x="3374136" y="562368"/>
                  </a:lnTo>
                  <a:lnTo>
                    <a:pt x="3374136" y="3220199"/>
                  </a:lnTo>
                  <a:lnTo>
                    <a:pt x="3372071" y="3268723"/>
                  </a:lnTo>
                  <a:lnTo>
                    <a:pt x="3365991" y="3316100"/>
                  </a:lnTo>
                  <a:lnTo>
                    <a:pt x="3356064" y="3362163"/>
                  </a:lnTo>
                  <a:lnTo>
                    <a:pt x="3342459" y="3406741"/>
                  </a:lnTo>
                  <a:lnTo>
                    <a:pt x="3325344" y="3449667"/>
                  </a:lnTo>
                  <a:lnTo>
                    <a:pt x="3304888" y="3490771"/>
                  </a:lnTo>
                  <a:lnTo>
                    <a:pt x="3281261" y="3529885"/>
                  </a:lnTo>
                  <a:lnTo>
                    <a:pt x="3254630" y="3566840"/>
                  </a:lnTo>
                  <a:lnTo>
                    <a:pt x="3225165" y="3601467"/>
                  </a:lnTo>
                  <a:lnTo>
                    <a:pt x="3193035" y="3633597"/>
                  </a:lnTo>
                  <a:lnTo>
                    <a:pt x="3158408" y="3663062"/>
                  </a:lnTo>
                  <a:lnTo>
                    <a:pt x="3121453" y="3689693"/>
                  </a:lnTo>
                  <a:lnTo>
                    <a:pt x="3082339" y="3713320"/>
                  </a:lnTo>
                  <a:lnTo>
                    <a:pt x="3041235" y="3733776"/>
                  </a:lnTo>
                  <a:lnTo>
                    <a:pt x="2998309" y="3750891"/>
                  </a:lnTo>
                  <a:lnTo>
                    <a:pt x="2953731" y="3764496"/>
                  </a:lnTo>
                  <a:lnTo>
                    <a:pt x="2907668" y="3774423"/>
                  </a:lnTo>
                  <a:lnTo>
                    <a:pt x="2860291" y="3780503"/>
                  </a:lnTo>
                  <a:lnTo>
                    <a:pt x="2811767" y="3782568"/>
                  </a:lnTo>
                  <a:lnTo>
                    <a:pt x="562368" y="3782568"/>
                  </a:lnTo>
                  <a:lnTo>
                    <a:pt x="513844" y="3780503"/>
                  </a:lnTo>
                  <a:lnTo>
                    <a:pt x="466467" y="3774423"/>
                  </a:lnTo>
                  <a:lnTo>
                    <a:pt x="420404" y="3764496"/>
                  </a:lnTo>
                  <a:lnTo>
                    <a:pt x="375826" y="3750891"/>
                  </a:lnTo>
                  <a:lnTo>
                    <a:pt x="332900" y="3733776"/>
                  </a:lnTo>
                  <a:lnTo>
                    <a:pt x="291796" y="3713320"/>
                  </a:lnTo>
                  <a:lnTo>
                    <a:pt x="252682" y="3689693"/>
                  </a:lnTo>
                  <a:lnTo>
                    <a:pt x="215727" y="3663062"/>
                  </a:lnTo>
                  <a:lnTo>
                    <a:pt x="181100" y="3633597"/>
                  </a:lnTo>
                  <a:lnTo>
                    <a:pt x="148970" y="3601467"/>
                  </a:lnTo>
                  <a:lnTo>
                    <a:pt x="119505" y="3566840"/>
                  </a:lnTo>
                  <a:lnTo>
                    <a:pt x="92874" y="3529885"/>
                  </a:lnTo>
                  <a:lnTo>
                    <a:pt x="69247" y="3490771"/>
                  </a:lnTo>
                  <a:lnTo>
                    <a:pt x="48791" y="3449667"/>
                  </a:lnTo>
                  <a:lnTo>
                    <a:pt x="31676" y="3406741"/>
                  </a:lnTo>
                  <a:lnTo>
                    <a:pt x="18071" y="3362163"/>
                  </a:lnTo>
                  <a:lnTo>
                    <a:pt x="8144" y="3316100"/>
                  </a:lnTo>
                  <a:lnTo>
                    <a:pt x="2064" y="3268723"/>
                  </a:lnTo>
                  <a:lnTo>
                    <a:pt x="0" y="3220199"/>
                  </a:lnTo>
                  <a:lnTo>
                    <a:pt x="0" y="56236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49911" y="3152561"/>
            <a:ext cx="9493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Gr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911" y="3564041"/>
            <a:ext cx="2881630" cy="1444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299085" marR="36004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im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67985" y="1764004"/>
            <a:ext cx="1885314" cy="1175385"/>
          </a:xfrm>
          <a:custGeom>
            <a:avLst/>
            <a:gdLst/>
            <a:ahLst/>
            <a:cxnLst/>
            <a:rect l="l" t="t" r="r" b="b"/>
            <a:pathLst>
              <a:path w="1885315" h="1175385">
                <a:moveTo>
                  <a:pt x="605878" y="201803"/>
                </a:moveTo>
                <a:lnTo>
                  <a:pt x="600544" y="155536"/>
                </a:lnTo>
                <a:lnTo>
                  <a:pt x="585355" y="113055"/>
                </a:lnTo>
                <a:lnTo>
                  <a:pt x="561517" y="75577"/>
                </a:lnTo>
                <a:lnTo>
                  <a:pt x="530237" y="44323"/>
                </a:lnTo>
                <a:lnTo>
                  <a:pt x="492747" y="20510"/>
                </a:lnTo>
                <a:lnTo>
                  <a:pt x="450227" y="5321"/>
                </a:lnTo>
                <a:lnTo>
                  <a:pt x="403923" y="0"/>
                </a:lnTo>
                <a:lnTo>
                  <a:pt x="357606" y="5321"/>
                </a:lnTo>
                <a:lnTo>
                  <a:pt x="315099" y="20510"/>
                </a:lnTo>
                <a:lnTo>
                  <a:pt x="277596" y="44323"/>
                </a:lnTo>
                <a:lnTo>
                  <a:pt x="246329" y="75577"/>
                </a:lnTo>
                <a:lnTo>
                  <a:pt x="222491" y="113055"/>
                </a:lnTo>
                <a:lnTo>
                  <a:pt x="207289" y="155536"/>
                </a:lnTo>
                <a:lnTo>
                  <a:pt x="201955" y="201803"/>
                </a:lnTo>
                <a:lnTo>
                  <a:pt x="207289" y="248081"/>
                </a:lnTo>
                <a:lnTo>
                  <a:pt x="222491" y="290563"/>
                </a:lnTo>
                <a:lnTo>
                  <a:pt x="246329" y="328041"/>
                </a:lnTo>
                <a:lnTo>
                  <a:pt x="277596" y="359295"/>
                </a:lnTo>
                <a:lnTo>
                  <a:pt x="315099" y="383108"/>
                </a:lnTo>
                <a:lnTo>
                  <a:pt x="357606" y="398297"/>
                </a:lnTo>
                <a:lnTo>
                  <a:pt x="403923" y="403618"/>
                </a:lnTo>
                <a:lnTo>
                  <a:pt x="450227" y="398297"/>
                </a:lnTo>
                <a:lnTo>
                  <a:pt x="492747" y="383108"/>
                </a:lnTo>
                <a:lnTo>
                  <a:pt x="530237" y="359295"/>
                </a:lnTo>
                <a:lnTo>
                  <a:pt x="561517" y="328041"/>
                </a:lnTo>
                <a:lnTo>
                  <a:pt x="585355" y="290563"/>
                </a:lnTo>
                <a:lnTo>
                  <a:pt x="600544" y="248081"/>
                </a:lnTo>
                <a:lnTo>
                  <a:pt x="605878" y="201803"/>
                </a:lnTo>
                <a:close/>
              </a:path>
              <a:path w="1885315" h="1175385">
                <a:moveTo>
                  <a:pt x="731545" y="717562"/>
                </a:moveTo>
                <a:lnTo>
                  <a:pt x="698093" y="674738"/>
                </a:lnTo>
                <a:lnTo>
                  <a:pt x="672642" y="627303"/>
                </a:lnTo>
                <a:lnTo>
                  <a:pt x="656437" y="575652"/>
                </a:lnTo>
                <a:lnTo>
                  <a:pt x="650760" y="520230"/>
                </a:lnTo>
                <a:lnTo>
                  <a:pt x="650760" y="511263"/>
                </a:lnTo>
                <a:lnTo>
                  <a:pt x="610374" y="496125"/>
                </a:lnTo>
                <a:lnTo>
                  <a:pt x="531406" y="474472"/>
                </a:lnTo>
                <a:lnTo>
                  <a:pt x="490321" y="465848"/>
                </a:lnTo>
                <a:lnTo>
                  <a:pt x="447535" y="459752"/>
                </a:lnTo>
                <a:lnTo>
                  <a:pt x="403923" y="457441"/>
                </a:lnTo>
                <a:lnTo>
                  <a:pt x="362826" y="459117"/>
                </a:lnTo>
                <a:lnTo>
                  <a:pt x="320890" y="464172"/>
                </a:lnTo>
                <a:lnTo>
                  <a:pt x="278955" y="472579"/>
                </a:lnTo>
                <a:lnTo>
                  <a:pt x="237871" y="484352"/>
                </a:lnTo>
                <a:lnTo>
                  <a:pt x="184924" y="502843"/>
                </a:lnTo>
                <a:lnTo>
                  <a:pt x="134073" y="524713"/>
                </a:lnTo>
                <a:lnTo>
                  <a:pt x="85763" y="549935"/>
                </a:lnTo>
                <a:lnTo>
                  <a:pt x="40398" y="578535"/>
                </a:lnTo>
                <a:lnTo>
                  <a:pt x="10096" y="613841"/>
                </a:lnTo>
                <a:lnTo>
                  <a:pt x="0" y="659257"/>
                </a:lnTo>
                <a:lnTo>
                  <a:pt x="0" y="861072"/>
                </a:lnTo>
                <a:lnTo>
                  <a:pt x="484708" y="861072"/>
                </a:lnTo>
                <a:lnTo>
                  <a:pt x="494169" y="849083"/>
                </a:lnTo>
                <a:lnTo>
                  <a:pt x="503224" y="839203"/>
                </a:lnTo>
                <a:lnTo>
                  <a:pt x="563803" y="794905"/>
                </a:lnTo>
                <a:lnTo>
                  <a:pt x="604227" y="771486"/>
                </a:lnTo>
                <a:lnTo>
                  <a:pt x="645947" y="750633"/>
                </a:lnTo>
                <a:lnTo>
                  <a:pt x="688530" y="732586"/>
                </a:lnTo>
                <a:lnTo>
                  <a:pt x="731545" y="717562"/>
                </a:lnTo>
                <a:close/>
              </a:path>
              <a:path w="1885315" h="1175385">
                <a:moveTo>
                  <a:pt x="1144447" y="515747"/>
                </a:moveTo>
                <a:lnTo>
                  <a:pt x="1139113" y="469468"/>
                </a:lnTo>
                <a:lnTo>
                  <a:pt x="1123924" y="426986"/>
                </a:lnTo>
                <a:lnTo>
                  <a:pt x="1100074" y="389509"/>
                </a:lnTo>
                <a:lnTo>
                  <a:pt x="1068806" y="358267"/>
                </a:lnTo>
                <a:lnTo>
                  <a:pt x="1031303" y="334441"/>
                </a:lnTo>
                <a:lnTo>
                  <a:pt x="988796" y="319252"/>
                </a:lnTo>
                <a:lnTo>
                  <a:pt x="942479" y="313931"/>
                </a:lnTo>
                <a:lnTo>
                  <a:pt x="896175" y="319252"/>
                </a:lnTo>
                <a:lnTo>
                  <a:pt x="853668" y="334441"/>
                </a:lnTo>
                <a:lnTo>
                  <a:pt x="816165" y="358267"/>
                </a:lnTo>
                <a:lnTo>
                  <a:pt x="784885" y="389509"/>
                </a:lnTo>
                <a:lnTo>
                  <a:pt x="761047" y="426986"/>
                </a:lnTo>
                <a:lnTo>
                  <a:pt x="745858" y="469468"/>
                </a:lnTo>
                <a:lnTo>
                  <a:pt x="740524" y="515747"/>
                </a:lnTo>
                <a:lnTo>
                  <a:pt x="745858" y="562025"/>
                </a:lnTo>
                <a:lnTo>
                  <a:pt x="761047" y="604494"/>
                </a:lnTo>
                <a:lnTo>
                  <a:pt x="784885" y="641972"/>
                </a:lnTo>
                <a:lnTo>
                  <a:pt x="816165" y="673227"/>
                </a:lnTo>
                <a:lnTo>
                  <a:pt x="853668" y="697052"/>
                </a:lnTo>
                <a:lnTo>
                  <a:pt x="896175" y="712228"/>
                </a:lnTo>
                <a:lnTo>
                  <a:pt x="942479" y="717562"/>
                </a:lnTo>
                <a:lnTo>
                  <a:pt x="988796" y="712228"/>
                </a:lnTo>
                <a:lnTo>
                  <a:pt x="1031303" y="697052"/>
                </a:lnTo>
                <a:lnTo>
                  <a:pt x="1068806" y="673227"/>
                </a:lnTo>
                <a:lnTo>
                  <a:pt x="1100074" y="641972"/>
                </a:lnTo>
                <a:lnTo>
                  <a:pt x="1123924" y="604494"/>
                </a:lnTo>
                <a:lnTo>
                  <a:pt x="1139113" y="562025"/>
                </a:lnTo>
                <a:lnTo>
                  <a:pt x="1144447" y="515747"/>
                </a:lnTo>
                <a:close/>
              </a:path>
              <a:path w="1885315" h="1175385">
                <a:moveTo>
                  <a:pt x="1346403" y="973188"/>
                </a:moveTo>
                <a:lnTo>
                  <a:pt x="1336306" y="927785"/>
                </a:lnTo>
                <a:lnTo>
                  <a:pt x="1306017" y="892467"/>
                </a:lnTo>
                <a:lnTo>
                  <a:pt x="1262532" y="861352"/>
                </a:lnTo>
                <a:lnTo>
                  <a:pt x="1214005" y="835279"/>
                </a:lnTo>
                <a:lnTo>
                  <a:pt x="1162113" y="814260"/>
                </a:lnTo>
                <a:lnTo>
                  <a:pt x="1108544" y="798283"/>
                </a:lnTo>
                <a:lnTo>
                  <a:pt x="1069975" y="788403"/>
                </a:lnTo>
                <a:lnTo>
                  <a:pt x="1028877" y="779780"/>
                </a:lnTo>
                <a:lnTo>
                  <a:pt x="986104" y="773684"/>
                </a:lnTo>
                <a:lnTo>
                  <a:pt x="942479" y="771372"/>
                </a:lnTo>
                <a:lnTo>
                  <a:pt x="901395" y="773061"/>
                </a:lnTo>
                <a:lnTo>
                  <a:pt x="859459" y="778103"/>
                </a:lnTo>
                <a:lnTo>
                  <a:pt x="817524" y="786511"/>
                </a:lnTo>
                <a:lnTo>
                  <a:pt x="776427" y="798283"/>
                </a:lnTo>
                <a:lnTo>
                  <a:pt x="723480" y="814895"/>
                </a:lnTo>
                <a:lnTo>
                  <a:pt x="672642" y="836968"/>
                </a:lnTo>
                <a:lnTo>
                  <a:pt x="624332" y="863244"/>
                </a:lnTo>
                <a:lnTo>
                  <a:pt x="578954" y="892467"/>
                </a:lnTo>
                <a:lnTo>
                  <a:pt x="548665" y="929462"/>
                </a:lnTo>
                <a:lnTo>
                  <a:pt x="538556" y="973188"/>
                </a:lnTo>
                <a:lnTo>
                  <a:pt x="538556" y="1175004"/>
                </a:lnTo>
                <a:lnTo>
                  <a:pt x="1346403" y="1175004"/>
                </a:lnTo>
                <a:lnTo>
                  <a:pt x="1346403" y="973188"/>
                </a:lnTo>
                <a:close/>
              </a:path>
              <a:path w="1885315" h="1175385">
                <a:moveTo>
                  <a:pt x="1683004" y="201803"/>
                </a:moveTo>
                <a:lnTo>
                  <a:pt x="1677670" y="155536"/>
                </a:lnTo>
                <a:lnTo>
                  <a:pt x="1662480" y="113055"/>
                </a:lnTo>
                <a:lnTo>
                  <a:pt x="1638642" y="75577"/>
                </a:lnTo>
                <a:lnTo>
                  <a:pt x="1607362" y="44323"/>
                </a:lnTo>
                <a:lnTo>
                  <a:pt x="1569872" y="20510"/>
                </a:lnTo>
                <a:lnTo>
                  <a:pt x="1527352" y="5321"/>
                </a:lnTo>
                <a:lnTo>
                  <a:pt x="1481048" y="0"/>
                </a:lnTo>
                <a:lnTo>
                  <a:pt x="1434731" y="5321"/>
                </a:lnTo>
                <a:lnTo>
                  <a:pt x="1392224" y="20510"/>
                </a:lnTo>
                <a:lnTo>
                  <a:pt x="1354721" y="44323"/>
                </a:lnTo>
                <a:lnTo>
                  <a:pt x="1323454" y="75577"/>
                </a:lnTo>
                <a:lnTo>
                  <a:pt x="1299616" y="113055"/>
                </a:lnTo>
                <a:lnTo>
                  <a:pt x="1284414" y="155536"/>
                </a:lnTo>
                <a:lnTo>
                  <a:pt x="1279080" y="201803"/>
                </a:lnTo>
                <a:lnTo>
                  <a:pt x="1284414" y="248081"/>
                </a:lnTo>
                <a:lnTo>
                  <a:pt x="1299616" y="290563"/>
                </a:lnTo>
                <a:lnTo>
                  <a:pt x="1323454" y="328041"/>
                </a:lnTo>
                <a:lnTo>
                  <a:pt x="1354721" y="359295"/>
                </a:lnTo>
                <a:lnTo>
                  <a:pt x="1392224" y="383108"/>
                </a:lnTo>
                <a:lnTo>
                  <a:pt x="1434731" y="398297"/>
                </a:lnTo>
                <a:lnTo>
                  <a:pt x="1481048" y="403618"/>
                </a:lnTo>
                <a:lnTo>
                  <a:pt x="1527352" y="398297"/>
                </a:lnTo>
                <a:lnTo>
                  <a:pt x="1569872" y="383108"/>
                </a:lnTo>
                <a:lnTo>
                  <a:pt x="1607362" y="359295"/>
                </a:lnTo>
                <a:lnTo>
                  <a:pt x="1638642" y="328041"/>
                </a:lnTo>
                <a:lnTo>
                  <a:pt x="1662480" y="290563"/>
                </a:lnTo>
                <a:lnTo>
                  <a:pt x="1677670" y="248081"/>
                </a:lnTo>
                <a:lnTo>
                  <a:pt x="1683004" y="201803"/>
                </a:lnTo>
                <a:close/>
              </a:path>
              <a:path w="1885315" h="1175385">
                <a:moveTo>
                  <a:pt x="1884972" y="659257"/>
                </a:moveTo>
                <a:lnTo>
                  <a:pt x="1874875" y="613841"/>
                </a:lnTo>
                <a:lnTo>
                  <a:pt x="1844573" y="578535"/>
                </a:lnTo>
                <a:lnTo>
                  <a:pt x="1801101" y="547420"/>
                </a:lnTo>
                <a:lnTo>
                  <a:pt x="1752574" y="521347"/>
                </a:lnTo>
                <a:lnTo>
                  <a:pt x="1700682" y="500329"/>
                </a:lnTo>
                <a:lnTo>
                  <a:pt x="1647101" y="484352"/>
                </a:lnTo>
                <a:lnTo>
                  <a:pt x="1608531" y="474472"/>
                </a:lnTo>
                <a:lnTo>
                  <a:pt x="1567446" y="465848"/>
                </a:lnTo>
                <a:lnTo>
                  <a:pt x="1524660" y="459752"/>
                </a:lnTo>
                <a:lnTo>
                  <a:pt x="1481048" y="457441"/>
                </a:lnTo>
                <a:lnTo>
                  <a:pt x="1439951" y="459117"/>
                </a:lnTo>
                <a:lnTo>
                  <a:pt x="1398016" y="464172"/>
                </a:lnTo>
                <a:lnTo>
                  <a:pt x="1356080" y="472579"/>
                </a:lnTo>
                <a:lnTo>
                  <a:pt x="1314983" y="484352"/>
                </a:lnTo>
                <a:lnTo>
                  <a:pt x="1274597" y="498360"/>
                </a:lnTo>
                <a:lnTo>
                  <a:pt x="1234211" y="515747"/>
                </a:lnTo>
                <a:lnTo>
                  <a:pt x="1234211" y="520230"/>
                </a:lnTo>
                <a:lnTo>
                  <a:pt x="1228521" y="576287"/>
                </a:lnTo>
                <a:lnTo>
                  <a:pt x="1212329" y="628980"/>
                </a:lnTo>
                <a:lnTo>
                  <a:pt x="1186865" y="676630"/>
                </a:lnTo>
                <a:lnTo>
                  <a:pt x="1153426" y="717562"/>
                </a:lnTo>
                <a:lnTo>
                  <a:pt x="1202461" y="734745"/>
                </a:lnTo>
                <a:lnTo>
                  <a:pt x="1247419" y="753872"/>
                </a:lnTo>
                <a:lnTo>
                  <a:pt x="1288491" y="774712"/>
                </a:lnTo>
                <a:lnTo>
                  <a:pt x="1325905" y="797064"/>
                </a:lnTo>
                <a:lnTo>
                  <a:pt x="1359865" y="820712"/>
                </a:lnTo>
                <a:lnTo>
                  <a:pt x="1388275" y="849083"/>
                </a:lnTo>
                <a:lnTo>
                  <a:pt x="1395768" y="861072"/>
                </a:lnTo>
                <a:lnTo>
                  <a:pt x="1884972" y="861072"/>
                </a:lnTo>
                <a:lnTo>
                  <a:pt x="1884972" y="659257"/>
                </a:lnTo>
                <a:close/>
              </a:path>
            </a:pathLst>
          </a:custGeom>
          <a:solidFill>
            <a:srgbClr val="93A6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168640" y="2151888"/>
            <a:ext cx="3575685" cy="3977640"/>
            <a:chOff x="8168640" y="2151888"/>
            <a:chExt cx="3575685" cy="397764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8640" y="2151888"/>
              <a:ext cx="3575303" cy="39776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267700" y="2199135"/>
              <a:ext cx="3377565" cy="3782695"/>
            </a:xfrm>
            <a:custGeom>
              <a:avLst/>
              <a:gdLst/>
              <a:ahLst/>
              <a:cxnLst/>
              <a:rect l="l" t="t" r="r" b="b"/>
              <a:pathLst>
                <a:path w="3377565" h="3782695">
                  <a:moveTo>
                    <a:pt x="2814396" y="0"/>
                  </a:moveTo>
                  <a:lnTo>
                    <a:pt x="562889" y="0"/>
                  </a:lnTo>
                  <a:lnTo>
                    <a:pt x="514321" y="2066"/>
                  </a:lnTo>
                  <a:lnTo>
                    <a:pt x="466901" y="8151"/>
                  </a:lnTo>
                  <a:lnTo>
                    <a:pt x="420796" y="18087"/>
                  </a:lnTo>
                  <a:lnTo>
                    <a:pt x="376177" y="31705"/>
                  </a:lnTo>
                  <a:lnTo>
                    <a:pt x="333212" y="48836"/>
                  </a:lnTo>
                  <a:lnTo>
                    <a:pt x="292070" y="69310"/>
                  </a:lnTo>
                  <a:lnTo>
                    <a:pt x="252919" y="92959"/>
                  </a:lnTo>
                  <a:lnTo>
                    <a:pt x="215930" y="119614"/>
                  </a:lnTo>
                  <a:lnTo>
                    <a:pt x="181271" y="149106"/>
                  </a:lnTo>
                  <a:lnTo>
                    <a:pt x="149110" y="181266"/>
                  </a:lnTo>
                  <a:lnTo>
                    <a:pt x="119618" y="215925"/>
                  </a:lnTo>
                  <a:lnTo>
                    <a:pt x="92962" y="252914"/>
                  </a:lnTo>
                  <a:lnTo>
                    <a:pt x="69313" y="292064"/>
                  </a:lnTo>
                  <a:lnTo>
                    <a:pt x="48838" y="333206"/>
                  </a:lnTo>
                  <a:lnTo>
                    <a:pt x="31707" y="376172"/>
                  </a:lnTo>
                  <a:lnTo>
                    <a:pt x="18088" y="420792"/>
                  </a:lnTo>
                  <a:lnTo>
                    <a:pt x="8152" y="466898"/>
                  </a:lnTo>
                  <a:lnTo>
                    <a:pt x="2066" y="514320"/>
                  </a:lnTo>
                  <a:lnTo>
                    <a:pt x="0" y="562889"/>
                  </a:lnTo>
                  <a:lnTo>
                    <a:pt x="0" y="3219665"/>
                  </a:lnTo>
                  <a:lnTo>
                    <a:pt x="2066" y="3268235"/>
                  </a:lnTo>
                  <a:lnTo>
                    <a:pt x="8152" y="3315657"/>
                  </a:lnTo>
                  <a:lnTo>
                    <a:pt x="18088" y="3361763"/>
                  </a:lnTo>
                  <a:lnTo>
                    <a:pt x="31707" y="3406384"/>
                  </a:lnTo>
                  <a:lnTo>
                    <a:pt x="48838" y="3449350"/>
                  </a:lnTo>
                  <a:lnTo>
                    <a:pt x="69313" y="3490493"/>
                  </a:lnTo>
                  <a:lnTo>
                    <a:pt x="92962" y="3529644"/>
                  </a:lnTo>
                  <a:lnTo>
                    <a:pt x="119618" y="3566634"/>
                  </a:lnTo>
                  <a:lnTo>
                    <a:pt x="149110" y="3601294"/>
                  </a:lnTo>
                  <a:lnTo>
                    <a:pt x="181271" y="3633455"/>
                  </a:lnTo>
                  <a:lnTo>
                    <a:pt x="215930" y="3662948"/>
                  </a:lnTo>
                  <a:lnTo>
                    <a:pt x="252919" y="3689604"/>
                  </a:lnTo>
                  <a:lnTo>
                    <a:pt x="292070" y="3713254"/>
                  </a:lnTo>
                  <a:lnTo>
                    <a:pt x="333212" y="3733729"/>
                  </a:lnTo>
                  <a:lnTo>
                    <a:pt x="376177" y="3750860"/>
                  </a:lnTo>
                  <a:lnTo>
                    <a:pt x="420796" y="3764479"/>
                  </a:lnTo>
                  <a:lnTo>
                    <a:pt x="466901" y="3774415"/>
                  </a:lnTo>
                  <a:lnTo>
                    <a:pt x="514321" y="3780501"/>
                  </a:lnTo>
                  <a:lnTo>
                    <a:pt x="562889" y="3782568"/>
                  </a:lnTo>
                  <a:lnTo>
                    <a:pt x="2814396" y="3782568"/>
                  </a:lnTo>
                  <a:lnTo>
                    <a:pt x="2862965" y="3780501"/>
                  </a:lnTo>
                  <a:lnTo>
                    <a:pt x="2910387" y="3774415"/>
                  </a:lnTo>
                  <a:lnTo>
                    <a:pt x="2956492" y="3764479"/>
                  </a:lnTo>
                  <a:lnTo>
                    <a:pt x="3001112" y="3750860"/>
                  </a:lnTo>
                  <a:lnTo>
                    <a:pt x="3044078" y="3733729"/>
                  </a:lnTo>
                  <a:lnTo>
                    <a:pt x="3085221" y="3713254"/>
                  </a:lnTo>
                  <a:lnTo>
                    <a:pt x="3124371" y="3689604"/>
                  </a:lnTo>
                  <a:lnTo>
                    <a:pt x="3161360" y="3662948"/>
                  </a:lnTo>
                  <a:lnTo>
                    <a:pt x="3196019" y="3633455"/>
                  </a:lnTo>
                  <a:lnTo>
                    <a:pt x="3228179" y="3601294"/>
                  </a:lnTo>
                  <a:lnTo>
                    <a:pt x="3257671" y="3566634"/>
                  </a:lnTo>
                  <a:lnTo>
                    <a:pt x="3284326" y="3529644"/>
                  </a:lnTo>
                  <a:lnTo>
                    <a:pt x="3307975" y="3490493"/>
                  </a:lnTo>
                  <a:lnTo>
                    <a:pt x="3328449" y="3449350"/>
                  </a:lnTo>
                  <a:lnTo>
                    <a:pt x="3345579" y="3406384"/>
                  </a:lnTo>
                  <a:lnTo>
                    <a:pt x="3359197" y="3361763"/>
                  </a:lnTo>
                  <a:lnTo>
                    <a:pt x="3369133" y="3315657"/>
                  </a:lnTo>
                  <a:lnTo>
                    <a:pt x="3375219" y="3268235"/>
                  </a:lnTo>
                  <a:lnTo>
                    <a:pt x="3377285" y="3219665"/>
                  </a:lnTo>
                  <a:lnTo>
                    <a:pt x="3377285" y="562889"/>
                  </a:lnTo>
                  <a:lnTo>
                    <a:pt x="3375219" y="514320"/>
                  </a:lnTo>
                  <a:lnTo>
                    <a:pt x="3369133" y="466898"/>
                  </a:lnTo>
                  <a:lnTo>
                    <a:pt x="3359197" y="420792"/>
                  </a:lnTo>
                  <a:lnTo>
                    <a:pt x="3345579" y="376172"/>
                  </a:lnTo>
                  <a:lnTo>
                    <a:pt x="3328449" y="333206"/>
                  </a:lnTo>
                  <a:lnTo>
                    <a:pt x="3307975" y="292064"/>
                  </a:lnTo>
                  <a:lnTo>
                    <a:pt x="3284326" y="252914"/>
                  </a:lnTo>
                  <a:lnTo>
                    <a:pt x="3257671" y="215925"/>
                  </a:lnTo>
                  <a:lnTo>
                    <a:pt x="3228179" y="181266"/>
                  </a:lnTo>
                  <a:lnTo>
                    <a:pt x="3196019" y="149106"/>
                  </a:lnTo>
                  <a:lnTo>
                    <a:pt x="3161360" y="119614"/>
                  </a:lnTo>
                  <a:lnTo>
                    <a:pt x="3124371" y="92959"/>
                  </a:lnTo>
                  <a:lnTo>
                    <a:pt x="3085221" y="69310"/>
                  </a:lnTo>
                  <a:lnTo>
                    <a:pt x="3044078" y="48836"/>
                  </a:lnTo>
                  <a:lnTo>
                    <a:pt x="3001112" y="31705"/>
                  </a:lnTo>
                  <a:lnTo>
                    <a:pt x="2956492" y="18087"/>
                  </a:lnTo>
                  <a:lnTo>
                    <a:pt x="2910387" y="8151"/>
                  </a:lnTo>
                  <a:lnTo>
                    <a:pt x="2862965" y="2066"/>
                  </a:lnTo>
                  <a:lnTo>
                    <a:pt x="2814396" y="0"/>
                  </a:lnTo>
                  <a:close/>
                </a:path>
              </a:pathLst>
            </a:custGeom>
            <a:solidFill>
              <a:srgbClr val="646E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67700" y="2199135"/>
              <a:ext cx="3377565" cy="3782695"/>
            </a:xfrm>
            <a:custGeom>
              <a:avLst/>
              <a:gdLst/>
              <a:ahLst/>
              <a:cxnLst/>
              <a:rect l="l" t="t" r="r" b="b"/>
              <a:pathLst>
                <a:path w="3377565" h="3782695">
                  <a:moveTo>
                    <a:pt x="0" y="562889"/>
                  </a:moveTo>
                  <a:lnTo>
                    <a:pt x="2066" y="514320"/>
                  </a:lnTo>
                  <a:lnTo>
                    <a:pt x="8152" y="466898"/>
                  </a:lnTo>
                  <a:lnTo>
                    <a:pt x="18088" y="420792"/>
                  </a:lnTo>
                  <a:lnTo>
                    <a:pt x="31707" y="376172"/>
                  </a:lnTo>
                  <a:lnTo>
                    <a:pt x="48838" y="333206"/>
                  </a:lnTo>
                  <a:lnTo>
                    <a:pt x="69313" y="292064"/>
                  </a:lnTo>
                  <a:lnTo>
                    <a:pt x="92962" y="252914"/>
                  </a:lnTo>
                  <a:lnTo>
                    <a:pt x="119618" y="215925"/>
                  </a:lnTo>
                  <a:lnTo>
                    <a:pt x="149110" y="181266"/>
                  </a:lnTo>
                  <a:lnTo>
                    <a:pt x="181271" y="149106"/>
                  </a:lnTo>
                  <a:lnTo>
                    <a:pt x="215930" y="119614"/>
                  </a:lnTo>
                  <a:lnTo>
                    <a:pt x="252919" y="92959"/>
                  </a:lnTo>
                  <a:lnTo>
                    <a:pt x="292070" y="69310"/>
                  </a:lnTo>
                  <a:lnTo>
                    <a:pt x="333212" y="48836"/>
                  </a:lnTo>
                  <a:lnTo>
                    <a:pt x="376177" y="31705"/>
                  </a:lnTo>
                  <a:lnTo>
                    <a:pt x="420796" y="18087"/>
                  </a:lnTo>
                  <a:lnTo>
                    <a:pt x="466901" y="8151"/>
                  </a:lnTo>
                  <a:lnTo>
                    <a:pt x="514321" y="2066"/>
                  </a:lnTo>
                  <a:lnTo>
                    <a:pt x="562889" y="0"/>
                  </a:lnTo>
                  <a:lnTo>
                    <a:pt x="2814396" y="0"/>
                  </a:lnTo>
                  <a:lnTo>
                    <a:pt x="2862965" y="2066"/>
                  </a:lnTo>
                  <a:lnTo>
                    <a:pt x="2910387" y="8151"/>
                  </a:lnTo>
                  <a:lnTo>
                    <a:pt x="2956492" y="18087"/>
                  </a:lnTo>
                  <a:lnTo>
                    <a:pt x="3001112" y="31705"/>
                  </a:lnTo>
                  <a:lnTo>
                    <a:pt x="3044078" y="48836"/>
                  </a:lnTo>
                  <a:lnTo>
                    <a:pt x="3085221" y="69310"/>
                  </a:lnTo>
                  <a:lnTo>
                    <a:pt x="3124371" y="92959"/>
                  </a:lnTo>
                  <a:lnTo>
                    <a:pt x="3161360" y="119614"/>
                  </a:lnTo>
                  <a:lnTo>
                    <a:pt x="3196019" y="149106"/>
                  </a:lnTo>
                  <a:lnTo>
                    <a:pt x="3228179" y="181266"/>
                  </a:lnTo>
                  <a:lnTo>
                    <a:pt x="3257671" y="215925"/>
                  </a:lnTo>
                  <a:lnTo>
                    <a:pt x="3284326" y="252914"/>
                  </a:lnTo>
                  <a:lnTo>
                    <a:pt x="3307975" y="292064"/>
                  </a:lnTo>
                  <a:lnTo>
                    <a:pt x="3328449" y="333206"/>
                  </a:lnTo>
                  <a:lnTo>
                    <a:pt x="3345579" y="376172"/>
                  </a:lnTo>
                  <a:lnTo>
                    <a:pt x="3359197" y="420792"/>
                  </a:lnTo>
                  <a:lnTo>
                    <a:pt x="3369133" y="466898"/>
                  </a:lnTo>
                  <a:lnTo>
                    <a:pt x="3375219" y="514320"/>
                  </a:lnTo>
                  <a:lnTo>
                    <a:pt x="3377285" y="562889"/>
                  </a:lnTo>
                  <a:lnTo>
                    <a:pt x="3377285" y="3219665"/>
                  </a:lnTo>
                  <a:lnTo>
                    <a:pt x="3375219" y="3268235"/>
                  </a:lnTo>
                  <a:lnTo>
                    <a:pt x="3369133" y="3315657"/>
                  </a:lnTo>
                  <a:lnTo>
                    <a:pt x="3359197" y="3361763"/>
                  </a:lnTo>
                  <a:lnTo>
                    <a:pt x="3345579" y="3406384"/>
                  </a:lnTo>
                  <a:lnTo>
                    <a:pt x="3328449" y="3449350"/>
                  </a:lnTo>
                  <a:lnTo>
                    <a:pt x="3307975" y="3490493"/>
                  </a:lnTo>
                  <a:lnTo>
                    <a:pt x="3284326" y="3529644"/>
                  </a:lnTo>
                  <a:lnTo>
                    <a:pt x="3257671" y="3566634"/>
                  </a:lnTo>
                  <a:lnTo>
                    <a:pt x="3228179" y="3601294"/>
                  </a:lnTo>
                  <a:lnTo>
                    <a:pt x="3196019" y="3633455"/>
                  </a:lnTo>
                  <a:lnTo>
                    <a:pt x="3161360" y="3662948"/>
                  </a:lnTo>
                  <a:lnTo>
                    <a:pt x="3124371" y="3689604"/>
                  </a:lnTo>
                  <a:lnTo>
                    <a:pt x="3085221" y="3713254"/>
                  </a:lnTo>
                  <a:lnTo>
                    <a:pt x="3044078" y="3733729"/>
                  </a:lnTo>
                  <a:lnTo>
                    <a:pt x="3001112" y="3750860"/>
                  </a:lnTo>
                  <a:lnTo>
                    <a:pt x="2956492" y="3764479"/>
                  </a:lnTo>
                  <a:lnTo>
                    <a:pt x="2910387" y="3774415"/>
                  </a:lnTo>
                  <a:lnTo>
                    <a:pt x="2862965" y="3780501"/>
                  </a:lnTo>
                  <a:lnTo>
                    <a:pt x="2814396" y="3782568"/>
                  </a:lnTo>
                  <a:lnTo>
                    <a:pt x="562889" y="3782568"/>
                  </a:lnTo>
                  <a:lnTo>
                    <a:pt x="514321" y="3780501"/>
                  </a:lnTo>
                  <a:lnTo>
                    <a:pt x="466901" y="3774415"/>
                  </a:lnTo>
                  <a:lnTo>
                    <a:pt x="420796" y="3764479"/>
                  </a:lnTo>
                  <a:lnTo>
                    <a:pt x="376177" y="3750860"/>
                  </a:lnTo>
                  <a:lnTo>
                    <a:pt x="333212" y="3733729"/>
                  </a:lnTo>
                  <a:lnTo>
                    <a:pt x="292070" y="3713254"/>
                  </a:lnTo>
                  <a:lnTo>
                    <a:pt x="252919" y="3689604"/>
                  </a:lnTo>
                  <a:lnTo>
                    <a:pt x="215930" y="3662948"/>
                  </a:lnTo>
                  <a:lnTo>
                    <a:pt x="181271" y="3633455"/>
                  </a:lnTo>
                  <a:lnTo>
                    <a:pt x="149110" y="3601294"/>
                  </a:lnTo>
                  <a:lnTo>
                    <a:pt x="119618" y="3566634"/>
                  </a:lnTo>
                  <a:lnTo>
                    <a:pt x="92962" y="3529644"/>
                  </a:lnTo>
                  <a:lnTo>
                    <a:pt x="69313" y="3490493"/>
                  </a:lnTo>
                  <a:lnTo>
                    <a:pt x="48838" y="3449350"/>
                  </a:lnTo>
                  <a:lnTo>
                    <a:pt x="31707" y="3406384"/>
                  </a:lnTo>
                  <a:lnTo>
                    <a:pt x="18088" y="3361763"/>
                  </a:lnTo>
                  <a:lnTo>
                    <a:pt x="8152" y="3315657"/>
                  </a:lnTo>
                  <a:lnTo>
                    <a:pt x="2066" y="3268235"/>
                  </a:lnTo>
                  <a:lnTo>
                    <a:pt x="0" y="3219665"/>
                  </a:lnTo>
                  <a:lnTo>
                    <a:pt x="0" y="56288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09513" y="3564041"/>
            <a:ext cx="2666365" cy="1033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Service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Users: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d  w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24251" y="1695881"/>
            <a:ext cx="1078230" cy="1301115"/>
          </a:xfrm>
          <a:custGeom>
            <a:avLst/>
            <a:gdLst/>
            <a:ahLst/>
            <a:cxnLst/>
            <a:rect l="l" t="t" r="r" b="b"/>
            <a:pathLst>
              <a:path w="1078229" h="1301114">
                <a:moveTo>
                  <a:pt x="704240" y="910145"/>
                </a:moveTo>
                <a:lnTo>
                  <a:pt x="631507" y="873874"/>
                </a:lnTo>
                <a:lnTo>
                  <a:pt x="626211" y="856869"/>
                </a:lnTo>
                <a:lnTo>
                  <a:pt x="620141" y="840486"/>
                </a:lnTo>
                <a:lnTo>
                  <a:pt x="614464" y="827709"/>
                </a:lnTo>
                <a:lnTo>
                  <a:pt x="613143" y="824725"/>
                </a:lnTo>
                <a:lnTo>
                  <a:pt x="605053" y="809574"/>
                </a:lnTo>
                <a:lnTo>
                  <a:pt x="631507" y="732078"/>
                </a:lnTo>
                <a:lnTo>
                  <a:pt x="598436" y="699096"/>
                </a:lnTo>
                <a:lnTo>
                  <a:pt x="571995" y="672719"/>
                </a:lnTo>
                <a:lnTo>
                  <a:pt x="494296" y="699096"/>
                </a:lnTo>
                <a:lnTo>
                  <a:pt x="478878" y="691032"/>
                </a:lnTo>
                <a:lnTo>
                  <a:pt x="476110" y="689851"/>
                </a:lnTo>
                <a:lnTo>
                  <a:pt x="476110" y="951369"/>
                </a:lnTo>
                <a:lnTo>
                  <a:pt x="466496" y="999210"/>
                </a:lnTo>
                <a:lnTo>
                  <a:pt x="440156" y="1038555"/>
                </a:lnTo>
                <a:lnTo>
                  <a:pt x="400786" y="1065212"/>
                </a:lnTo>
                <a:lnTo>
                  <a:pt x="352120" y="1075029"/>
                </a:lnTo>
                <a:lnTo>
                  <a:pt x="303453" y="1065212"/>
                </a:lnTo>
                <a:lnTo>
                  <a:pt x="264096" y="1038555"/>
                </a:lnTo>
                <a:lnTo>
                  <a:pt x="237744" y="999210"/>
                </a:lnTo>
                <a:lnTo>
                  <a:pt x="228142" y="951369"/>
                </a:lnTo>
                <a:lnTo>
                  <a:pt x="237972" y="902830"/>
                </a:lnTo>
                <a:lnTo>
                  <a:pt x="264718" y="863574"/>
                </a:lnTo>
                <a:lnTo>
                  <a:pt x="304152" y="837285"/>
                </a:lnTo>
                <a:lnTo>
                  <a:pt x="352120" y="827709"/>
                </a:lnTo>
                <a:lnTo>
                  <a:pt x="400786" y="837526"/>
                </a:lnTo>
                <a:lnTo>
                  <a:pt x="440156" y="864184"/>
                </a:lnTo>
                <a:lnTo>
                  <a:pt x="466496" y="903528"/>
                </a:lnTo>
                <a:lnTo>
                  <a:pt x="476110" y="951369"/>
                </a:lnTo>
                <a:lnTo>
                  <a:pt x="476110" y="689851"/>
                </a:lnTo>
                <a:lnTo>
                  <a:pt x="462673" y="684060"/>
                </a:lnTo>
                <a:lnTo>
                  <a:pt x="446176" y="678002"/>
                </a:lnTo>
                <a:lnTo>
                  <a:pt x="429818" y="672719"/>
                </a:lnTo>
                <a:lnTo>
                  <a:pt x="393446" y="600176"/>
                </a:lnTo>
                <a:lnTo>
                  <a:pt x="310794" y="600176"/>
                </a:lnTo>
                <a:lnTo>
                  <a:pt x="274421" y="672719"/>
                </a:lnTo>
                <a:lnTo>
                  <a:pt x="257378" y="678002"/>
                </a:lnTo>
                <a:lnTo>
                  <a:pt x="240944" y="684060"/>
                </a:lnTo>
                <a:lnTo>
                  <a:pt x="225145" y="691032"/>
                </a:lnTo>
                <a:lnTo>
                  <a:pt x="209956" y="699096"/>
                </a:lnTo>
                <a:lnTo>
                  <a:pt x="132257" y="672719"/>
                </a:lnTo>
                <a:lnTo>
                  <a:pt x="74396" y="730427"/>
                </a:lnTo>
                <a:lnTo>
                  <a:pt x="99187" y="807923"/>
                </a:lnTo>
                <a:lnTo>
                  <a:pt x="91109" y="823302"/>
                </a:lnTo>
                <a:lnTo>
                  <a:pt x="84112" y="839457"/>
                </a:lnTo>
                <a:lnTo>
                  <a:pt x="78041" y="855916"/>
                </a:lnTo>
                <a:lnTo>
                  <a:pt x="72745" y="872223"/>
                </a:lnTo>
                <a:lnTo>
                  <a:pt x="0" y="908494"/>
                </a:lnTo>
                <a:lnTo>
                  <a:pt x="0" y="990942"/>
                </a:lnTo>
                <a:lnTo>
                  <a:pt x="72745" y="1027214"/>
                </a:lnTo>
                <a:lnTo>
                  <a:pt x="78041" y="1044219"/>
                </a:lnTo>
                <a:lnTo>
                  <a:pt x="84112" y="1060602"/>
                </a:lnTo>
                <a:lnTo>
                  <a:pt x="91109" y="1076375"/>
                </a:lnTo>
                <a:lnTo>
                  <a:pt x="99187" y="1091514"/>
                </a:lnTo>
                <a:lnTo>
                  <a:pt x="74396" y="1169009"/>
                </a:lnTo>
                <a:lnTo>
                  <a:pt x="132257" y="1226718"/>
                </a:lnTo>
                <a:lnTo>
                  <a:pt x="209956" y="1201991"/>
                </a:lnTo>
                <a:lnTo>
                  <a:pt x="225145" y="1210056"/>
                </a:lnTo>
                <a:lnTo>
                  <a:pt x="240944" y="1217028"/>
                </a:lnTo>
                <a:lnTo>
                  <a:pt x="257378" y="1223086"/>
                </a:lnTo>
                <a:lnTo>
                  <a:pt x="274421" y="1228369"/>
                </a:lnTo>
                <a:lnTo>
                  <a:pt x="310794" y="1300911"/>
                </a:lnTo>
                <a:lnTo>
                  <a:pt x="393446" y="1300911"/>
                </a:lnTo>
                <a:lnTo>
                  <a:pt x="429818" y="1228369"/>
                </a:lnTo>
                <a:lnTo>
                  <a:pt x="446874" y="1223086"/>
                </a:lnTo>
                <a:lnTo>
                  <a:pt x="463296" y="1217028"/>
                </a:lnTo>
                <a:lnTo>
                  <a:pt x="479107" y="1210056"/>
                </a:lnTo>
                <a:lnTo>
                  <a:pt x="494296" y="1201991"/>
                </a:lnTo>
                <a:lnTo>
                  <a:pt x="571995" y="1228369"/>
                </a:lnTo>
                <a:lnTo>
                  <a:pt x="597712" y="1201991"/>
                </a:lnTo>
                <a:lnTo>
                  <a:pt x="629856" y="1169009"/>
                </a:lnTo>
                <a:lnTo>
                  <a:pt x="605053" y="1093165"/>
                </a:lnTo>
                <a:lnTo>
                  <a:pt x="613143" y="1078014"/>
                </a:lnTo>
                <a:lnTo>
                  <a:pt x="614464" y="1075029"/>
                </a:lnTo>
                <a:lnTo>
                  <a:pt x="620141" y="1062253"/>
                </a:lnTo>
                <a:lnTo>
                  <a:pt x="626211" y="1045870"/>
                </a:lnTo>
                <a:lnTo>
                  <a:pt x="631507" y="1028865"/>
                </a:lnTo>
                <a:lnTo>
                  <a:pt x="704240" y="992593"/>
                </a:lnTo>
                <a:lnTo>
                  <a:pt x="704240" y="910145"/>
                </a:lnTo>
                <a:close/>
              </a:path>
              <a:path w="1078229" h="1301114">
                <a:moveTo>
                  <a:pt x="1077861" y="309981"/>
                </a:moveTo>
                <a:lnTo>
                  <a:pt x="1005116" y="273710"/>
                </a:lnTo>
                <a:lnTo>
                  <a:pt x="999820" y="256705"/>
                </a:lnTo>
                <a:lnTo>
                  <a:pt x="993749" y="240322"/>
                </a:lnTo>
                <a:lnTo>
                  <a:pt x="988085" y="227533"/>
                </a:lnTo>
                <a:lnTo>
                  <a:pt x="986751" y="224548"/>
                </a:lnTo>
                <a:lnTo>
                  <a:pt x="978662" y="209397"/>
                </a:lnTo>
                <a:lnTo>
                  <a:pt x="1005116" y="131902"/>
                </a:lnTo>
                <a:lnTo>
                  <a:pt x="972058" y="98933"/>
                </a:lnTo>
                <a:lnTo>
                  <a:pt x="945603" y="72555"/>
                </a:lnTo>
                <a:lnTo>
                  <a:pt x="867905" y="98933"/>
                </a:lnTo>
                <a:lnTo>
                  <a:pt x="852716" y="90868"/>
                </a:lnTo>
                <a:lnTo>
                  <a:pt x="849718" y="89547"/>
                </a:lnTo>
                <a:lnTo>
                  <a:pt x="849718" y="351205"/>
                </a:lnTo>
                <a:lnTo>
                  <a:pt x="839876" y="399046"/>
                </a:lnTo>
                <a:lnTo>
                  <a:pt x="813142" y="438378"/>
                </a:lnTo>
                <a:lnTo>
                  <a:pt x="773709" y="465048"/>
                </a:lnTo>
                <a:lnTo>
                  <a:pt x="725741" y="474865"/>
                </a:lnTo>
                <a:lnTo>
                  <a:pt x="677075" y="465048"/>
                </a:lnTo>
                <a:lnTo>
                  <a:pt x="637705" y="438378"/>
                </a:lnTo>
                <a:lnTo>
                  <a:pt x="611352" y="399046"/>
                </a:lnTo>
                <a:lnTo>
                  <a:pt x="601751" y="351205"/>
                </a:lnTo>
                <a:lnTo>
                  <a:pt x="611593" y="303364"/>
                </a:lnTo>
                <a:lnTo>
                  <a:pt x="638327" y="264020"/>
                </a:lnTo>
                <a:lnTo>
                  <a:pt x="677773" y="237350"/>
                </a:lnTo>
                <a:lnTo>
                  <a:pt x="725741" y="227533"/>
                </a:lnTo>
                <a:lnTo>
                  <a:pt x="774395" y="237350"/>
                </a:lnTo>
                <a:lnTo>
                  <a:pt x="813765" y="264020"/>
                </a:lnTo>
                <a:lnTo>
                  <a:pt x="840117" y="303364"/>
                </a:lnTo>
                <a:lnTo>
                  <a:pt x="849718" y="351205"/>
                </a:lnTo>
                <a:lnTo>
                  <a:pt x="849718" y="89547"/>
                </a:lnTo>
                <a:lnTo>
                  <a:pt x="836904" y="83883"/>
                </a:lnTo>
                <a:lnTo>
                  <a:pt x="820483" y="77838"/>
                </a:lnTo>
                <a:lnTo>
                  <a:pt x="803440" y="72555"/>
                </a:lnTo>
                <a:lnTo>
                  <a:pt x="767067" y="0"/>
                </a:lnTo>
                <a:lnTo>
                  <a:pt x="684403" y="0"/>
                </a:lnTo>
                <a:lnTo>
                  <a:pt x="648042" y="72555"/>
                </a:lnTo>
                <a:lnTo>
                  <a:pt x="630986" y="77838"/>
                </a:lnTo>
                <a:lnTo>
                  <a:pt x="614565" y="83883"/>
                </a:lnTo>
                <a:lnTo>
                  <a:pt x="598754" y="90868"/>
                </a:lnTo>
                <a:lnTo>
                  <a:pt x="583565" y="98933"/>
                </a:lnTo>
                <a:lnTo>
                  <a:pt x="505866" y="72555"/>
                </a:lnTo>
                <a:lnTo>
                  <a:pt x="446354" y="131902"/>
                </a:lnTo>
                <a:lnTo>
                  <a:pt x="472808" y="209397"/>
                </a:lnTo>
                <a:lnTo>
                  <a:pt x="464718" y="224548"/>
                </a:lnTo>
                <a:lnTo>
                  <a:pt x="457720" y="240322"/>
                </a:lnTo>
                <a:lnTo>
                  <a:pt x="451650" y="256705"/>
                </a:lnTo>
                <a:lnTo>
                  <a:pt x="446354" y="273710"/>
                </a:lnTo>
                <a:lnTo>
                  <a:pt x="373621" y="309981"/>
                </a:lnTo>
                <a:lnTo>
                  <a:pt x="373621" y="392417"/>
                </a:lnTo>
                <a:lnTo>
                  <a:pt x="446354" y="428701"/>
                </a:lnTo>
                <a:lnTo>
                  <a:pt x="451650" y="445693"/>
                </a:lnTo>
                <a:lnTo>
                  <a:pt x="457720" y="462089"/>
                </a:lnTo>
                <a:lnTo>
                  <a:pt x="464718" y="477850"/>
                </a:lnTo>
                <a:lnTo>
                  <a:pt x="472808" y="493001"/>
                </a:lnTo>
                <a:lnTo>
                  <a:pt x="446354" y="570496"/>
                </a:lnTo>
                <a:lnTo>
                  <a:pt x="504215" y="628205"/>
                </a:lnTo>
                <a:lnTo>
                  <a:pt x="581914" y="601814"/>
                </a:lnTo>
                <a:lnTo>
                  <a:pt x="597103" y="609879"/>
                </a:lnTo>
                <a:lnTo>
                  <a:pt x="612914" y="616864"/>
                </a:lnTo>
                <a:lnTo>
                  <a:pt x="629335" y="622922"/>
                </a:lnTo>
                <a:lnTo>
                  <a:pt x="646379" y="628205"/>
                </a:lnTo>
                <a:lnTo>
                  <a:pt x="682752" y="700747"/>
                </a:lnTo>
                <a:lnTo>
                  <a:pt x="765416" y="700747"/>
                </a:lnTo>
                <a:lnTo>
                  <a:pt x="801776" y="628205"/>
                </a:lnTo>
                <a:lnTo>
                  <a:pt x="818832" y="622922"/>
                </a:lnTo>
                <a:lnTo>
                  <a:pt x="835253" y="616864"/>
                </a:lnTo>
                <a:lnTo>
                  <a:pt x="851065" y="609879"/>
                </a:lnTo>
                <a:lnTo>
                  <a:pt x="866254" y="601814"/>
                </a:lnTo>
                <a:lnTo>
                  <a:pt x="943952" y="628205"/>
                </a:lnTo>
                <a:lnTo>
                  <a:pt x="971156" y="601814"/>
                </a:lnTo>
                <a:lnTo>
                  <a:pt x="1003465" y="570496"/>
                </a:lnTo>
                <a:lnTo>
                  <a:pt x="977011" y="493001"/>
                </a:lnTo>
                <a:lnTo>
                  <a:pt x="999566" y="445008"/>
                </a:lnTo>
                <a:lnTo>
                  <a:pt x="1005116" y="428701"/>
                </a:lnTo>
                <a:lnTo>
                  <a:pt x="1077861" y="392417"/>
                </a:lnTo>
                <a:lnTo>
                  <a:pt x="1077861" y="309981"/>
                </a:lnTo>
                <a:close/>
              </a:path>
            </a:pathLst>
          </a:custGeom>
          <a:solidFill>
            <a:srgbClr val="93A6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14568" y="6546543"/>
            <a:ext cx="15684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253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2359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0" dirty="0">
                <a:solidFill>
                  <a:srgbClr val="FF0000"/>
                </a:solidFill>
              </a:rPr>
              <a:t>B</a:t>
            </a:r>
            <a:r>
              <a:rPr sz="2800" spc="-235" dirty="0">
                <a:solidFill>
                  <a:srgbClr val="FF0000"/>
                </a:solidFill>
              </a:rPr>
              <a:t>u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55" dirty="0">
                <a:solidFill>
                  <a:srgbClr val="FF0000"/>
                </a:solidFill>
              </a:rPr>
              <a:t>l</a:t>
            </a:r>
            <a:r>
              <a:rPr sz="2800" spc="-235" dirty="0">
                <a:solidFill>
                  <a:srgbClr val="FF0000"/>
                </a:solidFill>
              </a:rPr>
              <a:t>t</a:t>
            </a:r>
            <a:r>
              <a:rPr sz="2800" spc="-280" dirty="0">
                <a:solidFill>
                  <a:srgbClr val="FF0000"/>
                </a:solidFill>
              </a:rPr>
              <a:t>-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E</a:t>
            </a:r>
            <a:r>
              <a:rPr sz="2800" spc="-165" dirty="0">
                <a:solidFill>
                  <a:srgbClr val="FF0000"/>
                </a:solidFill>
              </a:rPr>
              <a:t>M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20040" y="1292353"/>
            <a:ext cx="5587365" cy="4794885"/>
            <a:chOff x="320040" y="1292353"/>
            <a:chExt cx="5587365" cy="4794885"/>
          </a:xfrm>
        </p:grpSpPr>
        <p:sp>
          <p:nvSpPr>
            <p:cNvPr id="4" name="object 4"/>
            <p:cNvSpPr/>
            <p:nvPr/>
          </p:nvSpPr>
          <p:spPr>
            <a:xfrm>
              <a:off x="358140" y="1330452"/>
              <a:ext cx="5511165" cy="4718685"/>
            </a:xfrm>
            <a:custGeom>
              <a:avLst/>
              <a:gdLst/>
              <a:ahLst/>
              <a:cxnLst/>
              <a:rect l="l" t="t" r="r" b="b"/>
              <a:pathLst>
                <a:path w="5511165" h="4718685">
                  <a:moveTo>
                    <a:pt x="4724400" y="0"/>
                  </a:moveTo>
                  <a:lnTo>
                    <a:pt x="786384" y="0"/>
                  </a:lnTo>
                  <a:lnTo>
                    <a:pt x="738480" y="1435"/>
                  </a:lnTo>
                  <a:lnTo>
                    <a:pt x="691335" y="5685"/>
                  </a:lnTo>
                  <a:lnTo>
                    <a:pt x="645032" y="12669"/>
                  </a:lnTo>
                  <a:lnTo>
                    <a:pt x="599652" y="22304"/>
                  </a:lnTo>
                  <a:lnTo>
                    <a:pt x="555277" y="34508"/>
                  </a:lnTo>
                  <a:lnTo>
                    <a:pt x="511991" y="49198"/>
                  </a:lnTo>
                  <a:lnTo>
                    <a:pt x="469875" y="66293"/>
                  </a:lnTo>
                  <a:lnTo>
                    <a:pt x="429012" y="85709"/>
                  </a:lnTo>
                  <a:lnTo>
                    <a:pt x="389483" y="107365"/>
                  </a:lnTo>
                  <a:lnTo>
                    <a:pt x="351372" y="131179"/>
                  </a:lnTo>
                  <a:lnTo>
                    <a:pt x="314759" y="157068"/>
                  </a:lnTo>
                  <a:lnTo>
                    <a:pt x="279729" y="184949"/>
                  </a:lnTo>
                  <a:lnTo>
                    <a:pt x="246362" y="214741"/>
                  </a:lnTo>
                  <a:lnTo>
                    <a:pt x="214741" y="246362"/>
                  </a:lnTo>
                  <a:lnTo>
                    <a:pt x="184949" y="279729"/>
                  </a:lnTo>
                  <a:lnTo>
                    <a:pt x="157068" y="314759"/>
                  </a:lnTo>
                  <a:lnTo>
                    <a:pt x="131179" y="351372"/>
                  </a:lnTo>
                  <a:lnTo>
                    <a:pt x="107365" y="389483"/>
                  </a:lnTo>
                  <a:lnTo>
                    <a:pt x="85709" y="429012"/>
                  </a:lnTo>
                  <a:lnTo>
                    <a:pt x="66293" y="469875"/>
                  </a:lnTo>
                  <a:lnTo>
                    <a:pt x="49198" y="511991"/>
                  </a:lnTo>
                  <a:lnTo>
                    <a:pt x="34508" y="555277"/>
                  </a:lnTo>
                  <a:lnTo>
                    <a:pt x="22304" y="599652"/>
                  </a:lnTo>
                  <a:lnTo>
                    <a:pt x="12669" y="645032"/>
                  </a:lnTo>
                  <a:lnTo>
                    <a:pt x="5685" y="691335"/>
                  </a:lnTo>
                  <a:lnTo>
                    <a:pt x="1435" y="738480"/>
                  </a:lnTo>
                  <a:lnTo>
                    <a:pt x="0" y="786384"/>
                  </a:lnTo>
                  <a:lnTo>
                    <a:pt x="0" y="3931920"/>
                  </a:lnTo>
                  <a:lnTo>
                    <a:pt x="1435" y="3979823"/>
                  </a:lnTo>
                  <a:lnTo>
                    <a:pt x="5685" y="4026968"/>
                  </a:lnTo>
                  <a:lnTo>
                    <a:pt x="12669" y="4073271"/>
                  </a:lnTo>
                  <a:lnTo>
                    <a:pt x="22304" y="4118651"/>
                  </a:lnTo>
                  <a:lnTo>
                    <a:pt x="34508" y="4163026"/>
                  </a:lnTo>
                  <a:lnTo>
                    <a:pt x="49198" y="4206312"/>
                  </a:lnTo>
                  <a:lnTo>
                    <a:pt x="66293" y="4248428"/>
                  </a:lnTo>
                  <a:lnTo>
                    <a:pt x="85709" y="4289291"/>
                  </a:lnTo>
                  <a:lnTo>
                    <a:pt x="107365" y="4328820"/>
                  </a:lnTo>
                  <a:lnTo>
                    <a:pt x="131179" y="4366931"/>
                  </a:lnTo>
                  <a:lnTo>
                    <a:pt x="157068" y="4403544"/>
                  </a:lnTo>
                  <a:lnTo>
                    <a:pt x="184949" y="4438574"/>
                  </a:lnTo>
                  <a:lnTo>
                    <a:pt x="214741" y="4471941"/>
                  </a:lnTo>
                  <a:lnTo>
                    <a:pt x="246362" y="4503562"/>
                  </a:lnTo>
                  <a:lnTo>
                    <a:pt x="279729" y="4533354"/>
                  </a:lnTo>
                  <a:lnTo>
                    <a:pt x="314759" y="4561235"/>
                  </a:lnTo>
                  <a:lnTo>
                    <a:pt x="351372" y="4587124"/>
                  </a:lnTo>
                  <a:lnTo>
                    <a:pt x="389483" y="4610938"/>
                  </a:lnTo>
                  <a:lnTo>
                    <a:pt x="429012" y="4632594"/>
                  </a:lnTo>
                  <a:lnTo>
                    <a:pt x="469875" y="4652010"/>
                  </a:lnTo>
                  <a:lnTo>
                    <a:pt x="511991" y="4669105"/>
                  </a:lnTo>
                  <a:lnTo>
                    <a:pt x="555277" y="4683795"/>
                  </a:lnTo>
                  <a:lnTo>
                    <a:pt x="599652" y="4695999"/>
                  </a:lnTo>
                  <a:lnTo>
                    <a:pt x="645032" y="4705634"/>
                  </a:lnTo>
                  <a:lnTo>
                    <a:pt x="691335" y="4712618"/>
                  </a:lnTo>
                  <a:lnTo>
                    <a:pt x="738480" y="4716868"/>
                  </a:lnTo>
                  <a:lnTo>
                    <a:pt x="786384" y="4718304"/>
                  </a:lnTo>
                  <a:lnTo>
                    <a:pt x="4724400" y="4718304"/>
                  </a:lnTo>
                  <a:lnTo>
                    <a:pt x="4772305" y="4716868"/>
                  </a:lnTo>
                  <a:lnTo>
                    <a:pt x="4819450" y="4712618"/>
                  </a:lnTo>
                  <a:lnTo>
                    <a:pt x="4865755" y="4705634"/>
                  </a:lnTo>
                  <a:lnTo>
                    <a:pt x="4911136" y="4695999"/>
                  </a:lnTo>
                  <a:lnTo>
                    <a:pt x="4955510" y="4683795"/>
                  </a:lnTo>
                  <a:lnTo>
                    <a:pt x="4998797" y="4669105"/>
                  </a:lnTo>
                  <a:lnTo>
                    <a:pt x="5040913" y="4652010"/>
                  </a:lnTo>
                  <a:lnTo>
                    <a:pt x="5081777" y="4632594"/>
                  </a:lnTo>
                  <a:lnTo>
                    <a:pt x="5121306" y="4610938"/>
                  </a:lnTo>
                  <a:lnTo>
                    <a:pt x="5159417" y="4587124"/>
                  </a:lnTo>
                  <a:lnTo>
                    <a:pt x="5196029" y="4561235"/>
                  </a:lnTo>
                  <a:lnTo>
                    <a:pt x="5231059" y="4533354"/>
                  </a:lnTo>
                  <a:lnTo>
                    <a:pt x="5264426" y="4503562"/>
                  </a:lnTo>
                  <a:lnTo>
                    <a:pt x="5296046" y="4471941"/>
                  </a:lnTo>
                  <a:lnTo>
                    <a:pt x="5325838" y="4438574"/>
                  </a:lnTo>
                  <a:lnTo>
                    <a:pt x="5353719" y="4403544"/>
                  </a:lnTo>
                  <a:lnTo>
                    <a:pt x="5379607" y="4366931"/>
                  </a:lnTo>
                  <a:lnTo>
                    <a:pt x="5403421" y="4328820"/>
                  </a:lnTo>
                  <a:lnTo>
                    <a:pt x="5425076" y="4289291"/>
                  </a:lnTo>
                  <a:lnTo>
                    <a:pt x="5444492" y="4248428"/>
                  </a:lnTo>
                  <a:lnTo>
                    <a:pt x="5461586" y="4206312"/>
                  </a:lnTo>
                  <a:lnTo>
                    <a:pt x="5476276" y="4163026"/>
                  </a:lnTo>
                  <a:lnTo>
                    <a:pt x="5488479" y="4118651"/>
                  </a:lnTo>
                  <a:lnTo>
                    <a:pt x="5498114" y="4073271"/>
                  </a:lnTo>
                  <a:lnTo>
                    <a:pt x="5505098" y="4026968"/>
                  </a:lnTo>
                  <a:lnTo>
                    <a:pt x="5509348" y="3979823"/>
                  </a:lnTo>
                  <a:lnTo>
                    <a:pt x="5510784" y="3931920"/>
                  </a:lnTo>
                  <a:lnTo>
                    <a:pt x="5510784" y="786384"/>
                  </a:lnTo>
                  <a:lnTo>
                    <a:pt x="5509348" y="738480"/>
                  </a:lnTo>
                  <a:lnTo>
                    <a:pt x="5505098" y="691335"/>
                  </a:lnTo>
                  <a:lnTo>
                    <a:pt x="5498114" y="645032"/>
                  </a:lnTo>
                  <a:lnTo>
                    <a:pt x="5488479" y="599652"/>
                  </a:lnTo>
                  <a:lnTo>
                    <a:pt x="5476276" y="555277"/>
                  </a:lnTo>
                  <a:lnTo>
                    <a:pt x="5461586" y="511991"/>
                  </a:lnTo>
                  <a:lnTo>
                    <a:pt x="5444492" y="469875"/>
                  </a:lnTo>
                  <a:lnTo>
                    <a:pt x="5425076" y="429012"/>
                  </a:lnTo>
                  <a:lnTo>
                    <a:pt x="5403421" y="389483"/>
                  </a:lnTo>
                  <a:lnTo>
                    <a:pt x="5379607" y="351372"/>
                  </a:lnTo>
                  <a:lnTo>
                    <a:pt x="5353719" y="314759"/>
                  </a:lnTo>
                  <a:lnTo>
                    <a:pt x="5325838" y="279729"/>
                  </a:lnTo>
                  <a:lnTo>
                    <a:pt x="5296046" y="246362"/>
                  </a:lnTo>
                  <a:lnTo>
                    <a:pt x="5264426" y="214741"/>
                  </a:lnTo>
                  <a:lnTo>
                    <a:pt x="5231059" y="184949"/>
                  </a:lnTo>
                  <a:lnTo>
                    <a:pt x="5196029" y="157068"/>
                  </a:lnTo>
                  <a:lnTo>
                    <a:pt x="5159417" y="131179"/>
                  </a:lnTo>
                  <a:lnTo>
                    <a:pt x="5121306" y="107365"/>
                  </a:lnTo>
                  <a:lnTo>
                    <a:pt x="5081777" y="85709"/>
                  </a:lnTo>
                  <a:lnTo>
                    <a:pt x="5040913" y="66293"/>
                  </a:lnTo>
                  <a:lnTo>
                    <a:pt x="4998797" y="49198"/>
                  </a:lnTo>
                  <a:lnTo>
                    <a:pt x="4955510" y="34508"/>
                  </a:lnTo>
                  <a:lnTo>
                    <a:pt x="4911136" y="22304"/>
                  </a:lnTo>
                  <a:lnTo>
                    <a:pt x="4865755" y="12669"/>
                  </a:lnTo>
                  <a:lnTo>
                    <a:pt x="4819450" y="5685"/>
                  </a:lnTo>
                  <a:lnTo>
                    <a:pt x="4772305" y="1435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FCD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8140" y="1330453"/>
              <a:ext cx="5511165" cy="4718685"/>
            </a:xfrm>
            <a:custGeom>
              <a:avLst/>
              <a:gdLst/>
              <a:ahLst/>
              <a:cxnLst/>
              <a:rect l="l" t="t" r="r" b="b"/>
              <a:pathLst>
                <a:path w="5511165" h="4718685">
                  <a:moveTo>
                    <a:pt x="0" y="786384"/>
                  </a:moveTo>
                  <a:lnTo>
                    <a:pt x="1435" y="738480"/>
                  </a:lnTo>
                  <a:lnTo>
                    <a:pt x="5685" y="691335"/>
                  </a:lnTo>
                  <a:lnTo>
                    <a:pt x="12669" y="645032"/>
                  </a:lnTo>
                  <a:lnTo>
                    <a:pt x="22304" y="599652"/>
                  </a:lnTo>
                  <a:lnTo>
                    <a:pt x="34508" y="555277"/>
                  </a:lnTo>
                  <a:lnTo>
                    <a:pt x="49198" y="511991"/>
                  </a:lnTo>
                  <a:lnTo>
                    <a:pt x="66293" y="469875"/>
                  </a:lnTo>
                  <a:lnTo>
                    <a:pt x="85709" y="429012"/>
                  </a:lnTo>
                  <a:lnTo>
                    <a:pt x="107365" y="389483"/>
                  </a:lnTo>
                  <a:lnTo>
                    <a:pt x="131179" y="351372"/>
                  </a:lnTo>
                  <a:lnTo>
                    <a:pt x="157068" y="314759"/>
                  </a:lnTo>
                  <a:lnTo>
                    <a:pt x="184949" y="279729"/>
                  </a:lnTo>
                  <a:lnTo>
                    <a:pt x="214741" y="246362"/>
                  </a:lnTo>
                  <a:lnTo>
                    <a:pt x="246362" y="214741"/>
                  </a:lnTo>
                  <a:lnTo>
                    <a:pt x="279729" y="184949"/>
                  </a:lnTo>
                  <a:lnTo>
                    <a:pt x="314759" y="157068"/>
                  </a:lnTo>
                  <a:lnTo>
                    <a:pt x="351372" y="131179"/>
                  </a:lnTo>
                  <a:lnTo>
                    <a:pt x="389483" y="107365"/>
                  </a:lnTo>
                  <a:lnTo>
                    <a:pt x="429012" y="85709"/>
                  </a:lnTo>
                  <a:lnTo>
                    <a:pt x="469875" y="66293"/>
                  </a:lnTo>
                  <a:lnTo>
                    <a:pt x="511991" y="49198"/>
                  </a:lnTo>
                  <a:lnTo>
                    <a:pt x="555277" y="34508"/>
                  </a:lnTo>
                  <a:lnTo>
                    <a:pt x="599652" y="22304"/>
                  </a:lnTo>
                  <a:lnTo>
                    <a:pt x="645032" y="12669"/>
                  </a:lnTo>
                  <a:lnTo>
                    <a:pt x="691335" y="5685"/>
                  </a:lnTo>
                  <a:lnTo>
                    <a:pt x="738480" y="1435"/>
                  </a:lnTo>
                  <a:lnTo>
                    <a:pt x="786384" y="0"/>
                  </a:lnTo>
                  <a:lnTo>
                    <a:pt x="4724400" y="0"/>
                  </a:lnTo>
                  <a:lnTo>
                    <a:pt x="4772305" y="1435"/>
                  </a:lnTo>
                  <a:lnTo>
                    <a:pt x="4819450" y="5685"/>
                  </a:lnTo>
                  <a:lnTo>
                    <a:pt x="4865755" y="12669"/>
                  </a:lnTo>
                  <a:lnTo>
                    <a:pt x="4911136" y="22304"/>
                  </a:lnTo>
                  <a:lnTo>
                    <a:pt x="4955510" y="34508"/>
                  </a:lnTo>
                  <a:lnTo>
                    <a:pt x="4998797" y="49198"/>
                  </a:lnTo>
                  <a:lnTo>
                    <a:pt x="5040913" y="66293"/>
                  </a:lnTo>
                  <a:lnTo>
                    <a:pt x="5081777" y="85709"/>
                  </a:lnTo>
                  <a:lnTo>
                    <a:pt x="5121306" y="107365"/>
                  </a:lnTo>
                  <a:lnTo>
                    <a:pt x="5159417" y="131179"/>
                  </a:lnTo>
                  <a:lnTo>
                    <a:pt x="5196029" y="157068"/>
                  </a:lnTo>
                  <a:lnTo>
                    <a:pt x="5231059" y="184949"/>
                  </a:lnTo>
                  <a:lnTo>
                    <a:pt x="5264426" y="214741"/>
                  </a:lnTo>
                  <a:lnTo>
                    <a:pt x="5296046" y="246362"/>
                  </a:lnTo>
                  <a:lnTo>
                    <a:pt x="5325838" y="279729"/>
                  </a:lnTo>
                  <a:lnTo>
                    <a:pt x="5353719" y="314759"/>
                  </a:lnTo>
                  <a:lnTo>
                    <a:pt x="5379607" y="351372"/>
                  </a:lnTo>
                  <a:lnTo>
                    <a:pt x="5403421" y="389483"/>
                  </a:lnTo>
                  <a:lnTo>
                    <a:pt x="5425076" y="429012"/>
                  </a:lnTo>
                  <a:lnTo>
                    <a:pt x="5444492" y="469875"/>
                  </a:lnTo>
                  <a:lnTo>
                    <a:pt x="5461586" y="511991"/>
                  </a:lnTo>
                  <a:lnTo>
                    <a:pt x="5476276" y="555277"/>
                  </a:lnTo>
                  <a:lnTo>
                    <a:pt x="5488479" y="599652"/>
                  </a:lnTo>
                  <a:lnTo>
                    <a:pt x="5498114" y="645032"/>
                  </a:lnTo>
                  <a:lnTo>
                    <a:pt x="5505098" y="691335"/>
                  </a:lnTo>
                  <a:lnTo>
                    <a:pt x="5509348" y="738480"/>
                  </a:lnTo>
                  <a:lnTo>
                    <a:pt x="5510784" y="786384"/>
                  </a:lnTo>
                  <a:lnTo>
                    <a:pt x="5510784" y="3931920"/>
                  </a:lnTo>
                  <a:lnTo>
                    <a:pt x="5509348" y="3979823"/>
                  </a:lnTo>
                  <a:lnTo>
                    <a:pt x="5505098" y="4026968"/>
                  </a:lnTo>
                  <a:lnTo>
                    <a:pt x="5498114" y="4073271"/>
                  </a:lnTo>
                  <a:lnTo>
                    <a:pt x="5488479" y="4118651"/>
                  </a:lnTo>
                  <a:lnTo>
                    <a:pt x="5476276" y="4163026"/>
                  </a:lnTo>
                  <a:lnTo>
                    <a:pt x="5461586" y="4206312"/>
                  </a:lnTo>
                  <a:lnTo>
                    <a:pt x="5444492" y="4248428"/>
                  </a:lnTo>
                  <a:lnTo>
                    <a:pt x="5425076" y="4289291"/>
                  </a:lnTo>
                  <a:lnTo>
                    <a:pt x="5403421" y="4328820"/>
                  </a:lnTo>
                  <a:lnTo>
                    <a:pt x="5379607" y="4366931"/>
                  </a:lnTo>
                  <a:lnTo>
                    <a:pt x="5353719" y="4403544"/>
                  </a:lnTo>
                  <a:lnTo>
                    <a:pt x="5325838" y="4438574"/>
                  </a:lnTo>
                  <a:lnTo>
                    <a:pt x="5296046" y="4471941"/>
                  </a:lnTo>
                  <a:lnTo>
                    <a:pt x="5264426" y="4503562"/>
                  </a:lnTo>
                  <a:lnTo>
                    <a:pt x="5231059" y="4533354"/>
                  </a:lnTo>
                  <a:lnTo>
                    <a:pt x="5196029" y="4561235"/>
                  </a:lnTo>
                  <a:lnTo>
                    <a:pt x="5159417" y="4587124"/>
                  </a:lnTo>
                  <a:lnTo>
                    <a:pt x="5121306" y="4610938"/>
                  </a:lnTo>
                  <a:lnTo>
                    <a:pt x="5081777" y="4632594"/>
                  </a:lnTo>
                  <a:lnTo>
                    <a:pt x="5040913" y="4652010"/>
                  </a:lnTo>
                  <a:lnTo>
                    <a:pt x="4998797" y="4669105"/>
                  </a:lnTo>
                  <a:lnTo>
                    <a:pt x="4955510" y="4683795"/>
                  </a:lnTo>
                  <a:lnTo>
                    <a:pt x="4911136" y="4695999"/>
                  </a:lnTo>
                  <a:lnTo>
                    <a:pt x="4865755" y="4705634"/>
                  </a:lnTo>
                  <a:lnTo>
                    <a:pt x="4819450" y="4712618"/>
                  </a:lnTo>
                  <a:lnTo>
                    <a:pt x="4772305" y="4716868"/>
                  </a:lnTo>
                  <a:lnTo>
                    <a:pt x="4724400" y="4718304"/>
                  </a:lnTo>
                  <a:lnTo>
                    <a:pt x="786384" y="4718304"/>
                  </a:lnTo>
                  <a:lnTo>
                    <a:pt x="738480" y="4716868"/>
                  </a:lnTo>
                  <a:lnTo>
                    <a:pt x="691335" y="4712618"/>
                  </a:lnTo>
                  <a:lnTo>
                    <a:pt x="645032" y="4705634"/>
                  </a:lnTo>
                  <a:lnTo>
                    <a:pt x="599652" y="4695999"/>
                  </a:lnTo>
                  <a:lnTo>
                    <a:pt x="555277" y="4683795"/>
                  </a:lnTo>
                  <a:lnTo>
                    <a:pt x="511991" y="4669105"/>
                  </a:lnTo>
                  <a:lnTo>
                    <a:pt x="469875" y="4652010"/>
                  </a:lnTo>
                  <a:lnTo>
                    <a:pt x="429012" y="4632594"/>
                  </a:lnTo>
                  <a:lnTo>
                    <a:pt x="389483" y="4610938"/>
                  </a:lnTo>
                  <a:lnTo>
                    <a:pt x="351372" y="4587124"/>
                  </a:lnTo>
                  <a:lnTo>
                    <a:pt x="314759" y="4561235"/>
                  </a:lnTo>
                  <a:lnTo>
                    <a:pt x="279729" y="4533354"/>
                  </a:lnTo>
                  <a:lnTo>
                    <a:pt x="246362" y="4503562"/>
                  </a:lnTo>
                  <a:lnTo>
                    <a:pt x="214741" y="4471941"/>
                  </a:lnTo>
                  <a:lnTo>
                    <a:pt x="184949" y="4438574"/>
                  </a:lnTo>
                  <a:lnTo>
                    <a:pt x="157068" y="4403544"/>
                  </a:lnTo>
                  <a:lnTo>
                    <a:pt x="131179" y="4366931"/>
                  </a:lnTo>
                  <a:lnTo>
                    <a:pt x="107365" y="4328820"/>
                  </a:lnTo>
                  <a:lnTo>
                    <a:pt x="85709" y="4289291"/>
                  </a:lnTo>
                  <a:lnTo>
                    <a:pt x="66293" y="4248428"/>
                  </a:lnTo>
                  <a:lnTo>
                    <a:pt x="49198" y="4206312"/>
                  </a:lnTo>
                  <a:lnTo>
                    <a:pt x="34508" y="4163026"/>
                  </a:lnTo>
                  <a:lnTo>
                    <a:pt x="22304" y="4118651"/>
                  </a:lnTo>
                  <a:lnTo>
                    <a:pt x="12669" y="4073271"/>
                  </a:lnTo>
                  <a:lnTo>
                    <a:pt x="5685" y="4026968"/>
                  </a:lnTo>
                  <a:lnTo>
                    <a:pt x="1435" y="3979823"/>
                  </a:lnTo>
                  <a:lnTo>
                    <a:pt x="0" y="3931920"/>
                  </a:lnTo>
                  <a:lnTo>
                    <a:pt x="0" y="786384"/>
                  </a:lnTo>
                  <a:close/>
                </a:path>
              </a:pathLst>
            </a:custGeom>
            <a:ln w="76200">
              <a:solidFill>
                <a:srgbClr val="DF8D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pc="-65" dirty="0"/>
              <a:t>admin:</a:t>
            </a:r>
          </a:p>
          <a:p>
            <a:pPr marL="814069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pc="-220" dirty="0"/>
              <a:t>S</a:t>
            </a:r>
            <a:r>
              <a:rPr spc="-65" dirty="0"/>
              <a:t>y</a:t>
            </a:r>
            <a:r>
              <a:rPr spc="-145" dirty="0"/>
              <a:t>s</a:t>
            </a:r>
            <a:r>
              <a:rPr spc="-90" dirty="0"/>
              <a:t>t</a:t>
            </a:r>
            <a:r>
              <a:rPr spc="-130" dirty="0"/>
              <a:t>e</a:t>
            </a:r>
            <a:r>
              <a:rPr spc="-25" dirty="0"/>
              <a:t>m</a:t>
            </a:r>
            <a:r>
              <a:rPr spc="-210" dirty="0"/>
              <a:t> </a:t>
            </a:r>
            <a:r>
              <a:rPr spc="-130" dirty="0"/>
              <a:t>a</a:t>
            </a:r>
            <a:r>
              <a:rPr spc="-95" dirty="0"/>
              <a:t>d</a:t>
            </a:r>
            <a:r>
              <a:rPr spc="-45" dirty="0"/>
              <a:t>m</a:t>
            </a:r>
            <a:r>
              <a:rPr spc="-10" dirty="0"/>
              <a:t>i</a:t>
            </a:r>
            <a:r>
              <a:rPr spc="-55" dirty="0"/>
              <a:t>n</a:t>
            </a:r>
            <a:r>
              <a:rPr spc="-5" dirty="0"/>
              <a:t>i</a:t>
            </a:r>
            <a:r>
              <a:rPr spc="-145" dirty="0"/>
              <a:t>s</a:t>
            </a:r>
            <a:r>
              <a:rPr spc="-114" dirty="0"/>
              <a:t>t</a:t>
            </a:r>
            <a:r>
              <a:rPr spc="-125" dirty="0"/>
              <a:t>r</a:t>
            </a:r>
            <a:r>
              <a:rPr spc="-155" dirty="0"/>
              <a:t>a</a:t>
            </a:r>
            <a:r>
              <a:rPr spc="-95" dirty="0"/>
              <a:t>t</a:t>
            </a:r>
            <a:r>
              <a:rPr spc="-25" dirty="0"/>
              <a:t>i</a:t>
            </a:r>
            <a:r>
              <a:rPr spc="-50" dirty="0"/>
              <a:t>o</a:t>
            </a:r>
            <a:r>
              <a:rPr spc="-65" dirty="0"/>
              <a:t>n</a:t>
            </a:r>
            <a:r>
              <a:rPr spc="-225" dirty="0"/>
              <a:t> </a:t>
            </a:r>
            <a:r>
              <a:rPr spc="-130" dirty="0"/>
              <a:t>a</a:t>
            </a:r>
            <a:r>
              <a:rPr spc="-105" dirty="0"/>
              <a:t>cc</a:t>
            </a:r>
            <a:r>
              <a:rPr spc="-50" dirty="0"/>
              <a:t>o</a:t>
            </a:r>
            <a:r>
              <a:rPr spc="-80" dirty="0"/>
              <a:t>u</a:t>
            </a:r>
            <a:r>
              <a:rPr spc="-55" dirty="0"/>
              <a:t>n</a:t>
            </a:r>
            <a:r>
              <a:rPr spc="-114" dirty="0"/>
              <a:t>t</a:t>
            </a:r>
          </a:p>
          <a:p>
            <a:pPr marL="814069" marR="650875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pc="-125" dirty="0"/>
              <a:t>A</a:t>
            </a:r>
            <a:r>
              <a:rPr spc="-120" dirty="0"/>
              <a:t>v</a:t>
            </a:r>
            <a:r>
              <a:rPr spc="-130" dirty="0"/>
              <a:t>a</a:t>
            </a:r>
            <a:r>
              <a:rPr spc="-25" dirty="0"/>
              <a:t>i</a:t>
            </a:r>
            <a:r>
              <a:rPr spc="-50" dirty="0"/>
              <a:t>l</a:t>
            </a:r>
            <a:r>
              <a:rPr spc="-85" dirty="0"/>
              <a:t>a</a:t>
            </a:r>
            <a:r>
              <a:rPr spc="-65" dirty="0"/>
              <a:t>b</a:t>
            </a:r>
            <a:r>
              <a:rPr spc="-45" dirty="0"/>
              <a:t>l</a:t>
            </a:r>
            <a:r>
              <a:rPr spc="-75" dirty="0"/>
              <a:t>e</a:t>
            </a:r>
            <a:r>
              <a:rPr spc="-175" dirty="0"/>
              <a:t> </a:t>
            </a:r>
            <a:r>
              <a:rPr dirty="0"/>
              <a:t>o</a:t>
            </a:r>
            <a:r>
              <a:rPr spc="-10" dirty="0"/>
              <a:t>n</a:t>
            </a:r>
            <a:r>
              <a:rPr spc="95" dirty="0"/>
              <a:t>l</a:t>
            </a:r>
            <a:r>
              <a:rPr spc="-100" dirty="0"/>
              <a:t>y </a:t>
            </a:r>
            <a:r>
              <a:rPr spc="-50" dirty="0"/>
              <a:t>o</a:t>
            </a:r>
            <a:r>
              <a:rPr spc="-65" dirty="0"/>
              <a:t>n</a:t>
            </a:r>
            <a:r>
              <a:rPr spc="-175" dirty="0"/>
              <a:t> </a:t>
            </a:r>
            <a:r>
              <a:rPr spc="-45" dirty="0"/>
              <a:t>L</a:t>
            </a:r>
            <a:r>
              <a:rPr spc="-25" dirty="0"/>
              <a:t>o</a:t>
            </a:r>
            <a:r>
              <a:rPr spc="-60" dirty="0"/>
              <a:t>c</a:t>
            </a:r>
            <a:r>
              <a:rPr spc="-130" dirty="0"/>
              <a:t>a</a:t>
            </a:r>
            <a:r>
              <a:rPr spc="5" dirty="0"/>
              <a:t>l</a:t>
            </a:r>
            <a:r>
              <a:rPr spc="-215" dirty="0"/>
              <a:t> </a:t>
            </a:r>
            <a:r>
              <a:rPr spc="-20" dirty="0"/>
              <a:t>AE</a:t>
            </a:r>
            <a:r>
              <a:rPr dirty="0"/>
              <a:t>M</a:t>
            </a:r>
            <a:r>
              <a:rPr spc="-300" dirty="0"/>
              <a:t>:  </a:t>
            </a:r>
            <a:r>
              <a:rPr spc="-70" dirty="0"/>
              <a:t>admin/admin</a:t>
            </a: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pc="-55" dirty="0"/>
              <a:t>A</a:t>
            </a:r>
            <a:r>
              <a:rPr spc="-95" dirty="0"/>
              <a:t>d</a:t>
            </a:r>
            <a:r>
              <a:rPr spc="-25" dirty="0"/>
              <a:t>mi</a:t>
            </a:r>
            <a:r>
              <a:rPr spc="-65" dirty="0"/>
              <a:t>n</a:t>
            </a:r>
            <a:r>
              <a:rPr spc="-175" dirty="0"/>
              <a:t> </a:t>
            </a:r>
            <a:r>
              <a:rPr spc="-100" dirty="0"/>
              <a:t>r</a:t>
            </a:r>
            <a:r>
              <a:rPr spc="-50" dirty="0"/>
              <a:t>i</a:t>
            </a:r>
            <a:r>
              <a:rPr spc="-165" dirty="0"/>
              <a:t>g</a:t>
            </a:r>
            <a:r>
              <a:rPr spc="-55" dirty="0"/>
              <a:t>h</a:t>
            </a:r>
            <a:r>
              <a:rPr spc="-45" dirty="0"/>
              <a:t>t</a:t>
            </a:r>
            <a:r>
              <a:rPr spc="-170" dirty="0"/>
              <a:t>s</a:t>
            </a:r>
            <a:r>
              <a:rPr spc="-210" dirty="0"/>
              <a:t> </a:t>
            </a:r>
            <a:r>
              <a:rPr spc="-60" dirty="0"/>
              <a:t>c</a:t>
            </a:r>
            <a:r>
              <a:rPr spc="-130" dirty="0"/>
              <a:t>a</a:t>
            </a:r>
            <a:r>
              <a:rPr spc="-65" dirty="0"/>
              <a:t>n</a:t>
            </a:r>
            <a:r>
              <a:rPr spc="-200" dirty="0"/>
              <a:t> </a:t>
            </a:r>
            <a:r>
              <a:rPr spc="-45" dirty="0"/>
              <a:t>b</a:t>
            </a:r>
            <a:r>
              <a:rPr spc="-114" dirty="0"/>
              <a:t>e</a:t>
            </a:r>
            <a:r>
              <a:rPr spc="-225" dirty="0"/>
              <a:t> </a:t>
            </a:r>
            <a:r>
              <a:rPr spc="-165" dirty="0"/>
              <a:t>g</a:t>
            </a:r>
            <a:r>
              <a:rPr spc="-5" dirty="0"/>
              <a:t>i</a:t>
            </a:r>
            <a:r>
              <a:rPr spc="-95" dirty="0"/>
              <a:t>v</a:t>
            </a:r>
            <a:r>
              <a:rPr spc="-75" dirty="0"/>
              <a:t>e</a:t>
            </a:r>
            <a:r>
              <a:rPr spc="-90" dirty="0"/>
              <a:t>n</a:t>
            </a:r>
            <a:r>
              <a:rPr spc="-200" dirty="0"/>
              <a:t> </a:t>
            </a:r>
            <a:r>
              <a:rPr spc="-45" dirty="0"/>
              <a:t>b</a:t>
            </a:r>
            <a:r>
              <a:rPr spc="-100" dirty="0"/>
              <a:t>y</a:t>
            </a:r>
          </a:p>
          <a:p>
            <a:pPr marL="814069" marR="508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pc="-90" dirty="0"/>
              <a:t>Adding</a:t>
            </a:r>
            <a:r>
              <a:rPr spc="-165" dirty="0"/>
              <a:t> </a:t>
            </a:r>
            <a:r>
              <a:rPr spc="-110" dirty="0"/>
              <a:t>users</a:t>
            </a:r>
            <a:r>
              <a:rPr spc="-180" dirty="0"/>
              <a:t> </a:t>
            </a:r>
            <a:r>
              <a:rPr spc="-85" dirty="0"/>
              <a:t>to</a:t>
            </a:r>
            <a:r>
              <a:rPr spc="-185" dirty="0"/>
              <a:t> </a:t>
            </a:r>
            <a:r>
              <a:rPr spc="-90" dirty="0"/>
              <a:t>the</a:t>
            </a:r>
            <a:r>
              <a:rPr spc="-145" dirty="0"/>
              <a:t> </a:t>
            </a:r>
            <a:r>
              <a:rPr spc="-40" dirty="0"/>
              <a:t>administrators </a:t>
            </a:r>
            <a:r>
              <a:rPr spc="-670" dirty="0"/>
              <a:t> </a:t>
            </a:r>
            <a:r>
              <a:rPr spc="-175" dirty="0"/>
              <a:t>g</a:t>
            </a:r>
            <a:r>
              <a:rPr spc="-90" dirty="0"/>
              <a:t>r</a:t>
            </a:r>
            <a:r>
              <a:rPr spc="-50" dirty="0"/>
              <a:t>o</a:t>
            </a:r>
            <a:r>
              <a:rPr spc="-80" dirty="0"/>
              <a:t>up</a:t>
            </a:r>
            <a:r>
              <a:rPr spc="-175" dirty="0"/>
              <a:t> </a:t>
            </a:r>
            <a:r>
              <a:rPr spc="-55" dirty="0"/>
              <a:t>w</a:t>
            </a:r>
            <a:r>
              <a:rPr spc="-5" dirty="0"/>
              <a:t>i</a:t>
            </a:r>
            <a:r>
              <a:rPr spc="-95" dirty="0"/>
              <a:t>t</a:t>
            </a:r>
            <a:r>
              <a:rPr spc="-55" dirty="0"/>
              <a:t>h</a:t>
            </a:r>
            <a:r>
              <a:rPr spc="-25" dirty="0"/>
              <a:t>i</a:t>
            </a:r>
            <a:r>
              <a:rPr spc="-65" dirty="0"/>
              <a:t>n</a:t>
            </a:r>
            <a:r>
              <a:rPr spc="-250" dirty="0"/>
              <a:t> </a:t>
            </a:r>
            <a:r>
              <a:rPr spc="-95" dirty="0"/>
              <a:t>t</a:t>
            </a:r>
            <a:r>
              <a:rPr spc="-55" dirty="0"/>
              <a:t>h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55" dirty="0"/>
              <a:t>A</a:t>
            </a:r>
            <a:r>
              <a:rPr spc="-135" dirty="0"/>
              <a:t>E</a:t>
            </a:r>
            <a:r>
              <a:rPr spc="130" dirty="0"/>
              <a:t>M</a:t>
            </a:r>
            <a:r>
              <a:rPr spc="-165" dirty="0"/>
              <a:t> </a:t>
            </a:r>
            <a:r>
              <a:rPr spc="-175" dirty="0"/>
              <a:t>S</a:t>
            </a:r>
            <a:r>
              <a:rPr spc="-105" dirty="0"/>
              <a:t>e</a:t>
            </a:r>
            <a:r>
              <a:rPr spc="-30" dirty="0"/>
              <a:t>r</a:t>
            </a:r>
            <a:r>
              <a:rPr spc="-100" dirty="0"/>
              <a:t>v</a:t>
            </a:r>
            <a:r>
              <a:rPr spc="-40" dirty="0"/>
              <a:t>i</a:t>
            </a:r>
            <a:r>
              <a:rPr spc="-114" dirty="0"/>
              <a:t>ce</a:t>
            </a:r>
          </a:p>
          <a:p>
            <a:pPr marL="814069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pc="-55" dirty="0"/>
              <a:t>A</a:t>
            </a:r>
            <a:r>
              <a:rPr spc="-95" dirty="0"/>
              <a:t>dd</a:t>
            </a:r>
            <a:r>
              <a:rPr spc="-30" dirty="0"/>
              <a:t>i</a:t>
            </a:r>
            <a:r>
              <a:rPr spc="-105" dirty="0"/>
              <a:t>n</a:t>
            </a:r>
            <a:r>
              <a:rPr spc="-160" dirty="0"/>
              <a:t>g</a:t>
            </a:r>
            <a:r>
              <a:rPr spc="-165" dirty="0"/>
              <a:t> </a:t>
            </a:r>
            <a:r>
              <a:rPr spc="-55" dirty="0"/>
              <a:t>u</a:t>
            </a:r>
            <a:r>
              <a:rPr spc="-145" dirty="0"/>
              <a:t>s</a:t>
            </a:r>
            <a:r>
              <a:rPr spc="-105" dirty="0"/>
              <a:t>e</a:t>
            </a:r>
            <a:r>
              <a:rPr spc="-75" dirty="0"/>
              <a:t>r</a:t>
            </a:r>
            <a:r>
              <a:rPr spc="-170" dirty="0"/>
              <a:t>s</a:t>
            </a:r>
            <a:r>
              <a:rPr spc="-185" dirty="0"/>
              <a:t> </a:t>
            </a:r>
            <a:r>
              <a:rPr spc="-120" dirty="0"/>
              <a:t>t</a:t>
            </a:r>
            <a:r>
              <a:rPr spc="-50" dirty="0"/>
              <a:t>o</a:t>
            </a:r>
            <a:r>
              <a:rPr spc="-185" dirty="0"/>
              <a:t> </a:t>
            </a:r>
            <a:r>
              <a:rPr spc="-95" dirty="0"/>
              <a:t>t</a:t>
            </a:r>
            <a:r>
              <a:rPr spc="-55" dirty="0"/>
              <a:t>h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55" dirty="0"/>
              <a:t>AEM</a:t>
            </a:r>
          </a:p>
          <a:p>
            <a:pPr marL="814069" marR="280035">
              <a:lnSpc>
                <a:spcPct val="100000"/>
              </a:lnSpc>
            </a:pPr>
            <a:r>
              <a:rPr spc="5" dirty="0"/>
              <a:t>A</a:t>
            </a:r>
            <a:r>
              <a:rPr dirty="0"/>
              <a:t>d</a:t>
            </a:r>
            <a:r>
              <a:rPr spc="20" dirty="0"/>
              <a:t>mi</a:t>
            </a:r>
            <a:r>
              <a:rPr spc="-10" dirty="0"/>
              <a:t>n</a:t>
            </a:r>
            <a:r>
              <a:rPr spc="45" dirty="0"/>
              <a:t>i</a:t>
            </a:r>
            <a:r>
              <a:rPr spc="-100" dirty="0"/>
              <a:t>s</a:t>
            </a:r>
            <a:r>
              <a:rPr spc="-35" dirty="0"/>
              <a:t>tr</a:t>
            </a:r>
            <a:r>
              <a:rPr spc="-130" dirty="0"/>
              <a:t>a</a:t>
            </a:r>
            <a:r>
              <a:rPr spc="10" dirty="0"/>
              <a:t>t</a:t>
            </a:r>
            <a:r>
              <a:rPr spc="-50" dirty="0"/>
              <a:t>o</a:t>
            </a:r>
            <a:r>
              <a:rPr spc="-5" dirty="0"/>
              <a:t>r</a:t>
            </a:r>
            <a:r>
              <a:rPr spc="-100" dirty="0"/>
              <a:t>s</a:t>
            </a:r>
            <a:r>
              <a:rPr spc="-85" dirty="0"/>
              <a:t>-</a:t>
            </a:r>
            <a:r>
              <a:rPr spc="-330" dirty="0"/>
              <a:t>&lt;</a:t>
            </a:r>
            <a:r>
              <a:rPr spc="-165" dirty="0"/>
              <a:t>U</a:t>
            </a:r>
            <a:r>
              <a:rPr spc="-65" dirty="0"/>
              <a:t>I</a:t>
            </a:r>
            <a:r>
              <a:rPr spc="-10" dirty="0"/>
              <a:t>D</a:t>
            </a:r>
            <a:r>
              <a:rPr spc="-400" dirty="0"/>
              <a:t>&gt;</a:t>
            </a:r>
            <a:r>
              <a:rPr spc="-114" dirty="0"/>
              <a:t> </a:t>
            </a:r>
            <a:r>
              <a:rPr spc="-95" dirty="0"/>
              <a:t>p</a:t>
            </a:r>
            <a:r>
              <a:rPr spc="-100" dirty="0"/>
              <a:t>r</a:t>
            </a:r>
            <a:r>
              <a:rPr spc="-140" dirty="0"/>
              <a:t>o</a:t>
            </a:r>
            <a:r>
              <a:rPr spc="-40" dirty="0"/>
              <a:t>f</a:t>
            </a:r>
            <a:r>
              <a:rPr spc="-15" dirty="0"/>
              <a:t>i</a:t>
            </a:r>
            <a:r>
              <a:rPr spc="-25" dirty="0"/>
              <a:t>l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40" dirty="0"/>
              <a:t>in  </a:t>
            </a:r>
            <a:r>
              <a:rPr spc="-95" dirty="0"/>
              <a:t>t</a:t>
            </a:r>
            <a:r>
              <a:rPr spc="-55" dirty="0"/>
              <a:t>h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55" dirty="0"/>
              <a:t>A</a:t>
            </a:r>
            <a:r>
              <a:rPr spc="-95" dirty="0"/>
              <a:t>d</a:t>
            </a:r>
            <a:r>
              <a:rPr spc="-25" dirty="0"/>
              <a:t>mi</a:t>
            </a:r>
            <a:r>
              <a:rPr spc="-65" dirty="0"/>
              <a:t>n</a:t>
            </a:r>
            <a:r>
              <a:rPr spc="-175" dirty="0"/>
              <a:t> </a:t>
            </a:r>
            <a:r>
              <a:rPr spc="-75" dirty="0"/>
              <a:t>Co</a:t>
            </a:r>
            <a:r>
              <a:rPr spc="-120" dirty="0"/>
              <a:t>n</a:t>
            </a:r>
            <a:r>
              <a:rPr spc="-80" dirty="0"/>
              <a:t>s</a:t>
            </a:r>
            <a:r>
              <a:rPr spc="-50" dirty="0"/>
              <a:t>o</a:t>
            </a:r>
            <a:r>
              <a:rPr spc="-5" dirty="0"/>
              <a:t>l</a:t>
            </a:r>
            <a:r>
              <a:rPr spc="-114" dirty="0"/>
              <a:t>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284976" y="1292352"/>
            <a:ext cx="5587365" cy="4002404"/>
            <a:chOff x="6284976" y="1292352"/>
            <a:chExt cx="5587365" cy="4002404"/>
          </a:xfrm>
        </p:grpSpPr>
        <p:sp>
          <p:nvSpPr>
            <p:cNvPr id="8" name="object 8"/>
            <p:cNvSpPr/>
            <p:nvPr/>
          </p:nvSpPr>
          <p:spPr>
            <a:xfrm>
              <a:off x="6323076" y="1330452"/>
              <a:ext cx="5511165" cy="3926204"/>
            </a:xfrm>
            <a:custGeom>
              <a:avLst/>
              <a:gdLst/>
              <a:ahLst/>
              <a:cxnLst/>
              <a:rect l="l" t="t" r="r" b="b"/>
              <a:pathLst>
                <a:path w="5511165" h="3926204">
                  <a:moveTo>
                    <a:pt x="4856480" y="0"/>
                  </a:moveTo>
                  <a:lnTo>
                    <a:pt x="654304" y="0"/>
                  </a:lnTo>
                  <a:lnTo>
                    <a:pt x="605472" y="1794"/>
                  </a:lnTo>
                  <a:lnTo>
                    <a:pt x="557614" y="7094"/>
                  </a:lnTo>
                  <a:lnTo>
                    <a:pt x="510859" y="15772"/>
                  </a:lnTo>
                  <a:lnTo>
                    <a:pt x="465331" y="27702"/>
                  </a:lnTo>
                  <a:lnTo>
                    <a:pt x="421157" y="42757"/>
                  </a:lnTo>
                  <a:lnTo>
                    <a:pt x="378464" y="60812"/>
                  </a:lnTo>
                  <a:lnTo>
                    <a:pt x="337378" y="81738"/>
                  </a:lnTo>
                  <a:lnTo>
                    <a:pt x="298026" y="105411"/>
                  </a:lnTo>
                  <a:lnTo>
                    <a:pt x="260535" y="131703"/>
                  </a:lnTo>
                  <a:lnTo>
                    <a:pt x="225031" y="160488"/>
                  </a:lnTo>
                  <a:lnTo>
                    <a:pt x="191639" y="191639"/>
                  </a:lnTo>
                  <a:lnTo>
                    <a:pt x="160488" y="225031"/>
                  </a:lnTo>
                  <a:lnTo>
                    <a:pt x="131703" y="260535"/>
                  </a:lnTo>
                  <a:lnTo>
                    <a:pt x="105411" y="298026"/>
                  </a:lnTo>
                  <a:lnTo>
                    <a:pt x="81738" y="337378"/>
                  </a:lnTo>
                  <a:lnTo>
                    <a:pt x="60812" y="378464"/>
                  </a:lnTo>
                  <a:lnTo>
                    <a:pt x="42757" y="421157"/>
                  </a:lnTo>
                  <a:lnTo>
                    <a:pt x="27702" y="465331"/>
                  </a:lnTo>
                  <a:lnTo>
                    <a:pt x="15772" y="510859"/>
                  </a:lnTo>
                  <a:lnTo>
                    <a:pt x="7094" y="557614"/>
                  </a:lnTo>
                  <a:lnTo>
                    <a:pt x="1794" y="605472"/>
                  </a:lnTo>
                  <a:lnTo>
                    <a:pt x="0" y="654303"/>
                  </a:lnTo>
                  <a:lnTo>
                    <a:pt x="0" y="3271520"/>
                  </a:lnTo>
                  <a:lnTo>
                    <a:pt x="1794" y="3320351"/>
                  </a:lnTo>
                  <a:lnTo>
                    <a:pt x="7094" y="3368209"/>
                  </a:lnTo>
                  <a:lnTo>
                    <a:pt x="15772" y="3414964"/>
                  </a:lnTo>
                  <a:lnTo>
                    <a:pt x="27702" y="3460492"/>
                  </a:lnTo>
                  <a:lnTo>
                    <a:pt x="42757" y="3504666"/>
                  </a:lnTo>
                  <a:lnTo>
                    <a:pt x="60812" y="3547359"/>
                  </a:lnTo>
                  <a:lnTo>
                    <a:pt x="81738" y="3588445"/>
                  </a:lnTo>
                  <a:lnTo>
                    <a:pt x="105411" y="3627797"/>
                  </a:lnTo>
                  <a:lnTo>
                    <a:pt x="131703" y="3665288"/>
                  </a:lnTo>
                  <a:lnTo>
                    <a:pt x="160488" y="3700792"/>
                  </a:lnTo>
                  <a:lnTo>
                    <a:pt x="191639" y="3734184"/>
                  </a:lnTo>
                  <a:lnTo>
                    <a:pt x="225031" y="3765335"/>
                  </a:lnTo>
                  <a:lnTo>
                    <a:pt x="260535" y="3794120"/>
                  </a:lnTo>
                  <a:lnTo>
                    <a:pt x="298026" y="3820412"/>
                  </a:lnTo>
                  <a:lnTo>
                    <a:pt x="337378" y="3844085"/>
                  </a:lnTo>
                  <a:lnTo>
                    <a:pt x="378464" y="3865011"/>
                  </a:lnTo>
                  <a:lnTo>
                    <a:pt x="421157" y="3883066"/>
                  </a:lnTo>
                  <a:lnTo>
                    <a:pt x="465331" y="3898121"/>
                  </a:lnTo>
                  <a:lnTo>
                    <a:pt x="510859" y="3910051"/>
                  </a:lnTo>
                  <a:lnTo>
                    <a:pt x="557614" y="3918729"/>
                  </a:lnTo>
                  <a:lnTo>
                    <a:pt x="605472" y="3924029"/>
                  </a:lnTo>
                  <a:lnTo>
                    <a:pt x="654304" y="3925824"/>
                  </a:lnTo>
                  <a:lnTo>
                    <a:pt x="4856480" y="3925824"/>
                  </a:lnTo>
                  <a:lnTo>
                    <a:pt x="4905311" y="3924029"/>
                  </a:lnTo>
                  <a:lnTo>
                    <a:pt x="4953169" y="3918729"/>
                  </a:lnTo>
                  <a:lnTo>
                    <a:pt x="4999924" y="3910051"/>
                  </a:lnTo>
                  <a:lnTo>
                    <a:pt x="5045452" y="3898121"/>
                  </a:lnTo>
                  <a:lnTo>
                    <a:pt x="5089626" y="3883066"/>
                  </a:lnTo>
                  <a:lnTo>
                    <a:pt x="5132319" y="3865011"/>
                  </a:lnTo>
                  <a:lnTo>
                    <a:pt x="5173405" y="3844085"/>
                  </a:lnTo>
                  <a:lnTo>
                    <a:pt x="5212757" y="3820412"/>
                  </a:lnTo>
                  <a:lnTo>
                    <a:pt x="5250248" y="3794120"/>
                  </a:lnTo>
                  <a:lnTo>
                    <a:pt x="5285752" y="3765335"/>
                  </a:lnTo>
                  <a:lnTo>
                    <a:pt x="5319144" y="3734184"/>
                  </a:lnTo>
                  <a:lnTo>
                    <a:pt x="5350295" y="3700792"/>
                  </a:lnTo>
                  <a:lnTo>
                    <a:pt x="5379080" y="3665288"/>
                  </a:lnTo>
                  <a:lnTo>
                    <a:pt x="5405372" y="3627797"/>
                  </a:lnTo>
                  <a:lnTo>
                    <a:pt x="5429045" y="3588445"/>
                  </a:lnTo>
                  <a:lnTo>
                    <a:pt x="5449971" y="3547359"/>
                  </a:lnTo>
                  <a:lnTo>
                    <a:pt x="5468026" y="3504666"/>
                  </a:lnTo>
                  <a:lnTo>
                    <a:pt x="5483081" y="3460492"/>
                  </a:lnTo>
                  <a:lnTo>
                    <a:pt x="5495011" y="3414964"/>
                  </a:lnTo>
                  <a:lnTo>
                    <a:pt x="5503689" y="3368209"/>
                  </a:lnTo>
                  <a:lnTo>
                    <a:pt x="5508989" y="3320351"/>
                  </a:lnTo>
                  <a:lnTo>
                    <a:pt x="5510784" y="3271520"/>
                  </a:lnTo>
                  <a:lnTo>
                    <a:pt x="5510784" y="654303"/>
                  </a:lnTo>
                  <a:lnTo>
                    <a:pt x="5508989" y="605472"/>
                  </a:lnTo>
                  <a:lnTo>
                    <a:pt x="5503689" y="557614"/>
                  </a:lnTo>
                  <a:lnTo>
                    <a:pt x="5495011" y="510859"/>
                  </a:lnTo>
                  <a:lnTo>
                    <a:pt x="5483081" y="465331"/>
                  </a:lnTo>
                  <a:lnTo>
                    <a:pt x="5468026" y="421157"/>
                  </a:lnTo>
                  <a:lnTo>
                    <a:pt x="5449971" y="378464"/>
                  </a:lnTo>
                  <a:lnTo>
                    <a:pt x="5429045" y="337378"/>
                  </a:lnTo>
                  <a:lnTo>
                    <a:pt x="5405372" y="298026"/>
                  </a:lnTo>
                  <a:lnTo>
                    <a:pt x="5379080" y="260535"/>
                  </a:lnTo>
                  <a:lnTo>
                    <a:pt x="5350295" y="225031"/>
                  </a:lnTo>
                  <a:lnTo>
                    <a:pt x="5319144" y="191639"/>
                  </a:lnTo>
                  <a:lnTo>
                    <a:pt x="5285752" y="160488"/>
                  </a:lnTo>
                  <a:lnTo>
                    <a:pt x="5250248" y="131703"/>
                  </a:lnTo>
                  <a:lnTo>
                    <a:pt x="5212757" y="105411"/>
                  </a:lnTo>
                  <a:lnTo>
                    <a:pt x="5173405" y="81738"/>
                  </a:lnTo>
                  <a:lnTo>
                    <a:pt x="5132319" y="60812"/>
                  </a:lnTo>
                  <a:lnTo>
                    <a:pt x="5089626" y="42757"/>
                  </a:lnTo>
                  <a:lnTo>
                    <a:pt x="5045452" y="27702"/>
                  </a:lnTo>
                  <a:lnTo>
                    <a:pt x="4999924" y="15772"/>
                  </a:lnTo>
                  <a:lnTo>
                    <a:pt x="4953169" y="7094"/>
                  </a:lnTo>
                  <a:lnTo>
                    <a:pt x="4905311" y="1794"/>
                  </a:lnTo>
                  <a:lnTo>
                    <a:pt x="4856480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23076" y="1330452"/>
              <a:ext cx="5511165" cy="3926204"/>
            </a:xfrm>
            <a:custGeom>
              <a:avLst/>
              <a:gdLst/>
              <a:ahLst/>
              <a:cxnLst/>
              <a:rect l="l" t="t" r="r" b="b"/>
              <a:pathLst>
                <a:path w="5511165" h="3926204">
                  <a:moveTo>
                    <a:pt x="0" y="654303"/>
                  </a:moveTo>
                  <a:lnTo>
                    <a:pt x="1794" y="605472"/>
                  </a:lnTo>
                  <a:lnTo>
                    <a:pt x="7094" y="557614"/>
                  </a:lnTo>
                  <a:lnTo>
                    <a:pt x="15772" y="510859"/>
                  </a:lnTo>
                  <a:lnTo>
                    <a:pt x="27702" y="465331"/>
                  </a:lnTo>
                  <a:lnTo>
                    <a:pt x="42757" y="421157"/>
                  </a:lnTo>
                  <a:lnTo>
                    <a:pt x="60812" y="378464"/>
                  </a:lnTo>
                  <a:lnTo>
                    <a:pt x="81738" y="337378"/>
                  </a:lnTo>
                  <a:lnTo>
                    <a:pt x="105411" y="298026"/>
                  </a:lnTo>
                  <a:lnTo>
                    <a:pt x="131703" y="260535"/>
                  </a:lnTo>
                  <a:lnTo>
                    <a:pt x="160488" y="225031"/>
                  </a:lnTo>
                  <a:lnTo>
                    <a:pt x="191639" y="191639"/>
                  </a:lnTo>
                  <a:lnTo>
                    <a:pt x="225031" y="160488"/>
                  </a:lnTo>
                  <a:lnTo>
                    <a:pt x="260535" y="131703"/>
                  </a:lnTo>
                  <a:lnTo>
                    <a:pt x="298026" y="105411"/>
                  </a:lnTo>
                  <a:lnTo>
                    <a:pt x="337378" y="81738"/>
                  </a:lnTo>
                  <a:lnTo>
                    <a:pt x="378464" y="60812"/>
                  </a:lnTo>
                  <a:lnTo>
                    <a:pt x="421157" y="42757"/>
                  </a:lnTo>
                  <a:lnTo>
                    <a:pt x="465331" y="27702"/>
                  </a:lnTo>
                  <a:lnTo>
                    <a:pt x="510859" y="15772"/>
                  </a:lnTo>
                  <a:lnTo>
                    <a:pt x="557614" y="7094"/>
                  </a:lnTo>
                  <a:lnTo>
                    <a:pt x="605472" y="1794"/>
                  </a:lnTo>
                  <a:lnTo>
                    <a:pt x="654304" y="0"/>
                  </a:lnTo>
                  <a:lnTo>
                    <a:pt x="4856480" y="0"/>
                  </a:lnTo>
                  <a:lnTo>
                    <a:pt x="4905311" y="1794"/>
                  </a:lnTo>
                  <a:lnTo>
                    <a:pt x="4953169" y="7094"/>
                  </a:lnTo>
                  <a:lnTo>
                    <a:pt x="4999924" y="15772"/>
                  </a:lnTo>
                  <a:lnTo>
                    <a:pt x="5045452" y="27702"/>
                  </a:lnTo>
                  <a:lnTo>
                    <a:pt x="5089626" y="42757"/>
                  </a:lnTo>
                  <a:lnTo>
                    <a:pt x="5132319" y="60812"/>
                  </a:lnTo>
                  <a:lnTo>
                    <a:pt x="5173405" y="81738"/>
                  </a:lnTo>
                  <a:lnTo>
                    <a:pt x="5212757" y="105411"/>
                  </a:lnTo>
                  <a:lnTo>
                    <a:pt x="5250248" y="131703"/>
                  </a:lnTo>
                  <a:lnTo>
                    <a:pt x="5285752" y="160488"/>
                  </a:lnTo>
                  <a:lnTo>
                    <a:pt x="5319144" y="191639"/>
                  </a:lnTo>
                  <a:lnTo>
                    <a:pt x="5350295" y="225031"/>
                  </a:lnTo>
                  <a:lnTo>
                    <a:pt x="5379080" y="260535"/>
                  </a:lnTo>
                  <a:lnTo>
                    <a:pt x="5405372" y="298026"/>
                  </a:lnTo>
                  <a:lnTo>
                    <a:pt x="5429045" y="337378"/>
                  </a:lnTo>
                  <a:lnTo>
                    <a:pt x="5449971" y="378464"/>
                  </a:lnTo>
                  <a:lnTo>
                    <a:pt x="5468026" y="421157"/>
                  </a:lnTo>
                  <a:lnTo>
                    <a:pt x="5483081" y="465331"/>
                  </a:lnTo>
                  <a:lnTo>
                    <a:pt x="5495011" y="510859"/>
                  </a:lnTo>
                  <a:lnTo>
                    <a:pt x="5503689" y="557614"/>
                  </a:lnTo>
                  <a:lnTo>
                    <a:pt x="5508989" y="605472"/>
                  </a:lnTo>
                  <a:lnTo>
                    <a:pt x="5510784" y="654303"/>
                  </a:lnTo>
                  <a:lnTo>
                    <a:pt x="5510784" y="3271520"/>
                  </a:lnTo>
                  <a:lnTo>
                    <a:pt x="5508989" y="3320351"/>
                  </a:lnTo>
                  <a:lnTo>
                    <a:pt x="5503689" y="3368209"/>
                  </a:lnTo>
                  <a:lnTo>
                    <a:pt x="5495011" y="3414964"/>
                  </a:lnTo>
                  <a:lnTo>
                    <a:pt x="5483081" y="3460492"/>
                  </a:lnTo>
                  <a:lnTo>
                    <a:pt x="5468026" y="3504666"/>
                  </a:lnTo>
                  <a:lnTo>
                    <a:pt x="5449971" y="3547359"/>
                  </a:lnTo>
                  <a:lnTo>
                    <a:pt x="5429045" y="3588445"/>
                  </a:lnTo>
                  <a:lnTo>
                    <a:pt x="5405372" y="3627797"/>
                  </a:lnTo>
                  <a:lnTo>
                    <a:pt x="5379080" y="3665288"/>
                  </a:lnTo>
                  <a:lnTo>
                    <a:pt x="5350295" y="3700792"/>
                  </a:lnTo>
                  <a:lnTo>
                    <a:pt x="5319144" y="3734184"/>
                  </a:lnTo>
                  <a:lnTo>
                    <a:pt x="5285752" y="3765335"/>
                  </a:lnTo>
                  <a:lnTo>
                    <a:pt x="5250248" y="3794120"/>
                  </a:lnTo>
                  <a:lnTo>
                    <a:pt x="5212757" y="3820412"/>
                  </a:lnTo>
                  <a:lnTo>
                    <a:pt x="5173405" y="3844085"/>
                  </a:lnTo>
                  <a:lnTo>
                    <a:pt x="5132319" y="3865011"/>
                  </a:lnTo>
                  <a:lnTo>
                    <a:pt x="5089626" y="3883066"/>
                  </a:lnTo>
                  <a:lnTo>
                    <a:pt x="5045452" y="3898121"/>
                  </a:lnTo>
                  <a:lnTo>
                    <a:pt x="4999924" y="3910051"/>
                  </a:lnTo>
                  <a:lnTo>
                    <a:pt x="4953169" y="3918729"/>
                  </a:lnTo>
                  <a:lnTo>
                    <a:pt x="4905311" y="3924029"/>
                  </a:lnTo>
                  <a:lnTo>
                    <a:pt x="4856480" y="3925824"/>
                  </a:lnTo>
                  <a:lnTo>
                    <a:pt x="654304" y="3925824"/>
                  </a:lnTo>
                  <a:lnTo>
                    <a:pt x="605472" y="3924029"/>
                  </a:lnTo>
                  <a:lnTo>
                    <a:pt x="557614" y="3918729"/>
                  </a:lnTo>
                  <a:lnTo>
                    <a:pt x="510859" y="3910051"/>
                  </a:lnTo>
                  <a:lnTo>
                    <a:pt x="465331" y="3898121"/>
                  </a:lnTo>
                  <a:lnTo>
                    <a:pt x="421157" y="3883066"/>
                  </a:lnTo>
                  <a:lnTo>
                    <a:pt x="378464" y="3865011"/>
                  </a:lnTo>
                  <a:lnTo>
                    <a:pt x="337378" y="3844085"/>
                  </a:lnTo>
                  <a:lnTo>
                    <a:pt x="298026" y="3820412"/>
                  </a:lnTo>
                  <a:lnTo>
                    <a:pt x="260535" y="3794120"/>
                  </a:lnTo>
                  <a:lnTo>
                    <a:pt x="225031" y="3765335"/>
                  </a:lnTo>
                  <a:lnTo>
                    <a:pt x="191639" y="3734184"/>
                  </a:lnTo>
                  <a:lnTo>
                    <a:pt x="160488" y="3700792"/>
                  </a:lnTo>
                  <a:lnTo>
                    <a:pt x="131703" y="3665288"/>
                  </a:lnTo>
                  <a:lnTo>
                    <a:pt x="105411" y="3627797"/>
                  </a:lnTo>
                  <a:lnTo>
                    <a:pt x="81738" y="3588445"/>
                  </a:lnTo>
                  <a:lnTo>
                    <a:pt x="60812" y="3547359"/>
                  </a:lnTo>
                  <a:lnTo>
                    <a:pt x="42757" y="3504666"/>
                  </a:lnTo>
                  <a:lnTo>
                    <a:pt x="27702" y="3460492"/>
                  </a:lnTo>
                  <a:lnTo>
                    <a:pt x="15772" y="3414964"/>
                  </a:lnTo>
                  <a:lnTo>
                    <a:pt x="7094" y="3368209"/>
                  </a:lnTo>
                  <a:lnTo>
                    <a:pt x="1794" y="3320351"/>
                  </a:lnTo>
                  <a:lnTo>
                    <a:pt x="0" y="3271520"/>
                  </a:lnTo>
                  <a:lnTo>
                    <a:pt x="0" y="654303"/>
                  </a:lnTo>
                  <a:close/>
                </a:path>
              </a:pathLst>
            </a:custGeom>
            <a:ln w="76200">
              <a:solidFill>
                <a:srgbClr val="007A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93010" y="1963660"/>
            <a:ext cx="14700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60" dirty="0">
                <a:latin typeface="Tahoma"/>
                <a:cs typeface="Tahoma"/>
              </a:rPr>
              <a:t>anonymous: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4568" y="6546543"/>
            <a:ext cx="15684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254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50210" y="2387331"/>
            <a:ext cx="4017645" cy="2218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413384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fa</a:t>
            </a:r>
            <a:r>
              <a:rPr sz="2200" spc="-50" dirty="0">
                <a:latin typeface="Tahoma"/>
                <a:cs typeface="Tahoma"/>
              </a:rPr>
              <a:t>u</a:t>
            </a:r>
            <a:r>
              <a:rPr sz="2200" spc="-1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r  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50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n 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h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marR="5080" indent="-34480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100" dirty="0">
                <a:latin typeface="Tahoma"/>
                <a:cs typeface="Tahoma"/>
              </a:rPr>
              <a:t>M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30" dirty="0">
                <a:latin typeface="Tahoma"/>
                <a:cs typeface="Tahoma"/>
              </a:rPr>
              <a:t>M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h  </a:t>
            </a:r>
            <a:r>
              <a:rPr sz="2200" spc="-95" dirty="0"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3425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0" dirty="0">
                <a:solidFill>
                  <a:srgbClr val="FF0000"/>
                </a:solidFill>
              </a:rPr>
              <a:t>B</a:t>
            </a:r>
            <a:r>
              <a:rPr sz="2800" spc="-235" dirty="0">
                <a:solidFill>
                  <a:srgbClr val="FF0000"/>
                </a:solidFill>
              </a:rPr>
              <a:t>u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55" dirty="0">
                <a:solidFill>
                  <a:srgbClr val="FF0000"/>
                </a:solidFill>
              </a:rPr>
              <a:t>l</a:t>
            </a:r>
            <a:r>
              <a:rPr sz="2800" spc="-235" dirty="0">
                <a:solidFill>
                  <a:srgbClr val="FF0000"/>
                </a:solidFill>
              </a:rPr>
              <a:t>t</a:t>
            </a:r>
            <a:r>
              <a:rPr sz="2800" spc="-280" dirty="0">
                <a:solidFill>
                  <a:srgbClr val="FF0000"/>
                </a:solidFill>
              </a:rPr>
              <a:t>-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65" dirty="0">
                <a:solidFill>
                  <a:srgbClr val="FF0000"/>
                </a:solidFill>
              </a:rPr>
              <a:t>G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60" dirty="0">
                <a:solidFill>
                  <a:srgbClr val="FF0000"/>
                </a:solidFill>
              </a:rPr>
              <a:t>p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29184" y="1767839"/>
            <a:ext cx="3700779" cy="2505710"/>
          </a:xfrm>
          <a:custGeom>
            <a:avLst/>
            <a:gdLst/>
            <a:ahLst/>
            <a:cxnLst/>
            <a:rect l="l" t="t" r="r" b="b"/>
            <a:pathLst>
              <a:path w="3700779" h="2505710">
                <a:moveTo>
                  <a:pt x="0" y="0"/>
                </a:moveTo>
                <a:lnTo>
                  <a:pt x="3700272" y="0"/>
                </a:lnTo>
                <a:lnTo>
                  <a:pt x="3700272" y="2505456"/>
                </a:lnTo>
                <a:lnTo>
                  <a:pt x="0" y="250545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A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709" y="1868057"/>
            <a:ext cx="3681729" cy="229616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54330" indent="-229235">
              <a:lnSpc>
                <a:spcPct val="100000"/>
              </a:lnSpc>
              <a:spcBef>
                <a:spcPts val="1035"/>
              </a:spcBef>
              <a:buSzPct val="68181"/>
              <a:buFont typeface="Arial MT"/>
              <a:buChar char="•"/>
              <a:tabLst>
                <a:tab pos="354330" algn="l"/>
                <a:tab pos="35496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y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20" dirty="0">
                <a:latin typeface="Tahoma"/>
                <a:cs typeface="Tahoma"/>
              </a:rPr>
              <a:t>c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4330" indent="-229235">
              <a:lnSpc>
                <a:spcPct val="100000"/>
              </a:lnSpc>
              <a:spcBef>
                <a:spcPts val="935"/>
              </a:spcBef>
              <a:buSzPct val="68181"/>
              <a:buFont typeface="Arial MT"/>
              <a:buChar char="•"/>
              <a:tabLst>
                <a:tab pos="354330" algn="l"/>
                <a:tab pos="354965" algn="l"/>
              </a:tabLst>
            </a:pP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rg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354330" indent="-229235">
              <a:lnSpc>
                <a:spcPct val="100000"/>
              </a:lnSpc>
              <a:spcBef>
                <a:spcPts val="935"/>
              </a:spcBef>
              <a:buSzPct val="68181"/>
              <a:buFont typeface="Arial MT"/>
              <a:buChar char="•"/>
              <a:tabLst>
                <a:tab pos="354330" algn="l"/>
                <a:tab pos="354965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4330" indent="-229235">
              <a:lnSpc>
                <a:spcPct val="100000"/>
              </a:lnSpc>
              <a:spcBef>
                <a:spcPts val="935"/>
              </a:spcBef>
              <a:buSzPct val="68181"/>
              <a:buFont typeface="Arial MT"/>
              <a:buChar char="•"/>
              <a:tabLst>
                <a:tab pos="354330" algn="l"/>
                <a:tab pos="354965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4330" indent="-229235">
              <a:lnSpc>
                <a:spcPct val="100000"/>
              </a:lnSpc>
              <a:spcBef>
                <a:spcPts val="935"/>
              </a:spcBef>
              <a:buSzPct val="68181"/>
              <a:buFont typeface="Arial MT"/>
              <a:buChar char="•"/>
              <a:tabLst>
                <a:tab pos="354330" algn="l"/>
                <a:tab pos="354965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184" y="938402"/>
            <a:ext cx="3700779" cy="842010"/>
          </a:xfrm>
          <a:prstGeom prst="rect">
            <a:avLst/>
          </a:prstGeom>
          <a:solidFill>
            <a:srgbClr val="00A3E3"/>
          </a:solidFill>
        </p:spPr>
        <p:txBody>
          <a:bodyPr vert="horz" wrap="square" lIns="0" tIns="211454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664"/>
              </a:spcBef>
            </a:pPr>
            <a:r>
              <a:rPr sz="2400" spc="-3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ic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0832" y="1789557"/>
            <a:ext cx="3322320" cy="2499360"/>
          </a:xfrm>
          <a:prstGeom prst="rect">
            <a:avLst/>
          </a:prstGeom>
          <a:ln w="19050">
            <a:solidFill>
              <a:srgbClr val="007AAB"/>
            </a:solidFill>
          </a:ln>
        </p:spPr>
        <p:txBody>
          <a:bodyPr vert="horz" wrap="square" lIns="0" tIns="224154" rIns="0" bIns="0" rtlCol="0">
            <a:spAutoFit/>
          </a:bodyPr>
          <a:lstStyle/>
          <a:p>
            <a:pPr marL="363855" indent="-229235">
              <a:lnSpc>
                <a:spcPct val="100000"/>
              </a:lnSpc>
              <a:spcBef>
                <a:spcPts val="1764"/>
              </a:spcBef>
              <a:buSzPct val="68181"/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200" spc="-85" dirty="0">
                <a:latin typeface="Tahoma"/>
                <a:cs typeface="Tahoma"/>
              </a:rPr>
              <a:t>Projects</a:t>
            </a:r>
            <a:endParaRPr sz="2200">
              <a:latin typeface="Tahoma"/>
              <a:cs typeface="Tahoma"/>
            </a:endParaRPr>
          </a:p>
          <a:p>
            <a:pPr marL="363855" indent="-229235">
              <a:lnSpc>
                <a:spcPct val="100000"/>
              </a:lnSpc>
              <a:spcBef>
                <a:spcPts val="935"/>
              </a:spcBef>
              <a:buSzPct val="68181"/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63855" indent="-229235">
              <a:lnSpc>
                <a:spcPct val="100000"/>
              </a:lnSpc>
              <a:spcBef>
                <a:spcPts val="940"/>
              </a:spcBef>
              <a:buSzPct val="68181"/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200" spc="-80" dirty="0">
                <a:latin typeface="Tahoma"/>
                <a:cs typeface="Tahoma"/>
              </a:rPr>
              <a:t>Workflows</a:t>
            </a:r>
            <a:endParaRPr sz="2200">
              <a:latin typeface="Tahoma"/>
              <a:cs typeface="Tahoma"/>
            </a:endParaRPr>
          </a:p>
          <a:p>
            <a:pPr marL="363855" indent="-229235">
              <a:lnSpc>
                <a:spcPct val="100000"/>
              </a:lnSpc>
              <a:spcBef>
                <a:spcPts val="935"/>
              </a:spcBef>
              <a:buSzPct val="68181"/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63855" indent="-229235">
              <a:lnSpc>
                <a:spcPct val="100000"/>
              </a:lnSpc>
              <a:spcBef>
                <a:spcPts val="935"/>
              </a:spcBef>
              <a:buSzPct val="68181"/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200" spc="-155" dirty="0">
                <a:latin typeface="Tahoma"/>
                <a:cs typeface="Tahoma"/>
              </a:rPr>
              <a:t>Tagging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0832" y="938402"/>
            <a:ext cx="3322320" cy="842010"/>
          </a:xfrm>
          <a:prstGeom prst="rect">
            <a:avLst/>
          </a:prstGeom>
          <a:solidFill>
            <a:srgbClr val="007AAB"/>
          </a:solidFill>
        </p:spPr>
        <p:txBody>
          <a:bodyPr vert="horz" wrap="square" lIns="0" tIns="211454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664"/>
              </a:spcBef>
            </a:pP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1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ure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31480" y="1798701"/>
            <a:ext cx="3694429" cy="2484120"/>
          </a:xfrm>
          <a:prstGeom prst="rect">
            <a:avLst/>
          </a:prstGeom>
          <a:ln w="19050">
            <a:solidFill>
              <a:srgbClr val="007AAB"/>
            </a:solidFill>
          </a:ln>
        </p:spPr>
        <p:txBody>
          <a:bodyPr vert="horz" wrap="square" lIns="0" tIns="222250" rIns="0" bIns="0" rtlCol="0">
            <a:spAutoFit/>
          </a:bodyPr>
          <a:lstStyle/>
          <a:p>
            <a:pPr marL="365760" indent="-229235">
              <a:lnSpc>
                <a:spcPct val="100000"/>
              </a:lnSpc>
              <a:spcBef>
                <a:spcPts val="1750"/>
              </a:spcBef>
              <a:buSzPct val="68181"/>
              <a:buFont typeface="Arial MT"/>
              <a:buChar char="•"/>
              <a:tabLst>
                <a:tab pos="365760" algn="l"/>
                <a:tab pos="366395" algn="l"/>
              </a:tabLst>
            </a:pPr>
            <a:r>
              <a:rPr sz="2200" spc="-85" dirty="0">
                <a:latin typeface="Tahoma"/>
                <a:cs typeface="Tahoma"/>
              </a:rPr>
              <a:t>Administrators</a:t>
            </a:r>
            <a:endParaRPr sz="2200">
              <a:latin typeface="Tahoma"/>
              <a:cs typeface="Tahoma"/>
            </a:endParaRPr>
          </a:p>
          <a:p>
            <a:pPr marL="365760" indent="-229235">
              <a:lnSpc>
                <a:spcPct val="100000"/>
              </a:lnSpc>
              <a:spcBef>
                <a:spcPts val="935"/>
              </a:spcBef>
              <a:buSzPct val="68181"/>
              <a:buFont typeface="Arial MT"/>
              <a:buChar char="•"/>
              <a:tabLst>
                <a:tab pos="365760" algn="l"/>
                <a:tab pos="366395" algn="l"/>
              </a:tabLst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mi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65760" indent="-229235">
              <a:lnSpc>
                <a:spcPct val="100000"/>
              </a:lnSpc>
              <a:spcBef>
                <a:spcPts val="940"/>
              </a:spcBef>
              <a:buSzPct val="68181"/>
              <a:buFont typeface="Arial MT"/>
              <a:buChar char="•"/>
              <a:tabLst>
                <a:tab pos="365760" algn="l"/>
                <a:tab pos="366395" algn="l"/>
              </a:tabLst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-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35" dirty="0">
                <a:latin typeface="Tahoma"/>
                <a:cs typeface="Tahoma"/>
              </a:rPr>
              <a:t>y)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31480" y="938402"/>
            <a:ext cx="3694429" cy="850900"/>
          </a:xfrm>
          <a:prstGeom prst="rect">
            <a:avLst/>
          </a:prstGeom>
          <a:solidFill>
            <a:srgbClr val="007AAB"/>
          </a:solidFill>
        </p:spPr>
        <p:txBody>
          <a:bodyPr vert="horz" wrap="square" lIns="0" tIns="211454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664"/>
              </a:spcBef>
            </a:pP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Pl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507" y="4526088"/>
            <a:ext cx="44049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Tahoma"/>
                <a:cs typeface="Tahoma"/>
              </a:rPr>
              <a:t>Example:</a:t>
            </a:r>
            <a:endParaRPr sz="1800">
              <a:latin typeface="Tahoma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30" dirty="0">
                <a:latin typeface="Tahoma"/>
                <a:cs typeface="Tahoma"/>
              </a:rPr>
              <a:t>y</a:t>
            </a:r>
            <a:r>
              <a:rPr sz="1800" spc="-10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8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75" dirty="0">
                <a:latin typeface="Tahoma"/>
                <a:cs typeface="Tahoma"/>
              </a:rPr>
              <a:t>m</a:t>
            </a:r>
            <a:r>
              <a:rPr sz="1800" spc="-40" dirty="0">
                <a:latin typeface="Tahoma"/>
                <a:cs typeface="Tahoma"/>
              </a:rPr>
              <a:t>b</a:t>
            </a:r>
            <a:r>
              <a:rPr sz="1800" spc="-135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55" dirty="0">
                <a:latin typeface="Tahoma"/>
                <a:cs typeface="Tahoma"/>
              </a:rPr>
              <a:t>y</a:t>
            </a:r>
            <a:r>
              <a:rPr sz="1800" spc="-10" dirty="0">
                <a:latin typeface="Tahoma"/>
                <a:cs typeface="Tahoma"/>
              </a:rPr>
              <a:t>G</a:t>
            </a:r>
            <a:r>
              <a:rPr sz="1800" spc="-25" dirty="0">
                <a:latin typeface="Tahoma"/>
                <a:cs typeface="Tahoma"/>
              </a:rPr>
              <a:t>r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u</a:t>
            </a:r>
            <a:r>
              <a:rPr sz="1800" spc="-70" dirty="0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  <a:p>
            <a:pPr marL="469900" marR="5080">
              <a:lnSpc>
                <a:spcPct val="100000"/>
              </a:lnSpc>
            </a:pP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55" dirty="0">
                <a:latin typeface="Tahoma"/>
                <a:cs typeface="Tahoma"/>
              </a:rPr>
              <a:t>y</a:t>
            </a:r>
            <a:r>
              <a:rPr sz="1800" spc="-10" dirty="0">
                <a:latin typeface="Tahoma"/>
                <a:cs typeface="Tahoma"/>
              </a:rPr>
              <a:t>G</a:t>
            </a:r>
            <a:r>
              <a:rPr sz="1800" spc="-25" dirty="0">
                <a:latin typeface="Tahoma"/>
                <a:cs typeface="Tahoma"/>
              </a:rPr>
              <a:t>r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u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10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75" dirty="0">
                <a:latin typeface="Tahoma"/>
                <a:cs typeface="Tahoma"/>
              </a:rPr>
              <a:t>m</a:t>
            </a:r>
            <a:r>
              <a:rPr sz="1800" spc="-40" dirty="0">
                <a:latin typeface="Tahoma"/>
                <a:cs typeface="Tahoma"/>
              </a:rPr>
              <a:t>b</a:t>
            </a:r>
            <a:r>
              <a:rPr sz="1800" spc="-135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-40" dirty="0">
                <a:latin typeface="Tahoma"/>
                <a:cs typeface="Tahoma"/>
              </a:rPr>
              <a:t>n</a:t>
            </a:r>
            <a:r>
              <a:rPr sz="1800" spc="-15" dirty="0">
                <a:latin typeface="Tahoma"/>
                <a:cs typeface="Tahoma"/>
              </a:rPr>
              <a:t>t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n</a:t>
            </a:r>
            <a:r>
              <a:rPr sz="1800" spc="-15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-</a:t>
            </a:r>
            <a:r>
              <a:rPr sz="1800" spc="-65" dirty="0">
                <a:latin typeface="Tahoma"/>
                <a:cs typeface="Tahoma"/>
              </a:rPr>
              <a:t>a</a:t>
            </a:r>
            <a:r>
              <a:rPr sz="1800" spc="-25" dirty="0">
                <a:latin typeface="Tahoma"/>
                <a:cs typeface="Tahoma"/>
              </a:rPr>
              <a:t>u</a:t>
            </a:r>
            <a:r>
              <a:rPr sz="1800" spc="-30" dirty="0">
                <a:latin typeface="Tahoma"/>
                <a:cs typeface="Tahoma"/>
              </a:rPr>
              <a:t>t</a:t>
            </a:r>
            <a:r>
              <a:rPr sz="1800" dirty="0">
                <a:latin typeface="Tahoma"/>
                <a:cs typeface="Tahoma"/>
              </a:rPr>
              <a:t>ho</a:t>
            </a:r>
            <a:r>
              <a:rPr sz="1800" spc="-5" dirty="0">
                <a:latin typeface="Tahoma"/>
                <a:cs typeface="Tahoma"/>
              </a:rPr>
              <a:t>r</a:t>
            </a:r>
            <a:r>
              <a:rPr sz="1800" spc="-114" dirty="0">
                <a:latin typeface="Tahoma"/>
                <a:cs typeface="Tahoma"/>
              </a:rPr>
              <a:t>s  </a:t>
            </a: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55" dirty="0">
                <a:latin typeface="Tahoma"/>
                <a:cs typeface="Tahoma"/>
              </a:rPr>
              <a:t>y</a:t>
            </a:r>
            <a:r>
              <a:rPr sz="1800" spc="-10" dirty="0">
                <a:latin typeface="Tahoma"/>
                <a:cs typeface="Tahoma"/>
              </a:rPr>
              <a:t>G</a:t>
            </a:r>
            <a:r>
              <a:rPr sz="1800" spc="-25" dirty="0">
                <a:latin typeface="Tahoma"/>
                <a:cs typeface="Tahoma"/>
              </a:rPr>
              <a:t>r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u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10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i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75" dirty="0">
                <a:latin typeface="Tahoma"/>
                <a:cs typeface="Tahoma"/>
              </a:rPr>
              <a:t>m</a:t>
            </a:r>
            <a:r>
              <a:rPr sz="1800" spc="-40" dirty="0">
                <a:latin typeface="Tahoma"/>
                <a:cs typeface="Tahoma"/>
              </a:rPr>
              <a:t>b</a:t>
            </a:r>
            <a:r>
              <a:rPr sz="1800" spc="-135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w</a:t>
            </a:r>
            <a:r>
              <a:rPr sz="1800" spc="-5" dirty="0">
                <a:latin typeface="Tahoma"/>
                <a:cs typeface="Tahoma"/>
              </a:rPr>
              <a:t>or</a:t>
            </a:r>
            <a:r>
              <a:rPr sz="1800" spc="-10" dirty="0">
                <a:latin typeface="Tahoma"/>
                <a:cs typeface="Tahoma"/>
              </a:rPr>
              <a:t>k</a:t>
            </a:r>
            <a:r>
              <a:rPr sz="1800" spc="-50" dirty="0">
                <a:latin typeface="Tahoma"/>
                <a:cs typeface="Tahoma"/>
              </a:rPr>
              <a:t>f</a:t>
            </a:r>
            <a:r>
              <a:rPr sz="1800" spc="40" dirty="0">
                <a:latin typeface="Tahoma"/>
                <a:cs typeface="Tahoma"/>
              </a:rPr>
              <a:t>l</a:t>
            </a:r>
            <a:r>
              <a:rPr sz="1800" spc="25" dirty="0">
                <a:latin typeface="Tahoma"/>
                <a:cs typeface="Tahoma"/>
              </a:rPr>
              <a:t>o</a:t>
            </a:r>
            <a:r>
              <a:rPr sz="1800" dirty="0">
                <a:latin typeface="Tahoma"/>
                <a:cs typeface="Tahoma"/>
              </a:rPr>
              <a:t>w</a:t>
            </a:r>
            <a:r>
              <a:rPr sz="1800" spc="-60" dirty="0">
                <a:latin typeface="Tahoma"/>
                <a:cs typeface="Tahoma"/>
              </a:rPr>
              <a:t>-</a:t>
            </a:r>
            <a:r>
              <a:rPr sz="1800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se</a:t>
            </a:r>
            <a:r>
              <a:rPr sz="1800" spc="15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507" y="5897688"/>
            <a:ext cx="659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ahoma"/>
                <a:cs typeface="Tahoma"/>
              </a:rPr>
              <a:t>This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example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gives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myUser</a:t>
            </a:r>
            <a:r>
              <a:rPr sz="1800" spc="-8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full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access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to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build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pages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and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run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workflows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94064" y="5623559"/>
            <a:ext cx="2786380" cy="731520"/>
            <a:chOff x="8894064" y="5623559"/>
            <a:chExt cx="2786380" cy="73152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4064" y="5623559"/>
              <a:ext cx="2785871" cy="7315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0159" y="5675376"/>
              <a:ext cx="2715767" cy="61264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21496" y="5650995"/>
              <a:ext cx="2676525" cy="622300"/>
            </a:xfrm>
            <a:custGeom>
              <a:avLst/>
              <a:gdLst/>
              <a:ahLst/>
              <a:cxnLst/>
              <a:rect l="l" t="t" r="r" b="b"/>
              <a:pathLst>
                <a:path w="2676525" h="622300">
                  <a:moveTo>
                    <a:pt x="2651531" y="0"/>
                  </a:moveTo>
                  <a:lnTo>
                    <a:pt x="24612" y="0"/>
                  </a:lnTo>
                  <a:lnTo>
                    <a:pt x="15034" y="1934"/>
                  </a:lnTo>
                  <a:lnTo>
                    <a:pt x="7210" y="7210"/>
                  </a:lnTo>
                  <a:lnTo>
                    <a:pt x="1934" y="15034"/>
                  </a:lnTo>
                  <a:lnTo>
                    <a:pt x="0" y="24612"/>
                  </a:lnTo>
                  <a:lnTo>
                    <a:pt x="0" y="597166"/>
                  </a:lnTo>
                  <a:lnTo>
                    <a:pt x="1934" y="606752"/>
                  </a:lnTo>
                  <a:lnTo>
                    <a:pt x="7210" y="614579"/>
                  </a:lnTo>
                  <a:lnTo>
                    <a:pt x="15034" y="619857"/>
                  </a:lnTo>
                  <a:lnTo>
                    <a:pt x="24612" y="621791"/>
                  </a:lnTo>
                  <a:lnTo>
                    <a:pt x="2651531" y="621791"/>
                  </a:lnTo>
                  <a:lnTo>
                    <a:pt x="2661109" y="619857"/>
                  </a:lnTo>
                  <a:lnTo>
                    <a:pt x="2668933" y="614579"/>
                  </a:lnTo>
                  <a:lnTo>
                    <a:pt x="2674209" y="606752"/>
                  </a:lnTo>
                  <a:lnTo>
                    <a:pt x="2676144" y="597166"/>
                  </a:lnTo>
                  <a:lnTo>
                    <a:pt x="2676144" y="24612"/>
                  </a:lnTo>
                  <a:lnTo>
                    <a:pt x="2674209" y="15034"/>
                  </a:lnTo>
                  <a:lnTo>
                    <a:pt x="2668933" y="7210"/>
                  </a:lnTo>
                  <a:lnTo>
                    <a:pt x="2661109" y="1934"/>
                  </a:lnTo>
                  <a:lnTo>
                    <a:pt x="2651531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006489" y="5733346"/>
            <a:ext cx="244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Note: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bu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uc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323319" y="5486400"/>
            <a:ext cx="485140" cy="433070"/>
            <a:chOff x="11323319" y="5486400"/>
            <a:chExt cx="485140" cy="43307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3319" y="5486400"/>
              <a:ext cx="484631" cy="4328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0752" y="5513832"/>
              <a:ext cx="374903" cy="32308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014568" y="6546543"/>
            <a:ext cx="15684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255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00400"/>
            <a:ext cx="12189460" cy="3657600"/>
            <a:chOff x="0" y="3200400"/>
            <a:chExt cx="12189460" cy="365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4848" y="3200400"/>
              <a:ext cx="9012935" cy="34533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111" y="3407664"/>
              <a:ext cx="8400287" cy="28407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77349" y="3402901"/>
              <a:ext cx="8409940" cy="2850515"/>
            </a:xfrm>
            <a:custGeom>
              <a:avLst/>
              <a:gdLst/>
              <a:ahLst/>
              <a:cxnLst/>
              <a:rect l="l" t="t" r="r" b="b"/>
              <a:pathLst>
                <a:path w="8409940" h="2850515">
                  <a:moveTo>
                    <a:pt x="0" y="0"/>
                  </a:moveTo>
                  <a:lnTo>
                    <a:pt x="8409813" y="0"/>
                  </a:lnTo>
                  <a:lnTo>
                    <a:pt x="8409813" y="2850261"/>
                  </a:lnTo>
                  <a:lnTo>
                    <a:pt x="0" y="285026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8779" y="970799"/>
            <a:ext cx="7320280" cy="187578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200" spc="-14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n: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45" dirty="0">
                <a:latin typeface="Tahoma"/>
                <a:cs typeface="Tahoma"/>
              </a:rPr>
              <a:t>Vie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/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14" dirty="0">
                <a:latin typeface="Tahoma"/>
                <a:cs typeface="Tahoma"/>
              </a:rPr>
              <a:t>Create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local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users/groups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(will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sync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Admin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Console)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4568" y="6546543"/>
            <a:ext cx="15684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256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7655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14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40" dirty="0">
                <a:solidFill>
                  <a:srgbClr val="FF0000"/>
                </a:solidFill>
              </a:rPr>
              <a:t>ce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cu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185" dirty="0">
                <a:solidFill>
                  <a:srgbClr val="FF0000"/>
                </a:solidFill>
              </a:rPr>
              <a:t>t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2756" y="6554010"/>
            <a:ext cx="197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5912" y="6542885"/>
            <a:ext cx="92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80432" y="2630423"/>
            <a:ext cx="1094740" cy="1701164"/>
            <a:chOff x="4980432" y="2630423"/>
            <a:chExt cx="1094740" cy="1701164"/>
          </a:xfrm>
        </p:grpSpPr>
        <p:sp>
          <p:nvSpPr>
            <p:cNvPr id="5" name="object 5"/>
            <p:cNvSpPr/>
            <p:nvPr/>
          </p:nvSpPr>
          <p:spPr>
            <a:xfrm>
              <a:off x="4980432" y="2630423"/>
              <a:ext cx="1094740" cy="765175"/>
            </a:xfrm>
            <a:custGeom>
              <a:avLst/>
              <a:gdLst/>
              <a:ahLst/>
              <a:cxnLst/>
              <a:rect l="l" t="t" r="r" b="b"/>
              <a:pathLst>
                <a:path w="1094739" h="765175">
                  <a:moveTo>
                    <a:pt x="1094232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1094232" y="765048"/>
                  </a:lnTo>
                  <a:lnTo>
                    <a:pt x="1094232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0160" y="3785615"/>
              <a:ext cx="783590" cy="546100"/>
            </a:xfrm>
            <a:custGeom>
              <a:avLst/>
              <a:gdLst/>
              <a:ahLst/>
              <a:cxnLst/>
              <a:rect l="l" t="t" r="r" b="b"/>
              <a:pathLst>
                <a:path w="783589" h="546100">
                  <a:moveTo>
                    <a:pt x="783336" y="0"/>
                  </a:moveTo>
                  <a:lnTo>
                    <a:pt x="0" y="0"/>
                  </a:lnTo>
                  <a:lnTo>
                    <a:pt x="0" y="545591"/>
                  </a:lnTo>
                  <a:lnTo>
                    <a:pt x="783336" y="545591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C2C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7341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10" dirty="0">
                <a:solidFill>
                  <a:srgbClr val="FF0000"/>
                </a:solidFill>
              </a:rPr>
              <a:t>Permission </a:t>
            </a:r>
            <a:r>
              <a:rPr sz="2800" spc="-235" dirty="0">
                <a:solidFill>
                  <a:srgbClr val="FF0000"/>
                </a:solidFill>
              </a:rPr>
              <a:t>Requirement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in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60" dirty="0">
                <a:solidFill>
                  <a:srgbClr val="FF0000"/>
                </a:solidFill>
              </a:rPr>
              <a:t>Custom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Projects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307341" y="6554010"/>
            <a:ext cx="2183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2" baseline="17361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2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0159" y="3785615"/>
            <a:ext cx="783590" cy="5461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>
              <a:lnSpc>
                <a:spcPct val="100000"/>
              </a:lnSpc>
              <a:spcBef>
                <a:spcPts val="1075"/>
              </a:spcBef>
            </a:pPr>
            <a:r>
              <a:rPr sz="1200" spc="-50" dirty="0">
                <a:latin typeface="Tahoma"/>
                <a:cs typeface="Tahoma"/>
              </a:rPr>
              <a:t>cgrant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99710" y="2681112"/>
            <a:ext cx="546735" cy="1451610"/>
            <a:chOff x="5199710" y="2681112"/>
            <a:chExt cx="546735" cy="1451610"/>
          </a:xfrm>
        </p:grpSpPr>
        <p:sp>
          <p:nvSpPr>
            <p:cNvPr id="11" name="object 11"/>
            <p:cNvSpPr/>
            <p:nvPr/>
          </p:nvSpPr>
          <p:spPr>
            <a:xfrm>
              <a:off x="5199710" y="2681122"/>
              <a:ext cx="546735" cy="340995"/>
            </a:xfrm>
            <a:custGeom>
              <a:avLst/>
              <a:gdLst/>
              <a:ahLst/>
              <a:cxnLst/>
              <a:rect l="l" t="t" r="r" b="b"/>
              <a:pathLst>
                <a:path w="546735" h="340994">
                  <a:moveTo>
                    <a:pt x="175641" y="58508"/>
                  </a:moveTo>
                  <a:lnTo>
                    <a:pt x="171043" y="35725"/>
                  </a:lnTo>
                  <a:lnTo>
                    <a:pt x="158496" y="17132"/>
                  </a:lnTo>
                  <a:lnTo>
                    <a:pt x="139890" y="4597"/>
                  </a:lnTo>
                  <a:lnTo>
                    <a:pt x="117094" y="0"/>
                  </a:lnTo>
                  <a:lnTo>
                    <a:pt x="94297" y="4597"/>
                  </a:lnTo>
                  <a:lnTo>
                    <a:pt x="75692" y="17132"/>
                  </a:lnTo>
                  <a:lnTo>
                    <a:pt x="63144" y="35725"/>
                  </a:lnTo>
                  <a:lnTo>
                    <a:pt x="58547" y="58508"/>
                  </a:lnTo>
                  <a:lnTo>
                    <a:pt x="63144" y="81280"/>
                  </a:lnTo>
                  <a:lnTo>
                    <a:pt x="75692" y="99885"/>
                  </a:lnTo>
                  <a:lnTo>
                    <a:pt x="94297" y="112420"/>
                  </a:lnTo>
                  <a:lnTo>
                    <a:pt x="117094" y="117017"/>
                  </a:lnTo>
                  <a:lnTo>
                    <a:pt x="139890" y="112420"/>
                  </a:lnTo>
                  <a:lnTo>
                    <a:pt x="158496" y="99885"/>
                  </a:lnTo>
                  <a:lnTo>
                    <a:pt x="171043" y="81280"/>
                  </a:lnTo>
                  <a:lnTo>
                    <a:pt x="175641" y="58508"/>
                  </a:lnTo>
                  <a:close/>
                </a:path>
                <a:path w="546735" h="340994">
                  <a:moveTo>
                    <a:pt x="212077" y="208026"/>
                  </a:moveTo>
                  <a:lnTo>
                    <a:pt x="202387" y="195618"/>
                  </a:lnTo>
                  <a:lnTo>
                    <a:pt x="195008" y="181864"/>
                  </a:lnTo>
                  <a:lnTo>
                    <a:pt x="190309" y="166890"/>
                  </a:lnTo>
                  <a:lnTo>
                    <a:pt x="188658" y="150825"/>
                  </a:lnTo>
                  <a:lnTo>
                    <a:pt x="188658" y="148221"/>
                  </a:lnTo>
                  <a:lnTo>
                    <a:pt x="180848" y="145618"/>
                  </a:lnTo>
                  <a:lnTo>
                    <a:pt x="173050" y="141719"/>
                  </a:lnTo>
                  <a:lnTo>
                    <a:pt x="165239" y="140423"/>
                  </a:lnTo>
                  <a:lnTo>
                    <a:pt x="154063" y="137553"/>
                  </a:lnTo>
                  <a:lnTo>
                    <a:pt x="142138" y="135051"/>
                  </a:lnTo>
                  <a:lnTo>
                    <a:pt x="129743" y="133286"/>
                  </a:lnTo>
                  <a:lnTo>
                    <a:pt x="117094" y="132613"/>
                  </a:lnTo>
                  <a:lnTo>
                    <a:pt x="105181" y="133108"/>
                  </a:lnTo>
                  <a:lnTo>
                    <a:pt x="53606" y="145783"/>
                  </a:lnTo>
                  <a:lnTo>
                    <a:pt x="11709" y="167728"/>
                  </a:lnTo>
                  <a:lnTo>
                    <a:pt x="0" y="191122"/>
                  </a:lnTo>
                  <a:lnTo>
                    <a:pt x="0" y="249631"/>
                  </a:lnTo>
                  <a:lnTo>
                    <a:pt x="140512" y="249631"/>
                  </a:lnTo>
                  <a:lnTo>
                    <a:pt x="144424" y="244436"/>
                  </a:lnTo>
                  <a:lnTo>
                    <a:pt x="147027" y="241833"/>
                  </a:lnTo>
                  <a:lnTo>
                    <a:pt x="152222" y="237934"/>
                  </a:lnTo>
                  <a:lnTo>
                    <a:pt x="166331" y="228688"/>
                  </a:lnTo>
                  <a:lnTo>
                    <a:pt x="181178" y="220548"/>
                  </a:lnTo>
                  <a:lnTo>
                    <a:pt x="196507" y="213614"/>
                  </a:lnTo>
                  <a:lnTo>
                    <a:pt x="212077" y="208026"/>
                  </a:lnTo>
                  <a:close/>
                </a:path>
                <a:path w="546735" h="340994">
                  <a:moveTo>
                    <a:pt x="331787" y="149517"/>
                  </a:moveTo>
                  <a:lnTo>
                    <a:pt x="327190" y="126746"/>
                  </a:lnTo>
                  <a:lnTo>
                    <a:pt x="314642" y="108153"/>
                  </a:lnTo>
                  <a:lnTo>
                    <a:pt x="296024" y="95605"/>
                  </a:lnTo>
                  <a:lnTo>
                    <a:pt x="273240" y="91008"/>
                  </a:lnTo>
                  <a:lnTo>
                    <a:pt x="250444" y="95605"/>
                  </a:lnTo>
                  <a:lnTo>
                    <a:pt x="231825" y="108153"/>
                  </a:lnTo>
                  <a:lnTo>
                    <a:pt x="219278" y="126746"/>
                  </a:lnTo>
                  <a:lnTo>
                    <a:pt x="214680" y="149517"/>
                  </a:lnTo>
                  <a:lnTo>
                    <a:pt x="219278" y="172300"/>
                  </a:lnTo>
                  <a:lnTo>
                    <a:pt x="231825" y="190893"/>
                  </a:lnTo>
                  <a:lnTo>
                    <a:pt x="250444" y="203428"/>
                  </a:lnTo>
                  <a:lnTo>
                    <a:pt x="273240" y="208026"/>
                  </a:lnTo>
                  <a:lnTo>
                    <a:pt x="296024" y="203428"/>
                  </a:lnTo>
                  <a:lnTo>
                    <a:pt x="314642" y="190893"/>
                  </a:lnTo>
                  <a:lnTo>
                    <a:pt x="327190" y="172300"/>
                  </a:lnTo>
                  <a:lnTo>
                    <a:pt x="331787" y="149517"/>
                  </a:lnTo>
                  <a:close/>
                </a:path>
                <a:path w="546735" h="340994">
                  <a:moveTo>
                    <a:pt x="390334" y="282143"/>
                  </a:moveTo>
                  <a:lnTo>
                    <a:pt x="366026" y="249720"/>
                  </a:lnTo>
                  <a:lnTo>
                    <a:pt x="321373" y="231432"/>
                  </a:lnTo>
                  <a:lnTo>
                    <a:pt x="273227" y="223634"/>
                  </a:lnTo>
                  <a:lnTo>
                    <a:pt x="261315" y="224116"/>
                  </a:lnTo>
                  <a:lnTo>
                    <a:pt x="209740" y="236245"/>
                  </a:lnTo>
                  <a:lnTo>
                    <a:pt x="167843" y="258737"/>
                  </a:lnTo>
                  <a:lnTo>
                    <a:pt x="156133" y="282143"/>
                  </a:lnTo>
                  <a:lnTo>
                    <a:pt x="156133" y="340652"/>
                  </a:lnTo>
                  <a:lnTo>
                    <a:pt x="390334" y="340652"/>
                  </a:lnTo>
                  <a:lnTo>
                    <a:pt x="390334" y="282143"/>
                  </a:lnTo>
                  <a:close/>
                </a:path>
                <a:path w="546735" h="340994">
                  <a:moveTo>
                    <a:pt x="487921" y="58508"/>
                  </a:moveTo>
                  <a:lnTo>
                    <a:pt x="483323" y="35725"/>
                  </a:lnTo>
                  <a:lnTo>
                    <a:pt x="470776" y="17132"/>
                  </a:lnTo>
                  <a:lnTo>
                    <a:pt x="452158" y="4597"/>
                  </a:lnTo>
                  <a:lnTo>
                    <a:pt x="429374" y="0"/>
                  </a:lnTo>
                  <a:lnTo>
                    <a:pt x="406577" y="4597"/>
                  </a:lnTo>
                  <a:lnTo>
                    <a:pt x="387972" y="17132"/>
                  </a:lnTo>
                  <a:lnTo>
                    <a:pt x="375424" y="35725"/>
                  </a:lnTo>
                  <a:lnTo>
                    <a:pt x="370814" y="58508"/>
                  </a:lnTo>
                  <a:lnTo>
                    <a:pt x="375424" y="81280"/>
                  </a:lnTo>
                  <a:lnTo>
                    <a:pt x="387972" y="99885"/>
                  </a:lnTo>
                  <a:lnTo>
                    <a:pt x="406577" y="112420"/>
                  </a:lnTo>
                  <a:lnTo>
                    <a:pt x="429374" y="117017"/>
                  </a:lnTo>
                  <a:lnTo>
                    <a:pt x="452158" y="112420"/>
                  </a:lnTo>
                  <a:lnTo>
                    <a:pt x="470776" y="99885"/>
                  </a:lnTo>
                  <a:lnTo>
                    <a:pt x="483323" y="81280"/>
                  </a:lnTo>
                  <a:lnTo>
                    <a:pt x="487921" y="58508"/>
                  </a:lnTo>
                  <a:close/>
                </a:path>
                <a:path w="546735" h="340994">
                  <a:moveTo>
                    <a:pt x="546481" y="191122"/>
                  </a:moveTo>
                  <a:lnTo>
                    <a:pt x="522160" y="158699"/>
                  </a:lnTo>
                  <a:lnTo>
                    <a:pt x="477520" y="140423"/>
                  </a:lnTo>
                  <a:lnTo>
                    <a:pt x="429374" y="132613"/>
                  </a:lnTo>
                  <a:lnTo>
                    <a:pt x="417461" y="133108"/>
                  </a:lnTo>
                  <a:lnTo>
                    <a:pt x="365620" y="145618"/>
                  </a:lnTo>
                  <a:lnTo>
                    <a:pt x="357809" y="149517"/>
                  </a:lnTo>
                  <a:lnTo>
                    <a:pt x="357809" y="150825"/>
                  </a:lnTo>
                  <a:lnTo>
                    <a:pt x="356158" y="167068"/>
                  </a:lnTo>
                  <a:lnTo>
                    <a:pt x="351472" y="182346"/>
                  </a:lnTo>
                  <a:lnTo>
                    <a:pt x="344081" y="196164"/>
                  </a:lnTo>
                  <a:lnTo>
                    <a:pt x="334391" y="208026"/>
                  </a:lnTo>
                  <a:lnTo>
                    <a:pt x="351980" y="214350"/>
                  </a:lnTo>
                  <a:lnTo>
                    <a:pt x="367728" y="221513"/>
                  </a:lnTo>
                  <a:lnTo>
                    <a:pt x="381774" y="229425"/>
                  </a:lnTo>
                  <a:lnTo>
                    <a:pt x="394246" y="237934"/>
                  </a:lnTo>
                  <a:lnTo>
                    <a:pt x="398145" y="241833"/>
                  </a:lnTo>
                  <a:lnTo>
                    <a:pt x="402043" y="244436"/>
                  </a:lnTo>
                  <a:lnTo>
                    <a:pt x="404647" y="249631"/>
                  </a:lnTo>
                  <a:lnTo>
                    <a:pt x="546481" y="249631"/>
                  </a:lnTo>
                  <a:lnTo>
                    <a:pt x="546481" y="19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7177" y="3848270"/>
              <a:ext cx="168960" cy="1336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92696" y="3998642"/>
              <a:ext cx="338455" cy="133985"/>
            </a:xfrm>
            <a:custGeom>
              <a:avLst/>
              <a:gdLst/>
              <a:ahLst/>
              <a:cxnLst/>
              <a:rect l="l" t="t" r="r" b="b"/>
              <a:pathLst>
                <a:path w="338454" h="133985">
                  <a:moveTo>
                    <a:pt x="337921" y="133664"/>
                  </a:moveTo>
                  <a:lnTo>
                    <a:pt x="0" y="133664"/>
                  </a:lnTo>
                  <a:lnTo>
                    <a:pt x="0" y="66832"/>
                  </a:lnTo>
                  <a:lnTo>
                    <a:pt x="35409" y="30439"/>
                  </a:lnTo>
                  <a:lnTo>
                    <a:pt x="77187" y="14254"/>
                  </a:lnTo>
                  <a:lnTo>
                    <a:pt x="116688" y="4934"/>
                  </a:lnTo>
                  <a:lnTo>
                    <a:pt x="168960" y="0"/>
                  </a:lnTo>
                  <a:lnTo>
                    <a:pt x="187572" y="600"/>
                  </a:lnTo>
                  <a:lnTo>
                    <a:pt x="238657" y="8354"/>
                  </a:lnTo>
                  <a:lnTo>
                    <a:pt x="282217" y="21093"/>
                  </a:lnTo>
                  <a:lnTo>
                    <a:pt x="321025" y="40099"/>
                  </a:lnTo>
                  <a:lnTo>
                    <a:pt x="337921" y="66832"/>
                  </a:lnTo>
                  <a:lnTo>
                    <a:pt x="337921" y="133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80432" y="2624327"/>
            <a:ext cx="1094740" cy="7670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</a:t>
            </a:r>
            <a:r>
              <a:rPr sz="1200" spc="-30" dirty="0">
                <a:latin typeface="Tahoma"/>
                <a:cs typeface="Tahoma"/>
              </a:rPr>
              <a:t>or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82543" y="2116841"/>
            <a:ext cx="1955800" cy="1699895"/>
            <a:chOff x="5082543" y="2116841"/>
            <a:chExt cx="1955800" cy="1699895"/>
          </a:xfrm>
        </p:grpSpPr>
        <p:sp>
          <p:nvSpPr>
            <p:cNvPr id="16" name="object 16"/>
            <p:cNvSpPr/>
            <p:nvPr/>
          </p:nvSpPr>
          <p:spPr>
            <a:xfrm>
              <a:off x="5460491" y="3506338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64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74775" y="3363464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85712" y="0"/>
                  </a:moveTo>
                  <a:lnTo>
                    <a:pt x="0" y="171462"/>
                  </a:lnTo>
                  <a:lnTo>
                    <a:pt x="171450" y="171450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26251" y="2243065"/>
              <a:ext cx="358775" cy="387985"/>
            </a:xfrm>
            <a:custGeom>
              <a:avLst/>
              <a:gdLst/>
              <a:ahLst/>
              <a:cxnLst/>
              <a:rect l="l" t="t" r="r" b="b"/>
              <a:pathLst>
                <a:path w="358775" h="387985">
                  <a:moveTo>
                    <a:pt x="0" y="387718"/>
                  </a:moveTo>
                  <a:lnTo>
                    <a:pt x="358533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2446" y="2138168"/>
              <a:ext cx="179705" cy="184150"/>
            </a:xfrm>
            <a:custGeom>
              <a:avLst/>
              <a:gdLst/>
              <a:ahLst/>
              <a:cxnLst/>
              <a:rect l="l" t="t" r="r" b="b"/>
              <a:pathLst>
                <a:path w="179704" h="184150">
                  <a:moveTo>
                    <a:pt x="179336" y="0"/>
                  </a:moveTo>
                  <a:lnTo>
                    <a:pt x="0" y="67691"/>
                  </a:lnTo>
                  <a:lnTo>
                    <a:pt x="125882" y="184086"/>
                  </a:lnTo>
                  <a:lnTo>
                    <a:pt x="179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52537" y="2262724"/>
              <a:ext cx="207010" cy="368300"/>
            </a:xfrm>
            <a:custGeom>
              <a:avLst/>
              <a:gdLst/>
              <a:ahLst/>
              <a:cxnLst/>
              <a:rect l="l" t="t" r="r" b="b"/>
              <a:pathLst>
                <a:path w="207010" h="368300">
                  <a:moveTo>
                    <a:pt x="206819" y="368058"/>
                  </a:moveTo>
                  <a:lnTo>
                    <a:pt x="0" y="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82543" y="2138170"/>
              <a:ext cx="158750" cy="191770"/>
            </a:xfrm>
            <a:custGeom>
              <a:avLst/>
              <a:gdLst/>
              <a:ahLst/>
              <a:cxnLst/>
              <a:rect l="l" t="t" r="r" b="b"/>
              <a:pathLst>
                <a:path w="158750" h="191769">
                  <a:moveTo>
                    <a:pt x="0" y="0"/>
                  </a:moveTo>
                  <a:lnTo>
                    <a:pt x="9245" y="191465"/>
                  </a:lnTo>
                  <a:lnTo>
                    <a:pt x="158711" y="107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65603" y="2228175"/>
              <a:ext cx="344170" cy="427355"/>
            </a:xfrm>
            <a:custGeom>
              <a:avLst/>
              <a:gdLst/>
              <a:ahLst/>
              <a:cxnLst/>
              <a:rect l="l" t="t" r="r" b="b"/>
              <a:pathLst>
                <a:path w="344170" h="427355">
                  <a:moveTo>
                    <a:pt x="343573" y="427215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76056" y="2116841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0" y="0"/>
                  </a:moveTo>
                  <a:lnTo>
                    <a:pt x="40640" y="187325"/>
                  </a:lnTo>
                  <a:lnTo>
                    <a:pt x="174244" y="79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823874" y="2643123"/>
            <a:ext cx="316230" cy="318770"/>
          </a:xfrm>
          <a:custGeom>
            <a:avLst/>
            <a:gdLst/>
            <a:ahLst/>
            <a:cxnLst/>
            <a:rect l="l" t="t" r="r" b="b"/>
            <a:pathLst>
              <a:path w="316230" h="318769">
                <a:moveTo>
                  <a:pt x="283794" y="68211"/>
                </a:moveTo>
                <a:lnTo>
                  <a:pt x="282524" y="59385"/>
                </a:lnTo>
                <a:lnTo>
                  <a:pt x="279031" y="52158"/>
                </a:lnTo>
                <a:lnTo>
                  <a:pt x="273875" y="47269"/>
                </a:lnTo>
                <a:lnTo>
                  <a:pt x="267576" y="45478"/>
                </a:lnTo>
                <a:lnTo>
                  <a:pt x="145948" y="45478"/>
                </a:lnTo>
                <a:lnTo>
                  <a:pt x="101358" y="3975"/>
                </a:lnTo>
                <a:lnTo>
                  <a:pt x="98513" y="1701"/>
                </a:lnTo>
                <a:lnTo>
                  <a:pt x="95681" y="0"/>
                </a:lnTo>
                <a:lnTo>
                  <a:pt x="16217" y="0"/>
                </a:lnTo>
                <a:lnTo>
                  <a:pt x="9918" y="1790"/>
                </a:lnTo>
                <a:lnTo>
                  <a:pt x="4762" y="6680"/>
                </a:lnTo>
                <a:lnTo>
                  <a:pt x="1282" y="13906"/>
                </a:lnTo>
                <a:lnTo>
                  <a:pt x="0" y="22733"/>
                </a:lnTo>
                <a:lnTo>
                  <a:pt x="0" y="301282"/>
                </a:lnTo>
                <a:lnTo>
                  <a:pt x="8166" y="273951"/>
                </a:lnTo>
                <a:lnTo>
                  <a:pt x="52298" y="123355"/>
                </a:lnTo>
                <a:lnTo>
                  <a:pt x="57023" y="112471"/>
                </a:lnTo>
                <a:lnTo>
                  <a:pt x="63601" y="104025"/>
                </a:lnTo>
                <a:lnTo>
                  <a:pt x="71628" y="98577"/>
                </a:lnTo>
                <a:lnTo>
                  <a:pt x="80683" y="96634"/>
                </a:lnTo>
                <a:lnTo>
                  <a:pt x="283794" y="96634"/>
                </a:lnTo>
                <a:lnTo>
                  <a:pt x="283794" y="68211"/>
                </a:lnTo>
                <a:close/>
              </a:path>
              <a:path w="316230" h="318769">
                <a:moveTo>
                  <a:pt x="316230" y="142113"/>
                </a:moveTo>
                <a:lnTo>
                  <a:pt x="315150" y="133680"/>
                </a:lnTo>
                <a:lnTo>
                  <a:pt x="312127" y="126695"/>
                </a:lnTo>
                <a:lnTo>
                  <a:pt x="307505" y="121729"/>
                </a:lnTo>
                <a:lnTo>
                  <a:pt x="301637" y="119380"/>
                </a:lnTo>
                <a:lnTo>
                  <a:pt x="74599" y="119380"/>
                </a:lnTo>
                <a:lnTo>
                  <a:pt x="69329" y="124498"/>
                </a:lnTo>
                <a:lnTo>
                  <a:pt x="66890" y="131876"/>
                </a:lnTo>
                <a:lnTo>
                  <a:pt x="12166" y="318338"/>
                </a:lnTo>
                <a:lnTo>
                  <a:pt x="259473" y="318338"/>
                </a:lnTo>
                <a:lnTo>
                  <a:pt x="314617" y="152349"/>
                </a:lnTo>
                <a:lnTo>
                  <a:pt x="315823" y="148932"/>
                </a:lnTo>
                <a:lnTo>
                  <a:pt x="316230" y="145529"/>
                </a:lnTo>
                <a:lnTo>
                  <a:pt x="316230" y="142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927351" y="3009138"/>
            <a:ext cx="312420" cy="446405"/>
            <a:chOff x="927351" y="3009138"/>
            <a:chExt cx="312420" cy="446405"/>
          </a:xfrm>
        </p:grpSpPr>
        <p:sp>
          <p:nvSpPr>
            <p:cNvPr id="26" name="object 26"/>
            <p:cNvSpPr/>
            <p:nvPr/>
          </p:nvSpPr>
          <p:spPr>
            <a:xfrm>
              <a:off x="946401" y="3028188"/>
              <a:ext cx="10795" cy="408305"/>
            </a:xfrm>
            <a:custGeom>
              <a:avLst/>
              <a:gdLst/>
              <a:ahLst/>
              <a:cxnLst/>
              <a:rect l="l" t="t" r="r" b="b"/>
              <a:pathLst>
                <a:path w="10794" h="408304">
                  <a:moveTo>
                    <a:pt x="5086" y="-19049"/>
                  </a:moveTo>
                  <a:lnTo>
                    <a:pt x="5086" y="426821"/>
                  </a:lnTo>
                </a:path>
              </a:pathLst>
            </a:custGeom>
            <a:ln w="4827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34211" y="3433572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69">
                  <a:moveTo>
                    <a:pt x="0" y="0"/>
                  </a:moveTo>
                  <a:lnTo>
                    <a:pt x="305523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649728" y="3682746"/>
            <a:ext cx="1743075" cy="1060450"/>
            <a:chOff x="1649728" y="3682746"/>
            <a:chExt cx="1743075" cy="1060450"/>
          </a:xfrm>
        </p:grpSpPr>
        <p:sp>
          <p:nvSpPr>
            <p:cNvPr id="29" name="object 29"/>
            <p:cNvSpPr/>
            <p:nvPr/>
          </p:nvSpPr>
          <p:spPr>
            <a:xfrm>
              <a:off x="1668778" y="3701796"/>
              <a:ext cx="1270" cy="222885"/>
            </a:xfrm>
            <a:custGeom>
              <a:avLst/>
              <a:gdLst/>
              <a:ahLst/>
              <a:cxnLst/>
              <a:rect l="l" t="t" r="r" b="b"/>
              <a:pathLst>
                <a:path w="1269" h="222885">
                  <a:moveTo>
                    <a:pt x="355" y="-19050"/>
                  </a:moveTo>
                  <a:lnTo>
                    <a:pt x="355" y="241477"/>
                  </a:lnTo>
                </a:path>
              </a:pathLst>
            </a:custGeom>
            <a:ln w="3881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1828" y="3918204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6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68780" y="3835908"/>
              <a:ext cx="3175" cy="405765"/>
            </a:xfrm>
            <a:custGeom>
              <a:avLst/>
              <a:gdLst/>
              <a:ahLst/>
              <a:cxnLst/>
              <a:rect l="l" t="t" r="r" b="b"/>
              <a:pathLst>
                <a:path w="3175" h="405764">
                  <a:moveTo>
                    <a:pt x="0" y="0"/>
                  </a:moveTo>
                  <a:lnTo>
                    <a:pt x="2870" y="405307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68780" y="4232148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89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84832" y="3983736"/>
              <a:ext cx="805180" cy="441959"/>
            </a:xfrm>
            <a:custGeom>
              <a:avLst/>
              <a:gdLst/>
              <a:ahLst/>
              <a:cxnLst/>
              <a:rect l="l" t="t" r="r" b="b"/>
              <a:pathLst>
                <a:path w="805180" h="441960">
                  <a:moveTo>
                    <a:pt x="804671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804671" y="441960"/>
                  </a:lnTo>
                  <a:lnTo>
                    <a:pt x="8046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68780" y="4152900"/>
              <a:ext cx="3175" cy="406400"/>
            </a:xfrm>
            <a:custGeom>
              <a:avLst/>
              <a:gdLst/>
              <a:ahLst/>
              <a:cxnLst/>
              <a:rect l="l" t="t" r="r" b="b"/>
              <a:pathLst>
                <a:path w="3175" h="406400">
                  <a:moveTo>
                    <a:pt x="0" y="0"/>
                  </a:moveTo>
                  <a:lnTo>
                    <a:pt x="2870" y="405841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68780" y="4552188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89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84832" y="4300728"/>
              <a:ext cx="1308100" cy="441959"/>
            </a:xfrm>
            <a:custGeom>
              <a:avLst/>
              <a:gdLst/>
              <a:ahLst/>
              <a:cxnLst/>
              <a:rect l="l" t="t" r="r" b="b"/>
              <a:pathLst>
                <a:path w="1308100" h="441960">
                  <a:moveTo>
                    <a:pt x="1307592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1307592" y="441960"/>
                  </a:lnTo>
                  <a:lnTo>
                    <a:pt x="1307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139952" y="2304288"/>
            <a:ext cx="1170940" cy="277495"/>
          </a:xfrm>
          <a:prstGeom prst="rect">
            <a:avLst/>
          </a:prstGeom>
          <a:solidFill>
            <a:srgbClr val="E0E2E4"/>
          </a:solidFill>
          <a:ln w="254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g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p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09899" y="3275920"/>
            <a:ext cx="249554" cy="319405"/>
          </a:xfrm>
          <a:custGeom>
            <a:avLst/>
            <a:gdLst/>
            <a:ahLst/>
            <a:cxnLst/>
            <a:rect l="l" t="t" r="r" b="b"/>
            <a:pathLst>
              <a:path w="249555" h="319404">
                <a:moveTo>
                  <a:pt x="249418" y="319085"/>
                </a:moveTo>
                <a:lnTo>
                  <a:pt x="0" y="319085"/>
                </a:lnTo>
                <a:lnTo>
                  <a:pt x="0" y="0"/>
                </a:lnTo>
                <a:lnTo>
                  <a:pt x="160915" y="0"/>
                </a:lnTo>
                <a:lnTo>
                  <a:pt x="185052" y="23931"/>
                </a:lnTo>
                <a:lnTo>
                  <a:pt x="24137" y="23931"/>
                </a:lnTo>
                <a:lnTo>
                  <a:pt x="24137" y="295153"/>
                </a:lnTo>
                <a:lnTo>
                  <a:pt x="249418" y="295153"/>
                </a:lnTo>
                <a:lnTo>
                  <a:pt x="249418" y="319085"/>
                </a:lnTo>
                <a:close/>
              </a:path>
              <a:path w="249555" h="319404">
                <a:moveTo>
                  <a:pt x="249418" y="295153"/>
                </a:moveTo>
                <a:lnTo>
                  <a:pt x="225281" y="295153"/>
                </a:lnTo>
                <a:lnTo>
                  <a:pt x="225281" y="107691"/>
                </a:lnTo>
                <a:lnTo>
                  <a:pt x="136777" y="107691"/>
                </a:lnTo>
                <a:lnTo>
                  <a:pt x="136777" y="23931"/>
                </a:lnTo>
                <a:lnTo>
                  <a:pt x="185052" y="23931"/>
                </a:lnTo>
                <a:lnTo>
                  <a:pt x="195109" y="33902"/>
                </a:lnTo>
                <a:lnTo>
                  <a:pt x="160915" y="33902"/>
                </a:lnTo>
                <a:lnTo>
                  <a:pt x="160915" y="83759"/>
                </a:lnTo>
                <a:lnTo>
                  <a:pt x="245395" y="83759"/>
                </a:lnTo>
                <a:lnTo>
                  <a:pt x="249418" y="87748"/>
                </a:lnTo>
                <a:lnTo>
                  <a:pt x="249418" y="295153"/>
                </a:lnTo>
                <a:close/>
              </a:path>
              <a:path w="249555" h="319404">
                <a:moveTo>
                  <a:pt x="245395" y="83759"/>
                </a:moveTo>
                <a:lnTo>
                  <a:pt x="211201" y="83759"/>
                </a:lnTo>
                <a:lnTo>
                  <a:pt x="160915" y="33902"/>
                </a:lnTo>
                <a:lnTo>
                  <a:pt x="195109" y="33902"/>
                </a:lnTo>
                <a:lnTo>
                  <a:pt x="245395" y="83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35508" y="1223772"/>
            <a:ext cx="3100070" cy="4112260"/>
          </a:xfrm>
          <a:prstGeom prst="rect">
            <a:avLst/>
          </a:prstGeom>
          <a:ln w="28575">
            <a:solidFill>
              <a:srgbClr val="48DE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484505">
              <a:lnSpc>
                <a:spcPct val="100000"/>
              </a:lnSpc>
            </a:pPr>
            <a:r>
              <a:rPr sz="1400" spc="-55" dirty="0">
                <a:latin typeface="Tahoma"/>
                <a:cs typeface="Tahoma"/>
              </a:rPr>
              <a:t>content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ahoma"/>
              <a:cs typeface="Tahoma"/>
            </a:endParaRPr>
          </a:p>
          <a:p>
            <a:pPr marL="100901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ahoma"/>
                <a:cs typeface="Tahoma"/>
              </a:rPr>
              <a:t>Wknd/langmasters</a:t>
            </a:r>
            <a:endParaRPr sz="1200">
              <a:latin typeface="Tahoma"/>
              <a:cs typeface="Tahoma"/>
            </a:endParaRPr>
          </a:p>
          <a:p>
            <a:pPr marL="1009015">
              <a:lnSpc>
                <a:spcPct val="100000"/>
              </a:lnSpc>
            </a:pPr>
            <a:r>
              <a:rPr sz="1200" spc="-50" dirty="0">
                <a:latin typeface="Tahoma"/>
                <a:cs typeface="Tahoma"/>
              </a:rPr>
              <a:t>/wknd..html</a:t>
            </a:r>
            <a:endParaRPr sz="1200">
              <a:latin typeface="Tahoma"/>
              <a:cs typeface="Tahoma"/>
            </a:endParaRPr>
          </a:p>
          <a:p>
            <a:pPr marL="1539875" marR="1112520" indent="-63500">
              <a:lnSpc>
                <a:spcPct val="153400"/>
              </a:lnSpc>
              <a:spcBef>
                <a:spcPts val="990"/>
              </a:spcBef>
            </a:pPr>
            <a:r>
              <a:rPr sz="1200" spc="-50" dirty="0">
                <a:latin typeface="Tahoma"/>
                <a:cs typeface="Tahoma"/>
              </a:rPr>
              <a:t>read 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m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5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y</a:t>
            </a:r>
            <a:endParaRPr sz="1200">
              <a:latin typeface="Tahoma"/>
              <a:cs typeface="Tahoma"/>
            </a:endParaRPr>
          </a:p>
          <a:p>
            <a:pPr marL="1539875">
              <a:lnSpc>
                <a:spcPct val="100000"/>
              </a:lnSpc>
              <a:spcBef>
                <a:spcPts val="1060"/>
              </a:spcBef>
            </a:pP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20" dirty="0">
                <a:latin typeface="Tahoma"/>
                <a:cs typeface="Tahoma"/>
              </a:rPr>
              <a:t>b</a:t>
            </a:r>
            <a:r>
              <a:rPr sz="1200" spc="-55" dirty="0">
                <a:latin typeface="Tahoma"/>
                <a:cs typeface="Tahoma"/>
              </a:rPr>
              <a:t>-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g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038966" y="5004408"/>
            <a:ext cx="961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15" dirty="0">
                <a:latin typeface="Tahoma"/>
                <a:cs typeface="Tahoma"/>
              </a:rPr>
              <a:t>l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5" dirty="0">
                <a:latin typeface="Tahoma"/>
                <a:cs typeface="Tahoma"/>
              </a:rPr>
              <a:t>m</a:t>
            </a:r>
            <a:r>
              <a:rPr sz="1200" spc="10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ion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59240" y="3922941"/>
            <a:ext cx="5715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latin typeface="Tahoma"/>
                <a:cs typeface="Tahoma"/>
              </a:rPr>
              <a:t>content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824877" y="3877558"/>
            <a:ext cx="447675" cy="738505"/>
            <a:chOff x="8824877" y="3877558"/>
            <a:chExt cx="447675" cy="738505"/>
          </a:xfrm>
        </p:grpSpPr>
        <p:sp>
          <p:nvSpPr>
            <p:cNvPr id="43" name="object 43"/>
            <p:cNvSpPr/>
            <p:nvPr/>
          </p:nvSpPr>
          <p:spPr>
            <a:xfrm>
              <a:off x="8824874" y="3877564"/>
              <a:ext cx="316230" cy="318770"/>
            </a:xfrm>
            <a:custGeom>
              <a:avLst/>
              <a:gdLst/>
              <a:ahLst/>
              <a:cxnLst/>
              <a:rect l="l" t="t" r="r" b="b"/>
              <a:pathLst>
                <a:path w="316229" h="318770">
                  <a:moveTo>
                    <a:pt x="283794" y="68211"/>
                  </a:moveTo>
                  <a:lnTo>
                    <a:pt x="282524" y="59385"/>
                  </a:lnTo>
                  <a:lnTo>
                    <a:pt x="279031" y="52158"/>
                  </a:lnTo>
                  <a:lnTo>
                    <a:pt x="273875" y="47269"/>
                  </a:lnTo>
                  <a:lnTo>
                    <a:pt x="267576" y="45478"/>
                  </a:lnTo>
                  <a:lnTo>
                    <a:pt x="145948" y="45478"/>
                  </a:lnTo>
                  <a:lnTo>
                    <a:pt x="101358" y="3975"/>
                  </a:lnTo>
                  <a:lnTo>
                    <a:pt x="98513" y="1701"/>
                  </a:lnTo>
                  <a:lnTo>
                    <a:pt x="95681" y="0"/>
                  </a:lnTo>
                  <a:lnTo>
                    <a:pt x="16217" y="0"/>
                  </a:lnTo>
                  <a:lnTo>
                    <a:pt x="9918" y="1790"/>
                  </a:lnTo>
                  <a:lnTo>
                    <a:pt x="4762" y="6680"/>
                  </a:lnTo>
                  <a:lnTo>
                    <a:pt x="1282" y="13906"/>
                  </a:lnTo>
                  <a:lnTo>
                    <a:pt x="0" y="22733"/>
                  </a:lnTo>
                  <a:lnTo>
                    <a:pt x="0" y="301282"/>
                  </a:lnTo>
                  <a:lnTo>
                    <a:pt x="8166" y="273951"/>
                  </a:lnTo>
                  <a:lnTo>
                    <a:pt x="52298" y="123355"/>
                  </a:lnTo>
                  <a:lnTo>
                    <a:pt x="57023" y="112471"/>
                  </a:lnTo>
                  <a:lnTo>
                    <a:pt x="63601" y="104025"/>
                  </a:lnTo>
                  <a:lnTo>
                    <a:pt x="71628" y="98577"/>
                  </a:lnTo>
                  <a:lnTo>
                    <a:pt x="80683" y="96634"/>
                  </a:lnTo>
                  <a:lnTo>
                    <a:pt x="283794" y="96634"/>
                  </a:lnTo>
                  <a:lnTo>
                    <a:pt x="283794" y="68211"/>
                  </a:lnTo>
                  <a:close/>
                </a:path>
                <a:path w="316229" h="318770">
                  <a:moveTo>
                    <a:pt x="316230" y="142113"/>
                  </a:moveTo>
                  <a:lnTo>
                    <a:pt x="315150" y="133680"/>
                  </a:lnTo>
                  <a:lnTo>
                    <a:pt x="312127" y="126695"/>
                  </a:lnTo>
                  <a:lnTo>
                    <a:pt x="307505" y="121729"/>
                  </a:lnTo>
                  <a:lnTo>
                    <a:pt x="301637" y="119380"/>
                  </a:lnTo>
                  <a:lnTo>
                    <a:pt x="74599" y="119380"/>
                  </a:lnTo>
                  <a:lnTo>
                    <a:pt x="69329" y="124485"/>
                  </a:lnTo>
                  <a:lnTo>
                    <a:pt x="66890" y="131876"/>
                  </a:lnTo>
                  <a:lnTo>
                    <a:pt x="12153" y="318338"/>
                  </a:lnTo>
                  <a:lnTo>
                    <a:pt x="259473" y="318338"/>
                  </a:lnTo>
                  <a:lnTo>
                    <a:pt x="314617" y="152349"/>
                  </a:lnTo>
                  <a:lnTo>
                    <a:pt x="315823" y="148932"/>
                  </a:lnTo>
                  <a:lnTo>
                    <a:pt x="316230" y="145529"/>
                  </a:lnTo>
                  <a:lnTo>
                    <a:pt x="316230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959593" y="4183380"/>
              <a:ext cx="10795" cy="408305"/>
            </a:xfrm>
            <a:custGeom>
              <a:avLst/>
              <a:gdLst/>
              <a:ahLst/>
              <a:cxnLst/>
              <a:rect l="l" t="t" r="r" b="b"/>
              <a:pathLst>
                <a:path w="10795" h="408304">
                  <a:moveTo>
                    <a:pt x="5086" y="-19049"/>
                  </a:moveTo>
                  <a:lnTo>
                    <a:pt x="5086" y="426821"/>
                  </a:lnTo>
                </a:path>
              </a:pathLst>
            </a:custGeom>
            <a:ln w="4827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47403" y="4591812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70">
                  <a:moveTo>
                    <a:pt x="0" y="0"/>
                  </a:moveTo>
                  <a:lnTo>
                    <a:pt x="305523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33051" y="4461533"/>
            <a:ext cx="389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ahoma"/>
                <a:cs typeface="Tahoma"/>
              </a:rPr>
              <a:t>W</a:t>
            </a:r>
            <a:r>
              <a:rPr sz="1200" spc="-45" dirty="0">
                <a:latin typeface="Tahoma"/>
                <a:cs typeface="Tahoma"/>
              </a:rPr>
              <a:t>k</a:t>
            </a:r>
            <a:r>
              <a:rPr sz="1200" spc="-35" dirty="0">
                <a:latin typeface="Tahoma"/>
                <a:cs typeface="Tahoma"/>
              </a:rPr>
              <a:t>nd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553956" y="4808220"/>
            <a:ext cx="0" cy="319405"/>
          </a:xfrm>
          <a:custGeom>
            <a:avLst/>
            <a:gdLst/>
            <a:ahLst/>
            <a:cxnLst/>
            <a:rect l="l" t="t" r="r" b="b"/>
            <a:pathLst>
              <a:path h="319404">
                <a:moveTo>
                  <a:pt x="0" y="0"/>
                </a:moveTo>
                <a:lnTo>
                  <a:pt x="0" y="319163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247376" y="4450079"/>
            <a:ext cx="1170940" cy="277495"/>
          </a:xfrm>
          <a:prstGeom prst="rect">
            <a:avLst/>
          </a:prstGeom>
          <a:solidFill>
            <a:srgbClr val="E0E2E4"/>
          </a:solidFill>
          <a:ln w="254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g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p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323658" y="4431114"/>
            <a:ext cx="629920" cy="716280"/>
            <a:chOff x="9323658" y="4431114"/>
            <a:chExt cx="629920" cy="716280"/>
          </a:xfrm>
        </p:grpSpPr>
        <p:sp>
          <p:nvSpPr>
            <p:cNvPr id="50" name="object 50"/>
            <p:cNvSpPr/>
            <p:nvPr/>
          </p:nvSpPr>
          <p:spPr>
            <a:xfrm>
              <a:off x="9557003" y="5128259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90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323658" y="4431114"/>
              <a:ext cx="251460" cy="319405"/>
            </a:xfrm>
            <a:custGeom>
              <a:avLst/>
              <a:gdLst/>
              <a:ahLst/>
              <a:cxnLst/>
              <a:rect l="l" t="t" r="r" b="b"/>
              <a:pathLst>
                <a:path w="251459" h="319404">
                  <a:moveTo>
                    <a:pt x="251366" y="319085"/>
                  </a:moveTo>
                  <a:lnTo>
                    <a:pt x="0" y="319085"/>
                  </a:lnTo>
                  <a:lnTo>
                    <a:pt x="0" y="0"/>
                  </a:lnTo>
                  <a:lnTo>
                    <a:pt x="162172" y="0"/>
                  </a:lnTo>
                  <a:lnTo>
                    <a:pt x="186499" y="23931"/>
                  </a:lnTo>
                  <a:lnTo>
                    <a:pt x="24325" y="23931"/>
                  </a:lnTo>
                  <a:lnTo>
                    <a:pt x="24325" y="295153"/>
                  </a:lnTo>
                  <a:lnTo>
                    <a:pt x="251366" y="295153"/>
                  </a:lnTo>
                  <a:lnTo>
                    <a:pt x="251366" y="319085"/>
                  </a:lnTo>
                  <a:close/>
                </a:path>
                <a:path w="251459" h="319404">
                  <a:moveTo>
                    <a:pt x="251366" y="295153"/>
                  </a:moveTo>
                  <a:lnTo>
                    <a:pt x="227041" y="295153"/>
                  </a:lnTo>
                  <a:lnTo>
                    <a:pt x="227041" y="107691"/>
                  </a:lnTo>
                  <a:lnTo>
                    <a:pt x="137846" y="107691"/>
                  </a:lnTo>
                  <a:lnTo>
                    <a:pt x="137846" y="23931"/>
                  </a:lnTo>
                  <a:lnTo>
                    <a:pt x="186499" y="23931"/>
                  </a:lnTo>
                  <a:lnTo>
                    <a:pt x="196631" y="33898"/>
                  </a:lnTo>
                  <a:lnTo>
                    <a:pt x="162172" y="33898"/>
                  </a:lnTo>
                  <a:lnTo>
                    <a:pt x="162172" y="83759"/>
                  </a:lnTo>
                  <a:lnTo>
                    <a:pt x="247316" y="83759"/>
                  </a:lnTo>
                  <a:lnTo>
                    <a:pt x="251366" y="87744"/>
                  </a:lnTo>
                  <a:lnTo>
                    <a:pt x="251366" y="295153"/>
                  </a:lnTo>
                  <a:close/>
                </a:path>
                <a:path w="251459" h="319404">
                  <a:moveTo>
                    <a:pt x="247316" y="83759"/>
                  </a:moveTo>
                  <a:lnTo>
                    <a:pt x="212851" y="83759"/>
                  </a:lnTo>
                  <a:lnTo>
                    <a:pt x="162172" y="33898"/>
                  </a:lnTo>
                  <a:lnTo>
                    <a:pt x="196631" y="33898"/>
                  </a:lnTo>
                  <a:lnTo>
                    <a:pt x="247316" y="837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197340" y="2830740"/>
            <a:ext cx="4464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30" dirty="0">
                <a:latin typeface="Tahoma"/>
                <a:cs typeface="Tahoma"/>
              </a:rPr>
              <a:t>m</a:t>
            </a:r>
            <a:r>
              <a:rPr sz="1400" spc="-70" dirty="0"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876379" y="2774182"/>
            <a:ext cx="393700" cy="711835"/>
            <a:chOff x="8876379" y="2774182"/>
            <a:chExt cx="393700" cy="711835"/>
          </a:xfrm>
        </p:grpSpPr>
        <p:sp>
          <p:nvSpPr>
            <p:cNvPr id="54" name="object 54"/>
            <p:cNvSpPr/>
            <p:nvPr/>
          </p:nvSpPr>
          <p:spPr>
            <a:xfrm>
              <a:off x="8876373" y="2774187"/>
              <a:ext cx="314325" cy="318770"/>
            </a:xfrm>
            <a:custGeom>
              <a:avLst/>
              <a:gdLst/>
              <a:ahLst/>
              <a:cxnLst/>
              <a:rect l="l" t="t" r="r" b="b"/>
              <a:pathLst>
                <a:path w="314325" h="318769">
                  <a:moveTo>
                    <a:pt x="281597" y="68211"/>
                  </a:moveTo>
                  <a:lnTo>
                    <a:pt x="280327" y="59385"/>
                  </a:lnTo>
                  <a:lnTo>
                    <a:pt x="276872" y="52158"/>
                  </a:lnTo>
                  <a:lnTo>
                    <a:pt x="271754" y="47269"/>
                  </a:lnTo>
                  <a:lnTo>
                    <a:pt x="265506" y="45478"/>
                  </a:lnTo>
                  <a:lnTo>
                    <a:pt x="144818" y="45478"/>
                  </a:lnTo>
                  <a:lnTo>
                    <a:pt x="100571" y="3975"/>
                  </a:lnTo>
                  <a:lnTo>
                    <a:pt x="97751" y="1701"/>
                  </a:lnTo>
                  <a:lnTo>
                    <a:pt x="94945" y="0"/>
                  </a:lnTo>
                  <a:lnTo>
                    <a:pt x="16090" y="0"/>
                  </a:lnTo>
                  <a:lnTo>
                    <a:pt x="9842" y="1790"/>
                  </a:lnTo>
                  <a:lnTo>
                    <a:pt x="4724" y="6680"/>
                  </a:lnTo>
                  <a:lnTo>
                    <a:pt x="1270" y="13906"/>
                  </a:lnTo>
                  <a:lnTo>
                    <a:pt x="0" y="22733"/>
                  </a:lnTo>
                  <a:lnTo>
                    <a:pt x="0" y="301282"/>
                  </a:lnTo>
                  <a:lnTo>
                    <a:pt x="8115" y="273964"/>
                  </a:lnTo>
                  <a:lnTo>
                    <a:pt x="51892" y="123355"/>
                  </a:lnTo>
                  <a:lnTo>
                    <a:pt x="56578" y="112471"/>
                  </a:lnTo>
                  <a:lnTo>
                    <a:pt x="63106" y="104025"/>
                  </a:lnTo>
                  <a:lnTo>
                    <a:pt x="71069" y="98577"/>
                  </a:lnTo>
                  <a:lnTo>
                    <a:pt x="80060" y="96634"/>
                  </a:lnTo>
                  <a:lnTo>
                    <a:pt x="281597" y="96634"/>
                  </a:lnTo>
                  <a:lnTo>
                    <a:pt x="281597" y="68211"/>
                  </a:lnTo>
                  <a:close/>
                </a:path>
                <a:path w="314325" h="318769">
                  <a:moveTo>
                    <a:pt x="313778" y="142113"/>
                  </a:moveTo>
                  <a:lnTo>
                    <a:pt x="312712" y="133680"/>
                  </a:lnTo>
                  <a:lnTo>
                    <a:pt x="309714" y="126695"/>
                  </a:lnTo>
                  <a:lnTo>
                    <a:pt x="305130" y="121729"/>
                  </a:lnTo>
                  <a:lnTo>
                    <a:pt x="299300" y="119380"/>
                  </a:lnTo>
                  <a:lnTo>
                    <a:pt x="74015" y="119380"/>
                  </a:lnTo>
                  <a:lnTo>
                    <a:pt x="68795" y="124485"/>
                  </a:lnTo>
                  <a:lnTo>
                    <a:pt x="66382" y="131876"/>
                  </a:lnTo>
                  <a:lnTo>
                    <a:pt x="12065" y="318338"/>
                  </a:lnTo>
                  <a:lnTo>
                    <a:pt x="257467" y="318338"/>
                  </a:lnTo>
                  <a:lnTo>
                    <a:pt x="312178" y="152349"/>
                  </a:lnTo>
                  <a:lnTo>
                    <a:pt x="313385" y="148932"/>
                  </a:lnTo>
                  <a:lnTo>
                    <a:pt x="313778" y="145529"/>
                  </a:lnTo>
                  <a:lnTo>
                    <a:pt x="313778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980928" y="3128772"/>
              <a:ext cx="13335" cy="331470"/>
            </a:xfrm>
            <a:custGeom>
              <a:avLst/>
              <a:gdLst/>
              <a:ahLst/>
              <a:cxnLst/>
              <a:rect l="l" t="t" r="r" b="b"/>
              <a:pathLst>
                <a:path w="13334" h="331470">
                  <a:moveTo>
                    <a:pt x="6400" y="-19050"/>
                  </a:moveTo>
                  <a:lnTo>
                    <a:pt x="6400" y="350418"/>
                  </a:lnTo>
                </a:path>
              </a:pathLst>
            </a:custGeom>
            <a:ln w="5090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983980" y="3461004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9329510" y="3321525"/>
            <a:ext cx="4927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latin typeface="Tahoma"/>
                <a:cs typeface="Tahoma"/>
              </a:rPr>
              <a:t>Jcr:read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84542" y="1555366"/>
            <a:ext cx="5715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latin typeface="Tahoma"/>
                <a:cs typeface="Tahoma"/>
              </a:rPr>
              <a:t>content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851996" y="1509263"/>
            <a:ext cx="405765" cy="1036319"/>
            <a:chOff x="8851996" y="1509263"/>
            <a:chExt cx="405765" cy="1036319"/>
          </a:xfrm>
        </p:grpSpPr>
        <p:sp>
          <p:nvSpPr>
            <p:cNvPr id="60" name="object 60"/>
            <p:cNvSpPr/>
            <p:nvPr/>
          </p:nvSpPr>
          <p:spPr>
            <a:xfrm>
              <a:off x="8851989" y="1509267"/>
              <a:ext cx="314325" cy="318770"/>
            </a:xfrm>
            <a:custGeom>
              <a:avLst/>
              <a:gdLst/>
              <a:ahLst/>
              <a:cxnLst/>
              <a:rect l="l" t="t" r="r" b="b"/>
              <a:pathLst>
                <a:path w="314325" h="318769">
                  <a:moveTo>
                    <a:pt x="281597" y="68211"/>
                  </a:moveTo>
                  <a:lnTo>
                    <a:pt x="280327" y="59385"/>
                  </a:lnTo>
                  <a:lnTo>
                    <a:pt x="276872" y="52158"/>
                  </a:lnTo>
                  <a:lnTo>
                    <a:pt x="271754" y="47269"/>
                  </a:lnTo>
                  <a:lnTo>
                    <a:pt x="265506" y="45478"/>
                  </a:lnTo>
                  <a:lnTo>
                    <a:pt x="144830" y="45478"/>
                  </a:lnTo>
                  <a:lnTo>
                    <a:pt x="100571" y="3975"/>
                  </a:lnTo>
                  <a:lnTo>
                    <a:pt x="97751" y="1701"/>
                  </a:lnTo>
                  <a:lnTo>
                    <a:pt x="94945" y="0"/>
                  </a:lnTo>
                  <a:lnTo>
                    <a:pt x="16090" y="0"/>
                  </a:lnTo>
                  <a:lnTo>
                    <a:pt x="9842" y="1790"/>
                  </a:lnTo>
                  <a:lnTo>
                    <a:pt x="4724" y="6680"/>
                  </a:lnTo>
                  <a:lnTo>
                    <a:pt x="1270" y="13906"/>
                  </a:lnTo>
                  <a:lnTo>
                    <a:pt x="0" y="22745"/>
                  </a:lnTo>
                  <a:lnTo>
                    <a:pt x="0" y="301282"/>
                  </a:lnTo>
                  <a:lnTo>
                    <a:pt x="8115" y="273964"/>
                  </a:lnTo>
                  <a:lnTo>
                    <a:pt x="51892" y="123355"/>
                  </a:lnTo>
                  <a:lnTo>
                    <a:pt x="56578" y="112471"/>
                  </a:lnTo>
                  <a:lnTo>
                    <a:pt x="63106" y="104025"/>
                  </a:lnTo>
                  <a:lnTo>
                    <a:pt x="71069" y="98577"/>
                  </a:lnTo>
                  <a:lnTo>
                    <a:pt x="80060" y="96634"/>
                  </a:lnTo>
                  <a:lnTo>
                    <a:pt x="281597" y="96634"/>
                  </a:lnTo>
                  <a:lnTo>
                    <a:pt x="281597" y="68211"/>
                  </a:lnTo>
                  <a:close/>
                </a:path>
                <a:path w="314325" h="318769">
                  <a:moveTo>
                    <a:pt x="313791" y="142113"/>
                  </a:moveTo>
                  <a:lnTo>
                    <a:pt x="312712" y="133680"/>
                  </a:lnTo>
                  <a:lnTo>
                    <a:pt x="309714" y="126695"/>
                  </a:lnTo>
                  <a:lnTo>
                    <a:pt x="305130" y="121729"/>
                  </a:lnTo>
                  <a:lnTo>
                    <a:pt x="299300" y="119380"/>
                  </a:lnTo>
                  <a:lnTo>
                    <a:pt x="74028" y="119380"/>
                  </a:lnTo>
                  <a:lnTo>
                    <a:pt x="68795" y="124498"/>
                  </a:lnTo>
                  <a:lnTo>
                    <a:pt x="66382" y="131876"/>
                  </a:lnTo>
                  <a:lnTo>
                    <a:pt x="12065" y="318338"/>
                  </a:lnTo>
                  <a:lnTo>
                    <a:pt x="257467" y="318338"/>
                  </a:lnTo>
                  <a:lnTo>
                    <a:pt x="312178" y="152349"/>
                  </a:lnTo>
                  <a:lnTo>
                    <a:pt x="313385" y="148932"/>
                  </a:lnTo>
                  <a:lnTo>
                    <a:pt x="313791" y="145529"/>
                  </a:lnTo>
                  <a:lnTo>
                    <a:pt x="313791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953493" y="1815084"/>
              <a:ext cx="27940" cy="711200"/>
            </a:xfrm>
            <a:custGeom>
              <a:avLst/>
              <a:gdLst/>
              <a:ahLst/>
              <a:cxnLst/>
              <a:rect l="l" t="t" r="r" b="b"/>
              <a:pathLst>
                <a:path w="27940" h="711200">
                  <a:moveTo>
                    <a:pt x="27685" y="0"/>
                  </a:moveTo>
                  <a:lnTo>
                    <a:pt x="0" y="711161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71788" y="2211324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316712" y="2008050"/>
            <a:ext cx="1362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ahoma"/>
                <a:cs typeface="Tahoma"/>
              </a:rPr>
              <a:t>Jcr:readAccessControl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953500" y="2525267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5523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354812" y="2437075"/>
            <a:ext cx="151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ahoma"/>
                <a:cs typeface="Tahoma"/>
              </a:rPr>
              <a:t>Jcr:modifyAccessControl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33983" y="5742432"/>
            <a:ext cx="3100070" cy="585470"/>
          </a:xfrm>
          <a:custGeom>
            <a:avLst/>
            <a:gdLst/>
            <a:ahLst/>
            <a:cxnLst/>
            <a:rect l="l" t="t" r="r" b="b"/>
            <a:pathLst>
              <a:path w="3100070" h="585470">
                <a:moveTo>
                  <a:pt x="0" y="0"/>
                </a:moveTo>
                <a:lnTo>
                  <a:pt x="3099816" y="0"/>
                </a:lnTo>
                <a:lnTo>
                  <a:pt x="3099816" y="585216"/>
                </a:lnTo>
                <a:lnTo>
                  <a:pt x="0" y="585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8DE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3735320" y="1169860"/>
            <a:ext cx="8073390" cy="5152390"/>
            <a:chOff x="3735320" y="1169860"/>
            <a:chExt cx="8073390" cy="5152390"/>
          </a:xfrm>
        </p:grpSpPr>
        <p:sp>
          <p:nvSpPr>
            <p:cNvPr id="68" name="object 68"/>
            <p:cNvSpPr/>
            <p:nvPr/>
          </p:nvSpPr>
          <p:spPr>
            <a:xfrm>
              <a:off x="3878202" y="3076957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1090231" y="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735320" y="2991238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71462" y="0"/>
                  </a:moveTo>
                  <a:lnTo>
                    <a:pt x="0" y="85712"/>
                  </a:lnTo>
                  <a:lnTo>
                    <a:pt x="171450" y="171450"/>
                  </a:lnTo>
                  <a:lnTo>
                    <a:pt x="171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29144" y="3009899"/>
              <a:ext cx="848360" cy="0"/>
            </a:xfrm>
            <a:custGeom>
              <a:avLst/>
              <a:gdLst/>
              <a:ahLst/>
              <a:cxnLst/>
              <a:rect l="l" t="t" r="r" b="b"/>
              <a:pathLst>
                <a:path w="848359">
                  <a:moveTo>
                    <a:pt x="0" y="0"/>
                  </a:moveTo>
                  <a:lnTo>
                    <a:pt x="847788" y="0"/>
                  </a:lnTo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448343" y="2924168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621267" y="1187195"/>
              <a:ext cx="3096895" cy="4148454"/>
            </a:xfrm>
            <a:custGeom>
              <a:avLst/>
              <a:gdLst/>
              <a:ahLst/>
              <a:cxnLst/>
              <a:rect l="l" t="t" r="r" b="b"/>
              <a:pathLst>
                <a:path w="3096895" h="4148454">
                  <a:moveTo>
                    <a:pt x="0" y="0"/>
                  </a:moveTo>
                  <a:lnTo>
                    <a:pt x="3096768" y="0"/>
                  </a:lnTo>
                  <a:lnTo>
                    <a:pt x="3096768" y="4148328"/>
                  </a:lnTo>
                  <a:lnTo>
                    <a:pt x="0" y="414832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8DE5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137659" y="1184147"/>
              <a:ext cx="3992879" cy="4112260"/>
            </a:xfrm>
            <a:custGeom>
              <a:avLst/>
              <a:gdLst/>
              <a:ahLst/>
              <a:cxnLst/>
              <a:rect l="l" t="t" r="r" b="b"/>
              <a:pathLst>
                <a:path w="3992879" h="4112260">
                  <a:moveTo>
                    <a:pt x="0" y="0"/>
                  </a:moveTo>
                  <a:lnTo>
                    <a:pt x="3992880" y="0"/>
                  </a:lnTo>
                  <a:lnTo>
                    <a:pt x="3992880" y="4111752"/>
                  </a:lnTo>
                  <a:lnTo>
                    <a:pt x="0" y="411175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AF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95944" y="5724144"/>
              <a:ext cx="3100070" cy="585470"/>
            </a:xfrm>
            <a:custGeom>
              <a:avLst/>
              <a:gdLst/>
              <a:ahLst/>
              <a:cxnLst/>
              <a:rect l="l" t="t" r="r" b="b"/>
              <a:pathLst>
                <a:path w="3100070" h="585470">
                  <a:moveTo>
                    <a:pt x="0" y="0"/>
                  </a:moveTo>
                  <a:lnTo>
                    <a:pt x="3099816" y="0"/>
                  </a:lnTo>
                  <a:lnTo>
                    <a:pt x="3099816" y="585215"/>
                  </a:lnTo>
                  <a:lnTo>
                    <a:pt x="0" y="58521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8DE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646683" y="5729732"/>
            <a:ext cx="3074670" cy="610870"/>
          </a:xfrm>
          <a:prstGeom prst="rect">
            <a:avLst/>
          </a:prstGeom>
          <a:solidFill>
            <a:srgbClr val="48DE51"/>
          </a:solidFill>
        </p:spPr>
        <p:txBody>
          <a:bodyPr vert="horz" wrap="square" lIns="0" tIns="88265" rIns="0" bIns="0" rtlCol="0">
            <a:spAutoFit/>
          </a:bodyPr>
          <a:lstStyle/>
          <a:p>
            <a:pPr marL="79375" marR="349885">
              <a:lnSpc>
                <a:spcPct val="100000"/>
              </a:lnSpc>
              <a:spcBef>
                <a:spcPts val="695"/>
              </a:spcBef>
            </a:pPr>
            <a:r>
              <a:rPr sz="1400" b="1" spc="-75" dirty="0">
                <a:latin typeface="Tahoma"/>
                <a:cs typeface="Tahoma"/>
              </a:rPr>
              <a:t>E</a:t>
            </a:r>
            <a:r>
              <a:rPr sz="1400" b="1" spc="-204" dirty="0">
                <a:latin typeface="Tahoma"/>
                <a:cs typeface="Tahoma"/>
              </a:rPr>
              <a:t>x</a:t>
            </a:r>
            <a:r>
              <a:rPr sz="1400" b="1" spc="-140" dirty="0">
                <a:latin typeface="Tahoma"/>
                <a:cs typeface="Tahoma"/>
              </a:rPr>
              <a:t>e</a:t>
            </a:r>
            <a:r>
              <a:rPr sz="1400" b="1" spc="-110" dirty="0">
                <a:latin typeface="Tahoma"/>
                <a:cs typeface="Tahoma"/>
              </a:rPr>
              <a:t>r</a:t>
            </a:r>
            <a:r>
              <a:rPr sz="1400" b="1" spc="-140" dirty="0">
                <a:latin typeface="Tahoma"/>
                <a:cs typeface="Tahoma"/>
              </a:rPr>
              <a:t>c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45" dirty="0">
                <a:latin typeface="Tahoma"/>
                <a:cs typeface="Tahoma"/>
              </a:rPr>
              <a:t>s</a:t>
            </a:r>
            <a:r>
              <a:rPr sz="1400" b="1" spc="-160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00" dirty="0">
                <a:latin typeface="Tahoma"/>
                <a:cs typeface="Tahoma"/>
              </a:rPr>
              <a:t>3</a:t>
            </a:r>
            <a:r>
              <a:rPr sz="1400" b="1" spc="-130" dirty="0">
                <a:latin typeface="Tahoma"/>
                <a:cs typeface="Tahoma"/>
              </a:rPr>
              <a:t>: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150" dirty="0">
                <a:latin typeface="Tahoma"/>
                <a:cs typeface="Tahoma"/>
              </a:rPr>
              <a:t>M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70" dirty="0">
                <a:latin typeface="Tahoma"/>
                <a:cs typeface="Tahoma"/>
              </a:rPr>
              <a:t>ag</a:t>
            </a:r>
            <a:r>
              <a:rPr sz="1400" b="1" spc="-135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35" dirty="0">
                <a:latin typeface="Tahoma"/>
                <a:cs typeface="Tahoma"/>
              </a:rPr>
              <a:t>P</a:t>
            </a:r>
            <a:r>
              <a:rPr sz="1400" b="1" spc="-140" dirty="0">
                <a:latin typeface="Tahoma"/>
                <a:cs typeface="Tahoma"/>
              </a:rPr>
              <a:t>e</a:t>
            </a:r>
            <a:r>
              <a:rPr sz="1400" b="1" spc="-145" dirty="0">
                <a:latin typeface="Tahoma"/>
                <a:cs typeface="Tahoma"/>
              </a:rPr>
              <a:t>rm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50" dirty="0">
                <a:latin typeface="Tahoma"/>
                <a:cs typeface="Tahoma"/>
              </a:rPr>
              <a:t>s</a:t>
            </a:r>
            <a:r>
              <a:rPr sz="1400" b="1" spc="-170" dirty="0">
                <a:latin typeface="Tahoma"/>
                <a:cs typeface="Tahoma"/>
              </a:rPr>
              <a:t>s</a:t>
            </a:r>
            <a:r>
              <a:rPr sz="1400" b="1" spc="-90" dirty="0">
                <a:latin typeface="Tahoma"/>
                <a:cs typeface="Tahoma"/>
              </a:rPr>
              <a:t>i</a:t>
            </a:r>
            <a:r>
              <a:rPr sz="1400" b="1" spc="-100" dirty="0">
                <a:latin typeface="Tahoma"/>
                <a:cs typeface="Tahoma"/>
              </a:rPr>
              <a:t>o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65" dirty="0">
                <a:latin typeface="Tahoma"/>
                <a:cs typeface="Tahoma"/>
              </a:rPr>
              <a:t>s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f</a:t>
            </a:r>
            <a:r>
              <a:rPr sz="1400" b="1" spc="-100" dirty="0">
                <a:latin typeface="Tahoma"/>
                <a:cs typeface="Tahoma"/>
              </a:rPr>
              <a:t>or  </a:t>
            </a:r>
            <a:r>
              <a:rPr sz="1400" b="1" spc="-195" dirty="0">
                <a:latin typeface="Tahoma"/>
                <a:cs typeface="Tahoma"/>
              </a:rPr>
              <a:t>S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25" dirty="0">
                <a:latin typeface="Tahoma"/>
                <a:cs typeface="Tahoma"/>
              </a:rPr>
              <a:t>t</a:t>
            </a:r>
            <a:r>
              <a:rPr sz="1400" b="1" spc="-165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45" dirty="0">
                <a:latin typeface="Tahoma"/>
                <a:cs typeface="Tahoma"/>
              </a:rPr>
              <a:t>A</a:t>
            </a:r>
            <a:r>
              <a:rPr sz="1400" b="1" spc="-110" dirty="0">
                <a:latin typeface="Tahoma"/>
                <a:cs typeface="Tahoma"/>
              </a:rPr>
              <a:t>u</a:t>
            </a:r>
            <a:r>
              <a:rPr sz="1400" b="1" spc="-120" dirty="0">
                <a:latin typeface="Tahoma"/>
                <a:cs typeface="Tahoma"/>
              </a:rPr>
              <a:t>t</a:t>
            </a:r>
            <a:r>
              <a:rPr sz="1400" b="1" spc="-170" dirty="0">
                <a:latin typeface="Tahoma"/>
                <a:cs typeface="Tahoma"/>
              </a:rPr>
              <a:t>h</a:t>
            </a:r>
            <a:r>
              <a:rPr sz="1400" b="1" spc="-10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r</a:t>
            </a:r>
            <a:r>
              <a:rPr sz="1400" b="1" spc="-165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708643" y="5711444"/>
            <a:ext cx="3074670" cy="610870"/>
          </a:xfrm>
          <a:prstGeom prst="rect">
            <a:avLst/>
          </a:prstGeom>
          <a:solidFill>
            <a:srgbClr val="48DE51"/>
          </a:solidFill>
        </p:spPr>
        <p:txBody>
          <a:bodyPr vert="horz" wrap="square" lIns="0" tIns="88265" rIns="0" bIns="0" rtlCol="0">
            <a:spAutoFit/>
          </a:bodyPr>
          <a:lstStyle/>
          <a:p>
            <a:pPr marL="80010" marR="349250">
              <a:lnSpc>
                <a:spcPct val="100000"/>
              </a:lnSpc>
              <a:spcBef>
                <a:spcPts val="695"/>
              </a:spcBef>
            </a:pPr>
            <a:r>
              <a:rPr sz="1400" b="1" spc="-75" dirty="0">
                <a:latin typeface="Tahoma"/>
                <a:cs typeface="Tahoma"/>
              </a:rPr>
              <a:t>E</a:t>
            </a:r>
            <a:r>
              <a:rPr sz="1400" b="1" spc="-204" dirty="0">
                <a:latin typeface="Tahoma"/>
                <a:cs typeface="Tahoma"/>
              </a:rPr>
              <a:t>x</a:t>
            </a:r>
            <a:r>
              <a:rPr sz="1400" b="1" spc="-140" dirty="0">
                <a:latin typeface="Tahoma"/>
                <a:cs typeface="Tahoma"/>
              </a:rPr>
              <a:t>e</a:t>
            </a:r>
            <a:r>
              <a:rPr sz="1400" b="1" spc="-110" dirty="0">
                <a:latin typeface="Tahoma"/>
                <a:cs typeface="Tahoma"/>
              </a:rPr>
              <a:t>r</a:t>
            </a:r>
            <a:r>
              <a:rPr sz="1400" b="1" spc="-140" dirty="0">
                <a:latin typeface="Tahoma"/>
                <a:cs typeface="Tahoma"/>
              </a:rPr>
              <a:t>c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45" dirty="0">
                <a:latin typeface="Tahoma"/>
                <a:cs typeface="Tahoma"/>
              </a:rPr>
              <a:t>s</a:t>
            </a:r>
            <a:r>
              <a:rPr sz="1400" b="1" spc="-160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00" dirty="0">
                <a:latin typeface="Tahoma"/>
                <a:cs typeface="Tahoma"/>
              </a:rPr>
              <a:t>2</a:t>
            </a:r>
            <a:r>
              <a:rPr sz="1400" b="1" spc="-130" dirty="0">
                <a:latin typeface="Tahoma"/>
                <a:cs typeface="Tahoma"/>
              </a:rPr>
              <a:t>:</a:t>
            </a:r>
            <a:r>
              <a:rPr sz="1400" b="1" spc="-100" dirty="0">
                <a:latin typeface="Tahoma"/>
                <a:cs typeface="Tahoma"/>
              </a:rPr>
              <a:t> </a:t>
            </a:r>
            <a:r>
              <a:rPr sz="1400" b="1" spc="-150" dirty="0">
                <a:latin typeface="Tahoma"/>
                <a:cs typeface="Tahoma"/>
              </a:rPr>
              <a:t>M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70" dirty="0">
                <a:latin typeface="Tahoma"/>
                <a:cs typeface="Tahoma"/>
              </a:rPr>
              <a:t>ag</a:t>
            </a:r>
            <a:r>
              <a:rPr sz="1400" b="1" spc="-135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35" dirty="0">
                <a:latin typeface="Tahoma"/>
                <a:cs typeface="Tahoma"/>
              </a:rPr>
              <a:t>P</a:t>
            </a:r>
            <a:r>
              <a:rPr sz="1400" b="1" spc="-140" dirty="0">
                <a:latin typeface="Tahoma"/>
                <a:cs typeface="Tahoma"/>
              </a:rPr>
              <a:t>e</a:t>
            </a:r>
            <a:r>
              <a:rPr sz="1400" b="1" spc="-145" dirty="0">
                <a:latin typeface="Tahoma"/>
                <a:cs typeface="Tahoma"/>
              </a:rPr>
              <a:t>rm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50" dirty="0">
                <a:latin typeface="Tahoma"/>
                <a:cs typeface="Tahoma"/>
              </a:rPr>
              <a:t>s</a:t>
            </a:r>
            <a:r>
              <a:rPr sz="1400" b="1" spc="-160" dirty="0">
                <a:latin typeface="Tahoma"/>
                <a:cs typeface="Tahoma"/>
              </a:rPr>
              <a:t>s</a:t>
            </a:r>
            <a:r>
              <a:rPr sz="1400" b="1" spc="-100" dirty="0">
                <a:latin typeface="Tahoma"/>
                <a:cs typeface="Tahoma"/>
              </a:rPr>
              <a:t>io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65" dirty="0">
                <a:latin typeface="Tahoma"/>
                <a:cs typeface="Tahoma"/>
              </a:rPr>
              <a:t>s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f</a:t>
            </a:r>
            <a:r>
              <a:rPr sz="1400" b="1" spc="-100" dirty="0">
                <a:latin typeface="Tahoma"/>
                <a:cs typeface="Tahoma"/>
              </a:rPr>
              <a:t>or  </a:t>
            </a:r>
            <a:r>
              <a:rPr sz="1400" b="1" spc="-195" dirty="0">
                <a:latin typeface="Tahoma"/>
                <a:cs typeface="Tahoma"/>
              </a:rPr>
              <a:t>S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55" dirty="0">
                <a:latin typeface="Tahoma"/>
                <a:cs typeface="Tahoma"/>
              </a:rPr>
              <a:t>t</a:t>
            </a:r>
            <a:r>
              <a:rPr sz="1400" b="1" spc="-135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M</a:t>
            </a:r>
            <a:r>
              <a:rPr sz="1400" b="1" spc="-145" dirty="0">
                <a:latin typeface="Tahoma"/>
                <a:cs typeface="Tahoma"/>
              </a:rPr>
              <a:t>a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70" dirty="0">
                <a:latin typeface="Tahoma"/>
                <a:cs typeface="Tahoma"/>
              </a:rPr>
              <a:t>ag</a:t>
            </a:r>
            <a:r>
              <a:rPr sz="1400" b="1" spc="-155" dirty="0">
                <a:latin typeface="Tahoma"/>
                <a:cs typeface="Tahoma"/>
              </a:rPr>
              <a:t>e</a:t>
            </a:r>
            <a:r>
              <a:rPr sz="1400" b="1" spc="-95" dirty="0">
                <a:latin typeface="Tahoma"/>
                <a:cs typeface="Tahoma"/>
              </a:rPr>
              <a:t>r</a:t>
            </a:r>
            <a:r>
              <a:rPr sz="1400" b="1" spc="-165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09288" y="5693664"/>
            <a:ext cx="3919854" cy="585470"/>
          </a:xfrm>
          <a:prstGeom prst="rect">
            <a:avLst/>
          </a:prstGeom>
          <a:solidFill>
            <a:srgbClr val="3692FF"/>
          </a:solidFill>
        </p:spPr>
        <p:txBody>
          <a:bodyPr vert="horz" wrap="square" lIns="0" tIns="1822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35"/>
              </a:spcBef>
            </a:pPr>
            <a:r>
              <a:rPr sz="1400" b="1" spc="-130" dirty="0">
                <a:latin typeface="Tahoma"/>
                <a:cs typeface="Tahoma"/>
              </a:rPr>
              <a:t>Exercise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275" dirty="0">
                <a:latin typeface="Tahoma"/>
                <a:cs typeface="Tahoma"/>
              </a:rPr>
              <a:t>1:</a:t>
            </a:r>
            <a:r>
              <a:rPr sz="1400" b="1" spc="-225" dirty="0">
                <a:latin typeface="Tahoma"/>
                <a:cs typeface="Tahoma"/>
              </a:rPr>
              <a:t> </a:t>
            </a:r>
            <a:r>
              <a:rPr sz="1400" b="1" spc="-145" dirty="0">
                <a:latin typeface="Tahoma"/>
                <a:cs typeface="Tahoma"/>
              </a:rPr>
              <a:t>Create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Permissioned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Authoring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Groups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773947" y="5305038"/>
            <a:ext cx="228600" cy="428625"/>
            <a:chOff x="1773947" y="5305038"/>
            <a:chExt cx="228600" cy="428625"/>
          </a:xfrm>
        </p:grpSpPr>
        <p:sp>
          <p:nvSpPr>
            <p:cNvPr id="79" name="object 79"/>
            <p:cNvSpPr/>
            <p:nvPr/>
          </p:nvSpPr>
          <p:spPr>
            <a:xfrm>
              <a:off x="1888235" y="5495541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760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48DE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73947" y="5305038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114287" y="0"/>
                  </a:moveTo>
                  <a:lnTo>
                    <a:pt x="0" y="228612"/>
                  </a:lnTo>
                  <a:lnTo>
                    <a:pt x="228600" y="228599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48DE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5974091" y="3794759"/>
            <a:ext cx="4261485" cy="1970405"/>
            <a:chOff x="5974091" y="3794759"/>
            <a:chExt cx="4261485" cy="1970405"/>
          </a:xfrm>
        </p:grpSpPr>
        <p:sp>
          <p:nvSpPr>
            <p:cNvPr id="82" name="object 82"/>
            <p:cNvSpPr/>
            <p:nvPr/>
          </p:nvSpPr>
          <p:spPr>
            <a:xfrm>
              <a:off x="6088380" y="5468109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760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369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974091" y="5277606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114287" y="0"/>
                  </a:moveTo>
                  <a:lnTo>
                    <a:pt x="0" y="228612"/>
                  </a:lnTo>
                  <a:lnTo>
                    <a:pt x="228600" y="228600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369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120884" y="5489445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760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48DE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006594" y="5298942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114287" y="0"/>
                  </a:moveTo>
                  <a:lnTo>
                    <a:pt x="0" y="228612"/>
                  </a:lnTo>
                  <a:lnTo>
                    <a:pt x="228600" y="228600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48DE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36664" y="3794759"/>
              <a:ext cx="783590" cy="546100"/>
            </a:xfrm>
            <a:custGeom>
              <a:avLst/>
              <a:gdLst/>
              <a:ahLst/>
              <a:cxnLst/>
              <a:rect l="l" t="t" r="r" b="b"/>
              <a:pathLst>
                <a:path w="783590" h="546100">
                  <a:moveTo>
                    <a:pt x="783335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783335" y="545592"/>
                  </a:lnTo>
                  <a:lnTo>
                    <a:pt x="783335" y="0"/>
                  </a:lnTo>
                  <a:close/>
                </a:path>
              </a:pathLst>
            </a:custGeom>
            <a:solidFill>
              <a:srgbClr val="C2C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836664" y="3794759"/>
            <a:ext cx="783590" cy="5461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  <a:spcBef>
                <a:spcPts val="1085"/>
              </a:spcBef>
            </a:pPr>
            <a:r>
              <a:rPr sz="1200" spc="-40" dirty="0">
                <a:latin typeface="Tahoma"/>
                <a:cs typeface="Tahoma"/>
              </a:rPr>
              <a:t>jbrown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6534911" y="2618232"/>
            <a:ext cx="1094740" cy="1523365"/>
            <a:chOff x="6534911" y="2618232"/>
            <a:chExt cx="1094740" cy="1523365"/>
          </a:xfrm>
        </p:grpSpPr>
        <p:pic>
          <p:nvPicPr>
            <p:cNvPr id="89" name="object 8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4717" y="3857415"/>
              <a:ext cx="169966" cy="13366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039734" y="4007787"/>
              <a:ext cx="340360" cy="133985"/>
            </a:xfrm>
            <a:custGeom>
              <a:avLst/>
              <a:gdLst/>
              <a:ahLst/>
              <a:cxnLst/>
              <a:rect l="l" t="t" r="r" b="b"/>
              <a:pathLst>
                <a:path w="340359" h="133985">
                  <a:moveTo>
                    <a:pt x="339932" y="133664"/>
                  </a:moveTo>
                  <a:lnTo>
                    <a:pt x="0" y="133664"/>
                  </a:lnTo>
                  <a:lnTo>
                    <a:pt x="0" y="66832"/>
                  </a:lnTo>
                  <a:lnTo>
                    <a:pt x="35619" y="30439"/>
                  </a:lnTo>
                  <a:lnTo>
                    <a:pt x="77646" y="14254"/>
                  </a:lnTo>
                  <a:lnTo>
                    <a:pt x="117383" y="4934"/>
                  </a:lnTo>
                  <a:lnTo>
                    <a:pt x="169966" y="0"/>
                  </a:lnTo>
                  <a:lnTo>
                    <a:pt x="188689" y="600"/>
                  </a:lnTo>
                  <a:lnTo>
                    <a:pt x="240077" y="8354"/>
                  </a:lnTo>
                  <a:lnTo>
                    <a:pt x="283897" y="21093"/>
                  </a:lnTo>
                  <a:lnTo>
                    <a:pt x="322936" y="40099"/>
                  </a:lnTo>
                  <a:lnTo>
                    <a:pt x="339932" y="66832"/>
                  </a:lnTo>
                  <a:lnTo>
                    <a:pt x="339932" y="133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06995" y="3515481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64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121279" y="3372608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85712" y="0"/>
                  </a:moveTo>
                  <a:lnTo>
                    <a:pt x="0" y="171462"/>
                  </a:lnTo>
                  <a:lnTo>
                    <a:pt x="171450" y="171450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534911" y="2618232"/>
              <a:ext cx="1094740" cy="768350"/>
            </a:xfrm>
            <a:custGeom>
              <a:avLst/>
              <a:gdLst/>
              <a:ahLst/>
              <a:cxnLst/>
              <a:rect l="l" t="t" r="r" b="b"/>
              <a:pathLst>
                <a:path w="1094740" h="768350">
                  <a:moveTo>
                    <a:pt x="1094231" y="0"/>
                  </a:moveTo>
                  <a:lnTo>
                    <a:pt x="0" y="0"/>
                  </a:lnTo>
                  <a:lnTo>
                    <a:pt x="0" y="768096"/>
                  </a:lnTo>
                  <a:lnTo>
                    <a:pt x="1094231" y="768096"/>
                  </a:lnTo>
                  <a:lnTo>
                    <a:pt x="1094231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54177" y="2668930"/>
              <a:ext cx="546735" cy="340995"/>
            </a:xfrm>
            <a:custGeom>
              <a:avLst/>
              <a:gdLst/>
              <a:ahLst/>
              <a:cxnLst/>
              <a:rect l="l" t="t" r="r" b="b"/>
              <a:pathLst>
                <a:path w="546734" h="340994">
                  <a:moveTo>
                    <a:pt x="175666" y="58508"/>
                  </a:moveTo>
                  <a:lnTo>
                    <a:pt x="171056" y="35725"/>
                  </a:lnTo>
                  <a:lnTo>
                    <a:pt x="158508" y="17132"/>
                  </a:lnTo>
                  <a:lnTo>
                    <a:pt x="139903" y="4597"/>
                  </a:lnTo>
                  <a:lnTo>
                    <a:pt x="117106" y="0"/>
                  </a:lnTo>
                  <a:lnTo>
                    <a:pt x="94322" y="4597"/>
                  </a:lnTo>
                  <a:lnTo>
                    <a:pt x="75704" y="17132"/>
                  </a:lnTo>
                  <a:lnTo>
                    <a:pt x="63157" y="35725"/>
                  </a:lnTo>
                  <a:lnTo>
                    <a:pt x="58559" y="58508"/>
                  </a:lnTo>
                  <a:lnTo>
                    <a:pt x="63157" y="81280"/>
                  </a:lnTo>
                  <a:lnTo>
                    <a:pt x="75704" y="99872"/>
                  </a:lnTo>
                  <a:lnTo>
                    <a:pt x="94322" y="112420"/>
                  </a:lnTo>
                  <a:lnTo>
                    <a:pt x="117106" y="117017"/>
                  </a:lnTo>
                  <a:lnTo>
                    <a:pt x="139903" y="112420"/>
                  </a:lnTo>
                  <a:lnTo>
                    <a:pt x="158508" y="99872"/>
                  </a:lnTo>
                  <a:lnTo>
                    <a:pt x="171056" y="81280"/>
                  </a:lnTo>
                  <a:lnTo>
                    <a:pt x="175666" y="58508"/>
                  </a:lnTo>
                  <a:close/>
                </a:path>
                <a:path w="546734" h="340994">
                  <a:moveTo>
                    <a:pt x="212090" y="208026"/>
                  </a:moveTo>
                  <a:lnTo>
                    <a:pt x="202399" y="195618"/>
                  </a:lnTo>
                  <a:lnTo>
                    <a:pt x="195021" y="181864"/>
                  </a:lnTo>
                  <a:lnTo>
                    <a:pt x="190322" y="166890"/>
                  </a:lnTo>
                  <a:lnTo>
                    <a:pt x="188671" y="150825"/>
                  </a:lnTo>
                  <a:lnTo>
                    <a:pt x="188671" y="148221"/>
                  </a:lnTo>
                  <a:lnTo>
                    <a:pt x="180860" y="145618"/>
                  </a:lnTo>
                  <a:lnTo>
                    <a:pt x="173062" y="141719"/>
                  </a:lnTo>
                  <a:lnTo>
                    <a:pt x="165252" y="140423"/>
                  </a:lnTo>
                  <a:lnTo>
                    <a:pt x="154076" y="137553"/>
                  </a:lnTo>
                  <a:lnTo>
                    <a:pt x="142151" y="135051"/>
                  </a:lnTo>
                  <a:lnTo>
                    <a:pt x="129755" y="133286"/>
                  </a:lnTo>
                  <a:lnTo>
                    <a:pt x="117106" y="132613"/>
                  </a:lnTo>
                  <a:lnTo>
                    <a:pt x="105194" y="133108"/>
                  </a:lnTo>
                  <a:lnTo>
                    <a:pt x="53619" y="145783"/>
                  </a:lnTo>
                  <a:lnTo>
                    <a:pt x="11722" y="167728"/>
                  </a:lnTo>
                  <a:lnTo>
                    <a:pt x="0" y="191122"/>
                  </a:lnTo>
                  <a:lnTo>
                    <a:pt x="0" y="249631"/>
                  </a:lnTo>
                  <a:lnTo>
                    <a:pt x="140525" y="249631"/>
                  </a:lnTo>
                  <a:lnTo>
                    <a:pt x="144437" y="244436"/>
                  </a:lnTo>
                  <a:lnTo>
                    <a:pt x="147040" y="241833"/>
                  </a:lnTo>
                  <a:lnTo>
                    <a:pt x="152234" y="237934"/>
                  </a:lnTo>
                  <a:lnTo>
                    <a:pt x="166344" y="228688"/>
                  </a:lnTo>
                  <a:lnTo>
                    <a:pt x="181190" y="220548"/>
                  </a:lnTo>
                  <a:lnTo>
                    <a:pt x="196519" y="213614"/>
                  </a:lnTo>
                  <a:lnTo>
                    <a:pt x="212090" y="208026"/>
                  </a:lnTo>
                  <a:close/>
                </a:path>
                <a:path w="546734" h="340994">
                  <a:moveTo>
                    <a:pt x="331800" y="149517"/>
                  </a:moveTo>
                  <a:lnTo>
                    <a:pt x="327202" y="126746"/>
                  </a:lnTo>
                  <a:lnTo>
                    <a:pt x="314655" y="108140"/>
                  </a:lnTo>
                  <a:lnTo>
                    <a:pt x="296037" y="95605"/>
                  </a:lnTo>
                  <a:lnTo>
                    <a:pt x="273253" y="91008"/>
                  </a:lnTo>
                  <a:lnTo>
                    <a:pt x="250456" y="95605"/>
                  </a:lnTo>
                  <a:lnTo>
                    <a:pt x="231838" y="108140"/>
                  </a:lnTo>
                  <a:lnTo>
                    <a:pt x="219290" y="126746"/>
                  </a:lnTo>
                  <a:lnTo>
                    <a:pt x="214693" y="149517"/>
                  </a:lnTo>
                  <a:lnTo>
                    <a:pt x="219290" y="172300"/>
                  </a:lnTo>
                  <a:lnTo>
                    <a:pt x="231838" y="190893"/>
                  </a:lnTo>
                  <a:lnTo>
                    <a:pt x="250456" y="203428"/>
                  </a:lnTo>
                  <a:lnTo>
                    <a:pt x="273253" y="208026"/>
                  </a:lnTo>
                  <a:lnTo>
                    <a:pt x="296037" y="203428"/>
                  </a:lnTo>
                  <a:lnTo>
                    <a:pt x="314655" y="190893"/>
                  </a:lnTo>
                  <a:lnTo>
                    <a:pt x="327202" y="172300"/>
                  </a:lnTo>
                  <a:lnTo>
                    <a:pt x="331800" y="149517"/>
                  </a:lnTo>
                  <a:close/>
                </a:path>
                <a:path w="546734" h="340994">
                  <a:moveTo>
                    <a:pt x="390347" y="282143"/>
                  </a:moveTo>
                  <a:lnTo>
                    <a:pt x="366039" y="249720"/>
                  </a:lnTo>
                  <a:lnTo>
                    <a:pt x="321386" y="231432"/>
                  </a:lnTo>
                  <a:lnTo>
                    <a:pt x="273253" y="223634"/>
                  </a:lnTo>
                  <a:lnTo>
                    <a:pt x="261327" y="224116"/>
                  </a:lnTo>
                  <a:lnTo>
                    <a:pt x="209753" y="236245"/>
                  </a:lnTo>
                  <a:lnTo>
                    <a:pt x="167855" y="258737"/>
                  </a:lnTo>
                  <a:lnTo>
                    <a:pt x="156146" y="282143"/>
                  </a:lnTo>
                  <a:lnTo>
                    <a:pt x="156146" y="340652"/>
                  </a:lnTo>
                  <a:lnTo>
                    <a:pt x="390347" y="340652"/>
                  </a:lnTo>
                  <a:lnTo>
                    <a:pt x="390347" y="282143"/>
                  </a:lnTo>
                  <a:close/>
                </a:path>
                <a:path w="546734" h="340994">
                  <a:moveTo>
                    <a:pt x="487934" y="58508"/>
                  </a:moveTo>
                  <a:lnTo>
                    <a:pt x="483336" y="35725"/>
                  </a:lnTo>
                  <a:lnTo>
                    <a:pt x="470789" y="17132"/>
                  </a:lnTo>
                  <a:lnTo>
                    <a:pt x="452183" y="4597"/>
                  </a:lnTo>
                  <a:lnTo>
                    <a:pt x="429387" y="0"/>
                  </a:lnTo>
                  <a:lnTo>
                    <a:pt x="406590" y="4597"/>
                  </a:lnTo>
                  <a:lnTo>
                    <a:pt x="387985" y="17132"/>
                  </a:lnTo>
                  <a:lnTo>
                    <a:pt x="375437" y="35725"/>
                  </a:lnTo>
                  <a:lnTo>
                    <a:pt x="370827" y="58508"/>
                  </a:lnTo>
                  <a:lnTo>
                    <a:pt x="375437" y="81280"/>
                  </a:lnTo>
                  <a:lnTo>
                    <a:pt x="387985" y="99872"/>
                  </a:lnTo>
                  <a:lnTo>
                    <a:pt x="406590" y="112420"/>
                  </a:lnTo>
                  <a:lnTo>
                    <a:pt x="429387" y="117017"/>
                  </a:lnTo>
                  <a:lnTo>
                    <a:pt x="452183" y="112420"/>
                  </a:lnTo>
                  <a:lnTo>
                    <a:pt x="470789" y="99872"/>
                  </a:lnTo>
                  <a:lnTo>
                    <a:pt x="483336" y="81280"/>
                  </a:lnTo>
                  <a:lnTo>
                    <a:pt x="487934" y="58508"/>
                  </a:lnTo>
                  <a:close/>
                </a:path>
                <a:path w="546734" h="340994">
                  <a:moveTo>
                    <a:pt x="546493" y="191122"/>
                  </a:moveTo>
                  <a:lnTo>
                    <a:pt x="522173" y="158699"/>
                  </a:lnTo>
                  <a:lnTo>
                    <a:pt x="477532" y="140423"/>
                  </a:lnTo>
                  <a:lnTo>
                    <a:pt x="429387" y="132613"/>
                  </a:lnTo>
                  <a:lnTo>
                    <a:pt x="417474" y="133108"/>
                  </a:lnTo>
                  <a:lnTo>
                    <a:pt x="365633" y="145618"/>
                  </a:lnTo>
                  <a:lnTo>
                    <a:pt x="357822" y="149517"/>
                  </a:lnTo>
                  <a:lnTo>
                    <a:pt x="357822" y="150825"/>
                  </a:lnTo>
                  <a:lnTo>
                    <a:pt x="356171" y="167068"/>
                  </a:lnTo>
                  <a:lnTo>
                    <a:pt x="351472" y="182346"/>
                  </a:lnTo>
                  <a:lnTo>
                    <a:pt x="344093" y="196164"/>
                  </a:lnTo>
                  <a:lnTo>
                    <a:pt x="334403" y="208026"/>
                  </a:lnTo>
                  <a:lnTo>
                    <a:pt x="351980" y="214350"/>
                  </a:lnTo>
                  <a:lnTo>
                    <a:pt x="367741" y="221513"/>
                  </a:lnTo>
                  <a:lnTo>
                    <a:pt x="381787" y="229425"/>
                  </a:lnTo>
                  <a:lnTo>
                    <a:pt x="394258" y="237934"/>
                  </a:lnTo>
                  <a:lnTo>
                    <a:pt x="398157" y="241833"/>
                  </a:lnTo>
                  <a:lnTo>
                    <a:pt x="402056" y="244436"/>
                  </a:lnTo>
                  <a:lnTo>
                    <a:pt x="404660" y="249631"/>
                  </a:lnTo>
                  <a:lnTo>
                    <a:pt x="546493" y="249631"/>
                  </a:lnTo>
                  <a:lnTo>
                    <a:pt x="546493" y="19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6534911" y="2624327"/>
            <a:ext cx="1094740" cy="7670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43840" marR="233045" indent="191770">
              <a:lnSpc>
                <a:spcPct val="100000"/>
              </a:lnSpc>
              <a:spcBef>
                <a:spcPts val="1195"/>
              </a:spcBef>
            </a:pPr>
            <a:r>
              <a:rPr sz="1200" spc="-55" dirty="0">
                <a:latin typeface="Tahoma"/>
                <a:cs typeface="Tahoma"/>
              </a:rPr>
              <a:t>Site 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2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ge</a:t>
            </a:r>
            <a:r>
              <a:rPr sz="1200" spc="-30" dirty="0">
                <a:latin typeface="Tahoma"/>
                <a:cs typeface="Tahoma"/>
              </a:rPr>
              <a:t>r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419600" y="1368552"/>
            <a:ext cx="1097280" cy="725805"/>
            <a:chOff x="4419600" y="1368552"/>
            <a:chExt cx="1097280" cy="725805"/>
          </a:xfrm>
        </p:grpSpPr>
        <p:sp>
          <p:nvSpPr>
            <p:cNvPr id="97" name="object 97"/>
            <p:cNvSpPr/>
            <p:nvPr/>
          </p:nvSpPr>
          <p:spPr>
            <a:xfrm>
              <a:off x="4419600" y="1368552"/>
              <a:ext cx="1097280" cy="725805"/>
            </a:xfrm>
            <a:custGeom>
              <a:avLst/>
              <a:gdLst/>
              <a:ahLst/>
              <a:cxnLst/>
              <a:rect l="l" t="t" r="r" b="b"/>
              <a:pathLst>
                <a:path w="1097279" h="725805">
                  <a:moveTo>
                    <a:pt x="1097279" y="0"/>
                  </a:moveTo>
                  <a:lnTo>
                    <a:pt x="0" y="0"/>
                  </a:lnTo>
                  <a:lnTo>
                    <a:pt x="0" y="725424"/>
                  </a:lnTo>
                  <a:lnTo>
                    <a:pt x="1097279" y="725424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641913" y="1419250"/>
              <a:ext cx="546735" cy="340995"/>
            </a:xfrm>
            <a:custGeom>
              <a:avLst/>
              <a:gdLst/>
              <a:ahLst/>
              <a:cxnLst/>
              <a:rect l="l" t="t" r="r" b="b"/>
              <a:pathLst>
                <a:path w="546735" h="340994">
                  <a:moveTo>
                    <a:pt x="175653" y="58508"/>
                  </a:moveTo>
                  <a:lnTo>
                    <a:pt x="171056" y="35725"/>
                  </a:lnTo>
                  <a:lnTo>
                    <a:pt x="158508" y="17132"/>
                  </a:lnTo>
                  <a:lnTo>
                    <a:pt x="139903" y="4597"/>
                  </a:lnTo>
                  <a:lnTo>
                    <a:pt x="117106" y="0"/>
                  </a:lnTo>
                  <a:lnTo>
                    <a:pt x="94310" y="4597"/>
                  </a:lnTo>
                  <a:lnTo>
                    <a:pt x="75704" y="17132"/>
                  </a:lnTo>
                  <a:lnTo>
                    <a:pt x="63157" y="35725"/>
                  </a:lnTo>
                  <a:lnTo>
                    <a:pt x="58559" y="58508"/>
                  </a:lnTo>
                  <a:lnTo>
                    <a:pt x="63157" y="81280"/>
                  </a:lnTo>
                  <a:lnTo>
                    <a:pt x="75704" y="99872"/>
                  </a:lnTo>
                  <a:lnTo>
                    <a:pt x="94310" y="112420"/>
                  </a:lnTo>
                  <a:lnTo>
                    <a:pt x="117106" y="117017"/>
                  </a:lnTo>
                  <a:lnTo>
                    <a:pt x="139903" y="112420"/>
                  </a:lnTo>
                  <a:lnTo>
                    <a:pt x="158508" y="99872"/>
                  </a:lnTo>
                  <a:lnTo>
                    <a:pt x="171056" y="81280"/>
                  </a:lnTo>
                  <a:lnTo>
                    <a:pt x="175653" y="58508"/>
                  </a:lnTo>
                  <a:close/>
                </a:path>
                <a:path w="546735" h="340994">
                  <a:moveTo>
                    <a:pt x="212090" y="208026"/>
                  </a:moveTo>
                  <a:lnTo>
                    <a:pt x="202399" y="195618"/>
                  </a:lnTo>
                  <a:lnTo>
                    <a:pt x="195021" y="181864"/>
                  </a:lnTo>
                  <a:lnTo>
                    <a:pt x="190322" y="166890"/>
                  </a:lnTo>
                  <a:lnTo>
                    <a:pt x="188671" y="150825"/>
                  </a:lnTo>
                  <a:lnTo>
                    <a:pt x="188671" y="148221"/>
                  </a:lnTo>
                  <a:lnTo>
                    <a:pt x="180860" y="145618"/>
                  </a:lnTo>
                  <a:lnTo>
                    <a:pt x="173062" y="141719"/>
                  </a:lnTo>
                  <a:lnTo>
                    <a:pt x="165252" y="140423"/>
                  </a:lnTo>
                  <a:lnTo>
                    <a:pt x="154063" y="137553"/>
                  </a:lnTo>
                  <a:lnTo>
                    <a:pt x="142151" y="135051"/>
                  </a:lnTo>
                  <a:lnTo>
                    <a:pt x="129755" y="133286"/>
                  </a:lnTo>
                  <a:lnTo>
                    <a:pt x="117106" y="132613"/>
                  </a:lnTo>
                  <a:lnTo>
                    <a:pt x="105194" y="133108"/>
                  </a:lnTo>
                  <a:lnTo>
                    <a:pt x="53619" y="145783"/>
                  </a:lnTo>
                  <a:lnTo>
                    <a:pt x="11709" y="167728"/>
                  </a:lnTo>
                  <a:lnTo>
                    <a:pt x="0" y="191122"/>
                  </a:lnTo>
                  <a:lnTo>
                    <a:pt x="0" y="249631"/>
                  </a:lnTo>
                  <a:lnTo>
                    <a:pt x="140525" y="249631"/>
                  </a:lnTo>
                  <a:lnTo>
                    <a:pt x="144437" y="244436"/>
                  </a:lnTo>
                  <a:lnTo>
                    <a:pt x="147040" y="241833"/>
                  </a:lnTo>
                  <a:lnTo>
                    <a:pt x="152234" y="237934"/>
                  </a:lnTo>
                  <a:lnTo>
                    <a:pt x="166344" y="228688"/>
                  </a:lnTo>
                  <a:lnTo>
                    <a:pt x="181190" y="220548"/>
                  </a:lnTo>
                  <a:lnTo>
                    <a:pt x="196519" y="213614"/>
                  </a:lnTo>
                  <a:lnTo>
                    <a:pt x="212090" y="208026"/>
                  </a:lnTo>
                  <a:close/>
                </a:path>
                <a:path w="546735" h="340994">
                  <a:moveTo>
                    <a:pt x="331800" y="149517"/>
                  </a:moveTo>
                  <a:lnTo>
                    <a:pt x="327202" y="126746"/>
                  </a:lnTo>
                  <a:lnTo>
                    <a:pt x="314655" y="108140"/>
                  </a:lnTo>
                  <a:lnTo>
                    <a:pt x="296037" y="95605"/>
                  </a:lnTo>
                  <a:lnTo>
                    <a:pt x="273240" y="91008"/>
                  </a:lnTo>
                  <a:lnTo>
                    <a:pt x="250456" y="95605"/>
                  </a:lnTo>
                  <a:lnTo>
                    <a:pt x="231838" y="108140"/>
                  </a:lnTo>
                  <a:lnTo>
                    <a:pt x="219290" y="126746"/>
                  </a:lnTo>
                  <a:lnTo>
                    <a:pt x="214693" y="149517"/>
                  </a:lnTo>
                  <a:lnTo>
                    <a:pt x="219290" y="172300"/>
                  </a:lnTo>
                  <a:lnTo>
                    <a:pt x="231838" y="190893"/>
                  </a:lnTo>
                  <a:lnTo>
                    <a:pt x="250456" y="203428"/>
                  </a:lnTo>
                  <a:lnTo>
                    <a:pt x="273240" y="208026"/>
                  </a:lnTo>
                  <a:lnTo>
                    <a:pt x="296037" y="203428"/>
                  </a:lnTo>
                  <a:lnTo>
                    <a:pt x="314655" y="190893"/>
                  </a:lnTo>
                  <a:lnTo>
                    <a:pt x="327202" y="172300"/>
                  </a:lnTo>
                  <a:lnTo>
                    <a:pt x="331800" y="149517"/>
                  </a:lnTo>
                  <a:close/>
                </a:path>
                <a:path w="546735" h="340994">
                  <a:moveTo>
                    <a:pt x="390347" y="282143"/>
                  </a:moveTo>
                  <a:lnTo>
                    <a:pt x="366039" y="249720"/>
                  </a:lnTo>
                  <a:lnTo>
                    <a:pt x="321386" y="231432"/>
                  </a:lnTo>
                  <a:lnTo>
                    <a:pt x="273240" y="223634"/>
                  </a:lnTo>
                  <a:lnTo>
                    <a:pt x="261327" y="224116"/>
                  </a:lnTo>
                  <a:lnTo>
                    <a:pt x="209753" y="236245"/>
                  </a:lnTo>
                  <a:lnTo>
                    <a:pt x="167855" y="258737"/>
                  </a:lnTo>
                  <a:lnTo>
                    <a:pt x="156146" y="282143"/>
                  </a:lnTo>
                  <a:lnTo>
                    <a:pt x="156146" y="340652"/>
                  </a:lnTo>
                  <a:lnTo>
                    <a:pt x="390347" y="340652"/>
                  </a:lnTo>
                  <a:lnTo>
                    <a:pt x="390347" y="282143"/>
                  </a:lnTo>
                  <a:close/>
                </a:path>
                <a:path w="546735" h="340994">
                  <a:moveTo>
                    <a:pt x="487934" y="58508"/>
                  </a:moveTo>
                  <a:lnTo>
                    <a:pt x="483336" y="35725"/>
                  </a:lnTo>
                  <a:lnTo>
                    <a:pt x="470789" y="17132"/>
                  </a:lnTo>
                  <a:lnTo>
                    <a:pt x="452170" y="4597"/>
                  </a:lnTo>
                  <a:lnTo>
                    <a:pt x="429387" y="0"/>
                  </a:lnTo>
                  <a:lnTo>
                    <a:pt x="406590" y="4597"/>
                  </a:lnTo>
                  <a:lnTo>
                    <a:pt x="387985" y="17132"/>
                  </a:lnTo>
                  <a:lnTo>
                    <a:pt x="375437" y="35725"/>
                  </a:lnTo>
                  <a:lnTo>
                    <a:pt x="370827" y="58508"/>
                  </a:lnTo>
                  <a:lnTo>
                    <a:pt x="375437" y="81280"/>
                  </a:lnTo>
                  <a:lnTo>
                    <a:pt x="387985" y="99872"/>
                  </a:lnTo>
                  <a:lnTo>
                    <a:pt x="406590" y="112420"/>
                  </a:lnTo>
                  <a:lnTo>
                    <a:pt x="429387" y="117017"/>
                  </a:lnTo>
                  <a:lnTo>
                    <a:pt x="452170" y="112420"/>
                  </a:lnTo>
                  <a:lnTo>
                    <a:pt x="470789" y="99872"/>
                  </a:lnTo>
                  <a:lnTo>
                    <a:pt x="483336" y="81280"/>
                  </a:lnTo>
                  <a:lnTo>
                    <a:pt x="487934" y="58508"/>
                  </a:lnTo>
                  <a:close/>
                </a:path>
                <a:path w="546735" h="340994">
                  <a:moveTo>
                    <a:pt x="546481" y="191122"/>
                  </a:moveTo>
                  <a:lnTo>
                    <a:pt x="522173" y="158699"/>
                  </a:lnTo>
                  <a:lnTo>
                    <a:pt x="477520" y="140423"/>
                  </a:lnTo>
                  <a:lnTo>
                    <a:pt x="429387" y="132613"/>
                  </a:lnTo>
                  <a:lnTo>
                    <a:pt x="417474" y="133108"/>
                  </a:lnTo>
                  <a:lnTo>
                    <a:pt x="365633" y="145618"/>
                  </a:lnTo>
                  <a:lnTo>
                    <a:pt x="357822" y="149517"/>
                  </a:lnTo>
                  <a:lnTo>
                    <a:pt x="357822" y="150825"/>
                  </a:lnTo>
                  <a:lnTo>
                    <a:pt x="356171" y="167068"/>
                  </a:lnTo>
                  <a:lnTo>
                    <a:pt x="351472" y="182346"/>
                  </a:lnTo>
                  <a:lnTo>
                    <a:pt x="344093" y="196164"/>
                  </a:lnTo>
                  <a:lnTo>
                    <a:pt x="334403" y="208026"/>
                  </a:lnTo>
                  <a:lnTo>
                    <a:pt x="351980" y="214350"/>
                  </a:lnTo>
                  <a:lnTo>
                    <a:pt x="367741" y="221513"/>
                  </a:lnTo>
                  <a:lnTo>
                    <a:pt x="381787" y="229425"/>
                  </a:lnTo>
                  <a:lnTo>
                    <a:pt x="394258" y="237934"/>
                  </a:lnTo>
                  <a:lnTo>
                    <a:pt x="398157" y="241833"/>
                  </a:lnTo>
                  <a:lnTo>
                    <a:pt x="402056" y="244436"/>
                  </a:lnTo>
                  <a:lnTo>
                    <a:pt x="404660" y="249631"/>
                  </a:lnTo>
                  <a:lnTo>
                    <a:pt x="546481" y="249631"/>
                  </a:lnTo>
                  <a:lnTo>
                    <a:pt x="546481" y="19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4419600" y="1368552"/>
            <a:ext cx="1097280" cy="7258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389255" marR="210820" indent="-165100">
              <a:lnSpc>
                <a:spcPct val="100000"/>
              </a:lnSpc>
              <a:spcBef>
                <a:spcPts val="1135"/>
              </a:spcBef>
            </a:pPr>
            <a:r>
              <a:rPr sz="1200" spc="-65" dirty="0">
                <a:latin typeface="Tahoma"/>
                <a:cs typeface="Tahoma"/>
              </a:rPr>
              <a:t>W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k</a:t>
            </a:r>
            <a:r>
              <a:rPr sz="1200" spc="-55" dirty="0">
                <a:latin typeface="Tahoma"/>
                <a:cs typeface="Tahoma"/>
              </a:rPr>
              <a:t>f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5" dirty="0">
                <a:latin typeface="Tahoma"/>
                <a:cs typeface="Tahoma"/>
              </a:rPr>
              <a:t>ow</a:t>
            </a:r>
            <a:r>
              <a:rPr sz="1200" spc="-60" dirty="0">
                <a:latin typeface="Tahoma"/>
                <a:cs typeface="Tahoma"/>
              </a:rPr>
              <a:t>-  </a:t>
            </a:r>
            <a:r>
              <a:rPr sz="1200" spc="-55" dirty="0">
                <a:latin typeface="Tahoma"/>
                <a:cs typeface="Tahoma"/>
              </a:rPr>
              <a:t>users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5943600" y="1350263"/>
            <a:ext cx="1097280" cy="765175"/>
            <a:chOff x="5943600" y="1350263"/>
            <a:chExt cx="1097280" cy="765175"/>
          </a:xfrm>
        </p:grpSpPr>
        <p:sp>
          <p:nvSpPr>
            <p:cNvPr id="101" name="object 101"/>
            <p:cNvSpPr/>
            <p:nvPr/>
          </p:nvSpPr>
          <p:spPr>
            <a:xfrm>
              <a:off x="5943600" y="1350263"/>
              <a:ext cx="1097280" cy="765175"/>
            </a:xfrm>
            <a:custGeom>
              <a:avLst/>
              <a:gdLst/>
              <a:ahLst/>
              <a:cxnLst/>
              <a:rect l="l" t="t" r="r" b="b"/>
              <a:pathLst>
                <a:path w="1097279" h="765175">
                  <a:moveTo>
                    <a:pt x="1097279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1097279" y="765048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65913" y="1400962"/>
              <a:ext cx="546735" cy="340995"/>
            </a:xfrm>
            <a:custGeom>
              <a:avLst/>
              <a:gdLst/>
              <a:ahLst/>
              <a:cxnLst/>
              <a:rect l="l" t="t" r="r" b="b"/>
              <a:pathLst>
                <a:path w="546734" h="340994">
                  <a:moveTo>
                    <a:pt x="175653" y="58508"/>
                  </a:moveTo>
                  <a:lnTo>
                    <a:pt x="171056" y="35725"/>
                  </a:lnTo>
                  <a:lnTo>
                    <a:pt x="158508" y="17132"/>
                  </a:lnTo>
                  <a:lnTo>
                    <a:pt x="139903" y="4597"/>
                  </a:lnTo>
                  <a:lnTo>
                    <a:pt x="117106" y="0"/>
                  </a:lnTo>
                  <a:lnTo>
                    <a:pt x="94310" y="4597"/>
                  </a:lnTo>
                  <a:lnTo>
                    <a:pt x="75704" y="17132"/>
                  </a:lnTo>
                  <a:lnTo>
                    <a:pt x="63157" y="35725"/>
                  </a:lnTo>
                  <a:lnTo>
                    <a:pt x="58559" y="58508"/>
                  </a:lnTo>
                  <a:lnTo>
                    <a:pt x="63157" y="81280"/>
                  </a:lnTo>
                  <a:lnTo>
                    <a:pt x="75704" y="99872"/>
                  </a:lnTo>
                  <a:lnTo>
                    <a:pt x="94310" y="112420"/>
                  </a:lnTo>
                  <a:lnTo>
                    <a:pt x="117106" y="117017"/>
                  </a:lnTo>
                  <a:lnTo>
                    <a:pt x="139903" y="112420"/>
                  </a:lnTo>
                  <a:lnTo>
                    <a:pt x="158508" y="99872"/>
                  </a:lnTo>
                  <a:lnTo>
                    <a:pt x="171056" y="81280"/>
                  </a:lnTo>
                  <a:lnTo>
                    <a:pt x="175653" y="58508"/>
                  </a:lnTo>
                  <a:close/>
                </a:path>
                <a:path w="546734" h="340994">
                  <a:moveTo>
                    <a:pt x="212090" y="208026"/>
                  </a:moveTo>
                  <a:lnTo>
                    <a:pt x="202399" y="195618"/>
                  </a:lnTo>
                  <a:lnTo>
                    <a:pt x="195008" y="181864"/>
                  </a:lnTo>
                  <a:lnTo>
                    <a:pt x="190322" y="166890"/>
                  </a:lnTo>
                  <a:lnTo>
                    <a:pt x="188671" y="150825"/>
                  </a:lnTo>
                  <a:lnTo>
                    <a:pt x="188671" y="148221"/>
                  </a:lnTo>
                  <a:lnTo>
                    <a:pt x="180860" y="145618"/>
                  </a:lnTo>
                  <a:lnTo>
                    <a:pt x="173062" y="141719"/>
                  </a:lnTo>
                  <a:lnTo>
                    <a:pt x="165252" y="140423"/>
                  </a:lnTo>
                  <a:lnTo>
                    <a:pt x="154063" y="137553"/>
                  </a:lnTo>
                  <a:lnTo>
                    <a:pt x="142151" y="135051"/>
                  </a:lnTo>
                  <a:lnTo>
                    <a:pt x="129755" y="133286"/>
                  </a:lnTo>
                  <a:lnTo>
                    <a:pt x="117106" y="132613"/>
                  </a:lnTo>
                  <a:lnTo>
                    <a:pt x="105194" y="133108"/>
                  </a:lnTo>
                  <a:lnTo>
                    <a:pt x="53619" y="145783"/>
                  </a:lnTo>
                  <a:lnTo>
                    <a:pt x="11709" y="167728"/>
                  </a:lnTo>
                  <a:lnTo>
                    <a:pt x="0" y="191122"/>
                  </a:lnTo>
                  <a:lnTo>
                    <a:pt x="0" y="249643"/>
                  </a:lnTo>
                  <a:lnTo>
                    <a:pt x="140525" y="249643"/>
                  </a:lnTo>
                  <a:lnTo>
                    <a:pt x="144437" y="244436"/>
                  </a:lnTo>
                  <a:lnTo>
                    <a:pt x="147027" y="241833"/>
                  </a:lnTo>
                  <a:lnTo>
                    <a:pt x="152234" y="237934"/>
                  </a:lnTo>
                  <a:lnTo>
                    <a:pt x="166344" y="228688"/>
                  </a:lnTo>
                  <a:lnTo>
                    <a:pt x="181190" y="220548"/>
                  </a:lnTo>
                  <a:lnTo>
                    <a:pt x="196519" y="213614"/>
                  </a:lnTo>
                  <a:lnTo>
                    <a:pt x="212090" y="208026"/>
                  </a:lnTo>
                  <a:close/>
                </a:path>
                <a:path w="546734" h="340994">
                  <a:moveTo>
                    <a:pt x="331800" y="149517"/>
                  </a:moveTo>
                  <a:lnTo>
                    <a:pt x="327190" y="126746"/>
                  </a:lnTo>
                  <a:lnTo>
                    <a:pt x="314655" y="108153"/>
                  </a:lnTo>
                  <a:lnTo>
                    <a:pt x="296037" y="95605"/>
                  </a:lnTo>
                  <a:lnTo>
                    <a:pt x="273240" y="91008"/>
                  </a:lnTo>
                  <a:lnTo>
                    <a:pt x="250456" y="95605"/>
                  </a:lnTo>
                  <a:lnTo>
                    <a:pt x="231838" y="108153"/>
                  </a:lnTo>
                  <a:lnTo>
                    <a:pt x="219290" y="126746"/>
                  </a:lnTo>
                  <a:lnTo>
                    <a:pt x="214693" y="149517"/>
                  </a:lnTo>
                  <a:lnTo>
                    <a:pt x="219290" y="172300"/>
                  </a:lnTo>
                  <a:lnTo>
                    <a:pt x="231838" y="190893"/>
                  </a:lnTo>
                  <a:lnTo>
                    <a:pt x="250456" y="203428"/>
                  </a:lnTo>
                  <a:lnTo>
                    <a:pt x="273240" y="208026"/>
                  </a:lnTo>
                  <a:lnTo>
                    <a:pt x="296037" y="203428"/>
                  </a:lnTo>
                  <a:lnTo>
                    <a:pt x="314655" y="190893"/>
                  </a:lnTo>
                  <a:lnTo>
                    <a:pt x="327190" y="172300"/>
                  </a:lnTo>
                  <a:lnTo>
                    <a:pt x="331800" y="149517"/>
                  </a:lnTo>
                  <a:close/>
                </a:path>
                <a:path w="546734" h="340994">
                  <a:moveTo>
                    <a:pt x="390347" y="282143"/>
                  </a:moveTo>
                  <a:lnTo>
                    <a:pt x="366039" y="249720"/>
                  </a:lnTo>
                  <a:lnTo>
                    <a:pt x="321386" y="231432"/>
                  </a:lnTo>
                  <a:lnTo>
                    <a:pt x="273240" y="223634"/>
                  </a:lnTo>
                  <a:lnTo>
                    <a:pt x="261327" y="224116"/>
                  </a:lnTo>
                  <a:lnTo>
                    <a:pt x="209753" y="236245"/>
                  </a:lnTo>
                  <a:lnTo>
                    <a:pt x="167855" y="258737"/>
                  </a:lnTo>
                  <a:lnTo>
                    <a:pt x="156146" y="282143"/>
                  </a:lnTo>
                  <a:lnTo>
                    <a:pt x="156146" y="340652"/>
                  </a:lnTo>
                  <a:lnTo>
                    <a:pt x="390347" y="340652"/>
                  </a:lnTo>
                  <a:lnTo>
                    <a:pt x="390347" y="282143"/>
                  </a:lnTo>
                  <a:close/>
                </a:path>
                <a:path w="546734" h="340994">
                  <a:moveTo>
                    <a:pt x="487934" y="58508"/>
                  </a:moveTo>
                  <a:lnTo>
                    <a:pt x="483336" y="35725"/>
                  </a:lnTo>
                  <a:lnTo>
                    <a:pt x="470789" y="17132"/>
                  </a:lnTo>
                  <a:lnTo>
                    <a:pt x="452170" y="4597"/>
                  </a:lnTo>
                  <a:lnTo>
                    <a:pt x="429387" y="0"/>
                  </a:lnTo>
                  <a:lnTo>
                    <a:pt x="406590" y="4597"/>
                  </a:lnTo>
                  <a:lnTo>
                    <a:pt x="387985" y="17132"/>
                  </a:lnTo>
                  <a:lnTo>
                    <a:pt x="375437" y="35725"/>
                  </a:lnTo>
                  <a:lnTo>
                    <a:pt x="370827" y="58508"/>
                  </a:lnTo>
                  <a:lnTo>
                    <a:pt x="375437" y="81280"/>
                  </a:lnTo>
                  <a:lnTo>
                    <a:pt x="387985" y="99872"/>
                  </a:lnTo>
                  <a:lnTo>
                    <a:pt x="406590" y="112420"/>
                  </a:lnTo>
                  <a:lnTo>
                    <a:pt x="429387" y="117017"/>
                  </a:lnTo>
                  <a:lnTo>
                    <a:pt x="452170" y="112420"/>
                  </a:lnTo>
                  <a:lnTo>
                    <a:pt x="470789" y="99872"/>
                  </a:lnTo>
                  <a:lnTo>
                    <a:pt x="483336" y="81280"/>
                  </a:lnTo>
                  <a:lnTo>
                    <a:pt x="487934" y="58508"/>
                  </a:lnTo>
                  <a:close/>
                </a:path>
                <a:path w="546734" h="340994">
                  <a:moveTo>
                    <a:pt x="546481" y="191122"/>
                  </a:moveTo>
                  <a:lnTo>
                    <a:pt x="522173" y="158699"/>
                  </a:lnTo>
                  <a:lnTo>
                    <a:pt x="477520" y="140423"/>
                  </a:lnTo>
                  <a:lnTo>
                    <a:pt x="429387" y="132613"/>
                  </a:lnTo>
                  <a:lnTo>
                    <a:pt x="417474" y="133108"/>
                  </a:lnTo>
                  <a:lnTo>
                    <a:pt x="365620" y="145618"/>
                  </a:lnTo>
                  <a:lnTo>
                    <a:pt x="357822" y="149517"/>
                  </a:lnTo>
                  <a:lnTo>
                    <a:pt x="357822" y="150825"/>
                  </a:lnTo>
                  <a:lnTo>
                    <a:pt x="356171" y="167068"/>
                  </a:lnTo>
                  <a:lnTo>
                    <a:pt x="351472" y="182346"/>
                  </a:lnTo>
                  <a:lnTo>
                    <a:pt x="344093" y="196164"/>
                  </a:lnTo>
                  <a:lnTo>
                    <a:pt x="334403" y="208026"/>
                  </a:lnTo>
                  <a:lnTo>
                    <a:pt x="351980" y="214350"/>
                  </a:lnTo>
                  <a:lnTo>
                    <a:pt x="367741" y="221526"/>
                  </a:lnTo>
                  <a:lnTo>
                    <a:pt x="381787" y="229425"/>
                  </a:lnTo>
                  <a:lnTo>
                    <a:pt x="394246" y="237934"/>
                  </a:lnTo>
                  <a:lnTo>
                    <a:pt x="398157" y="241833"/>
                  </a:lnTo>
                  <a:lnTo>
                    <a:pt x="402056" y="244436"/>
                  </a:lnTo>
                  <a:lnTo>
                    <a:pt x="404660" y="249631"/>
                  </a:lnTo>
                  <a:lnTo>
                    <a:pt x="546481" y="249631"/>
                  </a:lnTo>
                  <a:lnTo>
                    <a:pt x="546481" y="19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974080" y="1728215"/>
              <a:ext cx="1021080" cy="307975"/>
            </a:xfrm>
            <a:custGeom>
              <a:avLst/>
              <a:gdLst/>
              <a:ahLst/>
              <a:cxnLst/>
              <a:rect l="l" t="t" r="r" b="b"/>
              <a:pathLst>
                <a:path w="1021079" h="307975">
                  <a:moveTo>
                    <a:pt x="1021079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21079" y="307848"/>
                  </a:lnTo>
                  <a:lnTo>
                    <a:pt x="1021079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5943600" y="1350263"/>
            <a:ext cx="1097280" cy="7651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120650">
              <a:lnSpc>
                <a:spcPct val="100000"/>
              </a:lnSpc>
            </a:pPr>
            <a:r>
              <a:rPr sz="1200" spc="-40" dirty="0">
                <a:latin typeface="Tahoma"/>
                <a:cs typeface="Tahoma"/>
              </a:rPr>
              <a:t>contributors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3431145" y="1760811"/>
            <a:ext cx="5403215" cy="1428750"/>
            <a:chOff x="3431145" y="1760811"/>
            <a:chExt cx="5403215" cy="1428750"/>
          </a:xfrm>
        </p:grpSpPr>
        <p:sp>
          <p:nvSpPr>
            <p:cNvPr id="106" name="object 106"/>
            <p:cNvSpPr/>
            <p:nvPr/>
          </p:nvSpPr>
          <p:spPr>
            <a:xfrm>
              <a:off x="3431133" y="2824568"/>
              <a:ext cx="5403215" cy="365125"/>
            </a:xfrm>
            <a:custGeom>
              <a:avLst/>
              <a:gdLst/>
              <a:ahLst/>
              <a:cxnLst/>
              <a:rect l="l" t="t" r="r" b="b"/>
              <a:pathLst>
                <a:path w="5403215" h="365125">
                  <a:moveTo>
                    <a:pt x="267373" y="231127"/>
                  </a:moveTo>
                  <a:lnTo>
                    <a:pt x="260578" y="188912"/>
                  </a:lnTo>
                  <a:lnTo>
                    <a:pt x="250520" y="169456"/>
                  </a:lnTo>
                  <a:lnTo>
                    <a:pt x="241617" y="152247"/>
                  </a:lnTo>
                  <a:lnTo>
                    <a:pt x="217538" y="128168"/>
                  </a:lnTo>
                  <a:lnTo>
                    <a:pt x="217538" y="186270"/>
                  </a:lnTo>
                  <a:lnTo>
                    <a:pt x="107289" y="296303"/>
                  </a:lnTo>
                  <a:lnTo>
                    <a:pt x="56921" y="245973"/>
                  </a:lnTo>
                  <a:lnTo>
                    <a:pt x="73748" y="229158"/>
                  </a:lnTo>
                  <a:lnTo>
                    <a:pt x="107289" y="262674"/>
                  </a:lnTo>
                  <a:lnTo>
                    <a:pt x="140398" y="229158"/>
                  </a:lnTo>
                  <a:lnTo>
                    <a:pt x="176479" y="192887"/>
                  </a:lnTo>
                  <a:lnTo>
                    <a:pt x="199593" y="170522"/>
                  </a:lnTo>
                  <a:lnTo>
                    <a:pt x="200063" y="170014"/>
                  </a:lnTo>
                  <a:lnTo>
                    <a:pt x="200469" y="169456"/>
                  </a:lnTo>
                  <a:lnTo>
                    <a:pt x="217538" y="186270"/>
                  </a:lnTo>
                  <a:lnTo>
                    <a:pt x="217538" y="128168"/>
                  </a:lnTo>
                  <a:lnTo>
                    <a:pt x="212699" y="123329"/>
                  </a:lnTo>
                  <a:lnTo>
                    <a:pt x="176034" y="104355"/>
                  </a:lnTo>
                  <a:lnTo>
                    <a:pt x="133794" y="97536"/>
                  </a:lnTo>
                  <a:lnTo>
                    <a:pt x="91440" y="104343"/>
                  </a:lnTo>
                  <a:lnTo>
                    <a:pt x="54737" y="123317"/>
                  </a:lnTo>
                  <a:lnTo>
                    <a:pt x="25793" y="152234"/>
                  </a:lnTo>
                  <a:lnTo>
                    <a:pt x="6819" y="188899"/>
                  </a:lnTo>
                  <a:lnTo>
                    <a:pt x="0" y="231127"/>
                  </a:lnTo>
                  <a:lnTo>
                    <a:pt x="6819" y="273354"/>
                  </a:lnTo>
                  <a:lnTo>
                    <a:pt x="25793" y="310019"/>
                  </a:lnTo>
                  <a:lnTo>
                    <a:pt x="54737" y="338937"/>
                  </a:lnTo>
                  <a:lnTo>
                    <a:pt x="91440" y="357911"/>
                  </a:lnTo>
                  <a:lnTo>
                    <a:pt x="133692" y="364718"/>
                  </a:lnTo>
                  <a:lnTo>
                    <a:pt x="175945" y="357911"/>
                  </a:lnTo>
                  <a:lnTo>
                    <a:pt x="212648" y="338937"/>
                  </a:lnTo>
                  <a:lnTo>
                    <a:pt x="241579" y="310019"/>
                  </a:lnTo>
                  <a:lnTo>
                    <a:pt x="248678" y="296303"/>
                  </a:lnTo>
                  <a:lnTo>
                    <a:pt x="260565" y="273354"/>
                  </a:lnTo>
                  <a:lnTo>
                    <a:pt x="267373" y="231127"/>
                  </a:lnTo>
                  <a:close/>
                </a:path>
                <a:path w="5403215" h="365125">
                  <a:moveTo>
                    <a:pt x="5402948" y="133591"/>
                  </a:moveTo>
                  <a:lnTo>
                    <a:pt x="5396090" y="91376"/>
                  </a:lnTo>
                  <a:lnTo>
                    <a:pt x="5385943" y="71920"/>
                  </a:lnTo>
                  <a:lnTo>
                    <a:pt x="5376964" y="54711"/>
                  </a:lnTo>
                  <a:lnTo>
                    <a:pt x="5352656" y="30632"/>
                  </a:lnTo>
                  <a:lnTo>
                    <a:pt x="5352656" y="88734"/>
                  </a:lnTo>
                  <a:lnTo>
                    <a:pt x="5241429" y="198767"/>
                  </a:lnTo>
                  <a:lnTo>
                    <a:pt x="5190604" y="148437"/>
                  </a:lnTo>
                  <a:lnTo>
                    <a:pt x="5207584" y="131622"/>
                  </a:lnTo>
                  <a:lnTo>
                    <a:pt x="5241429" y="165138"/>
                  </a:lnTo>
                  <a:lnTo>
                    <a:pt x="5274843" y="131622"/>
                  </a:lnTo>
                  <a:lnTo>
                    <a:pt x="5311241" y="95351"/>
                  </a:lnTo>
                  <a:lnTo>
                    <a:pt x="5334559" y="72986"/>
                  </a:lnTo>
                  <a:lnTo>
                    <a:pt x="5335028" y="72478"/>
                  </a:lnTo>
                  <a:lnTo>
                    <a:pt x="5335448" y="71920"/>
                  </a:lnTo>
                  <a:lnTo>
                    <a:pt x="5352656" y="88734"/>
                  </a:lnTo>
                  <a:lnTo>
                    <a:pt x="5352656" y="30632"/>
                  </a:lnTo>
                  <a:lnTo>
                    <a:pt x="5347779" y="25793"/>
                  </a:lnTo>
                  <a:lnTo>
                    <a:pt x="5310784" y="6819"/>
                  </a:lnTo>
                  <a:lnTo>
                    <a:pt x="5268163" y="0"/>
                  </a:lnTo>
                  <a:lnTo>
                    <a:pt x="5225427" y="6807"/>
                  </a:lnTo>
                  <a:lnTo>
                    <a:pt x="5188407" y="25781"/>
                  </a:lnTo>
                  <a:lnTo>
                    <a:pt x="5159210" y="54698"/>
                  </a:lnTo>
                  <a:lnTo>
                    <a:pt x="5140058" y="91363"/>
                  </a:lnTo>
                  <a:lnTo>
                    <a:pt x="5133187" y="133591"/>
                  </a:lnTo>
                  <a:lnTo>
                    <a:pt x="5140058" y="175818"/>
                  </a:lnTo>
                  <a:lnTo>
                    <a:pt x="5159210" y="212483"/>
                  </a:lnTo>
                  <a:lnTo>
                    <a:pt x="5188407" y="241401"/>
                  </a:lnTo>
                  <a:lnTo>
                    <a:pt x="5225427" y="260375"/>
                  </a:lnTo>
                  <a:lnTo>
                    <a:pt x="5268061" y="267182"/>
                  </a:lnTo>
                  <a:lnTo>
                    <a:pt x="5310695" y="260375"/>
                  </a:lnTo>
                  <a:lnTo>
                    <a:pt x="5347728" y="241401"/>
                  </a:lnTo>
                  <a:lnTo>
                    <a:pt x="5376926" y="212483"/>
                  </a:lnTo>
                  <a:lnTo>
                    <a:pt x="5384076" y="198767"/>
                  </a:lnTo>
                  <a:lnTo>
                    <a:pt x="5396065" y="175818"/>
                  </a:lnTo>
                  <a:lnTo>
                    <a:pt x="5402948" y="1335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630667" y="2044531"/>
              <a:ext cx="839469" cy="600710"/>
            </a:xfrm>
            <a:custGeom>
              <a:avLst/>
              <a:gdLst/>
              <a:ahLst/>
              <a:cxnLst/>
              <a:rect l="l" t="t" r="r" b="b"/>
              <a:pathLst>
                <a:path w="839470" h="600710">
                  <a:moveTo>
                    <a:pt x="0" y="600570"/>
                  </a:moveTo>
                  <a:lnTo>
                    <a:pt x="839393" y="0"/>
                  </a:lnTo>
                </a:path>
              </a:pathLst>
            </a:custGeom>
            <a:ln w="57149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396945" y="1961391"/>
              <a:ext cx="189865" cy="169545"/>
            </a:xfrm>
            <a:custGeom>
              <a:avLst/>
              <a:gdLst/>
              <a:ahLst/>
              <a:cxnLst/>
              <a:rect l="l" t="t" r="r" b="b"/>
              <a:pathLst>
                <a:path w="189865" h="169544">
                  <a:moveTo>
                    <a:pt x="189318" y="0"/>
                  </a:moveTo>
                  <a:lnTo>
                    <a:pt x="0" y="30048"/>
                  </a:lnTo>
                  <a:lnTo>
                    <a:pt x="99771" y="169481"/>
                  </a:lnTo>
                  <a:lnTo>
                    <a:pt x="1893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554833" y="1760811"/>
              <a:ext cx="267970" cy="267335"/>
            </a:xfrm>
            <a:custGeom>
              <a:avLst/>
              <a:gdLst/>
              <a:ahLst/>
              <a:cxnLst/>
              <a:rect l="l" t="t" r="r" b="b"/>
              <a:pathLst>
                <a:path w="267970" h="267335">
                  <a:moveTo>
                    <a:pt x="133686" y="267180"/>
                  </a:moveTo>
                  <a:lnTo>
                    <a:pt x="91431" y="260369"/>
                  </a:lnTo>
                  <a:lnTo>
                    <a:pt x="54733" y="241404"/>
                  </a:lnTo>
                  <a:lnTo>
                    <a:pt x="25794" y="212486"/>
                  </a:lnTo>
                  <a:lnTo>
                    <a:pt x="6815" y="175814"/>
                  </a:lnTo>
                  <a:lnTo>
                    <a:pt x="0" y="133590"/>
                  </a:lnTo>
                  <a:lnTo>
                    <a:pt x="6815" y="91365"/>
                  </a:lnTo>
                  <a:lnTo>
                    <a:pt x="25794" y="54693"/>
                  </a:lnTo>
                  <a:lnTo>
                    <a:pt x="54733" y="25775"/>
                  </a:lnTo>
                  <a:lnTo>
                    <a:pt x="91431" y="6810"/>
                  </a:lnTo>
                  <a:lnTo>
                    <a:pt x="133686" y="0"/>
                  </a:lnTo>
                  <a:lnTo>
                    <a:pt x="176023" y="6821"/>
                  </a:lnTo>
                  <a:lnTo>
                    <a:pt x="212699" y="25791"/>
                  </a:lnTo>
                  <a:lnTo>
                    <a:pt x="241616" y="54707"/>
                  </a:lnTo>
                  <a:lnTo>
                    <a:pt x="250516" y="71918"/>
                  </a:lnTo>
                  <a:lnTo>
                    <a:pt x="200468" y="71918"/>
                  </a:lnTo>
                  <a:lnTo>
                    <a:pt x="200060" y="72481"/>
                  </a:lnTo>
                  <a:lnTo>
                    <a:pt x="199588" y="72991"/>
                  </a:lnTo>
                  <a:lnTo>
                    <a:pt x="199060" y="73437"/>
                  </a:lnTo>
                  <a:lnTo>
                    <a:pt x="198011" y="74377"/>
                  </a:lnTo>
                  <a:lnTo>
                    <a:pt x="180542" y="91370"/>
                  </a:lnTo>
                  <a:lnTo>
                    <a:pt x="176478" y="95348"/>
                  </a:lnTo>
                  <a:lnTo>
                    <a:pt x="166816" y="104943"/>
                  </a:lnTo>
                  <a:lnTo>
                    <a:pt x="140399" y="131620"/>
                  </a:lnTo>
                  <a:lnTo>
                    <a:pt x="73744" y="131620"/>
                  </a:lnTo>
                  <a:lnTo>
                    <a:pt x="56915" y="148437"/>
                  </a:lnTo>
                  <a:lnTo>
                    <a:pt x="107286" y="198772"/>
                  </a:lnTo>
                  <a:lnTo>
                    <a:pt x="248676" y="198772"/>
                  </a:lnTo>
                  <a:lnTo>
                    <a:pt x="241579" y="212486"/>
                  </a:lnTo>
                  <a:lnTo>
                    <a:pt x="212640" y="241404"/>
                  </a:lnTo>
                  <a:lnTo>
                    <a:pt x="175941" y="260369"/>
                  </a:lnTo>
                  <a:lnTo>
                    <a:pt x="133686" y="267180"/>
                  </a:lnTo>
                  <a:close/>
                </a:path>
                <a:path w="267970" h="267335">
                  <a:moveTo>
                    <a:pt x="248676" y="198772"/>
                  </a:moveTo>
                  <a:lnTo>
                    <a:pt x="107286" y="198772"/>
                  </a:lnTo>
                  <a:lnTo>
                    <a:pt x="217533" y="88735"/>
                  </a:lnTo>
                  <a:lnTo>
                    <a:pt x="200468" y="71918"/>
                  </a:lnTo>
                  <a:lnTo>
                    <a:pt x="250516" y="71918"/>
                  </a:lnTo>
                  <a:lnTo>
                    <a:pt x="260574" y="91370"/>
                  </a:lnTo>
                  <a:lnTo>
                    <a:pt x="267373" y="133590"/>
                  </a:lnTo>
                  <a:lnTo>
                    <a:pt x="260557" y="175814"/>
                  </a:lnTo>
                  <a:lnTo>
                    <a:pt x="248676" y="198772"/>
                  </a:lnTo>
                  <a:close/>
                </a:path>
                <a:path w="267970" h="267335">
                  <a:moveTo>
                    <a:pt x="107286" y="165138"/>
                  </a:moveTo>
                  <a:lnTo>
                    <a:pt x="73744" y="131620"/>
                  </a:lnTo>
                  <a:lnTo>
                    <a:pt x="140399" y="131620"/>
                  </a:lnTo>
                  <a:lnTo>
                    <a:pt x="107286" y="1651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10131552" y="1420367"/>
            <a:ext cx="1423670" cy="253365"/>
          </a:xfrm>
          <a:prstGeom prst="rect">
            <a:avLst/>
          </a:prstGeom>
          <a:solidFill>
            <a:srgbClr val="E0E2E4"/>
          </a:solidFill>
          <a:ln w="25400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200" spc="-20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5" dirty="0">
                <a:latin typeface="Tahoma"/>
                <a:cs typeface="Tahoma"/>
              </a:rPr>
              <a:t>m</a:t>
            </a:r>
            <a:r>
              <a:rPr sz="1200" spc="10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25" dirty="0">
                <a:latin typeface="Tahoma"/>
                <a:cs typeface="Tahoma"/>
              </a:rPr>
              <a:t>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10" dirty="0">
                <a:latin typeface="Tahoma"/>
                <a:cs typeface="Tahoma"/>
              </a:rPr>
              <a:t>l</a:t>
            </a:r>
            <a:r>
              <a:rPr sz="1200" spc="-55" dirty="0"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11395710" cy="4058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19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exercise,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administrator,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create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groups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Security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console.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then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add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them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appropriate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groups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verify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access.</a:t>
            </a:r>
            <a:endParaRPr sz="2200">
              <a:latin typeface="Tahoma"/>
              <a:cs typeface="Tahoma"/>
            </a:endParaRPr>
          </a:p>
          <a:p>
            <a:pPr marL="12700" marR="586105">
              <a:lnSpc>
                <a:spcPct val="100000"/>
              </a:lnSpc>
              <a:spcBef>
                <a:spcPts val="1610"/>
              </a:spcBef>
            </a:pP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also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give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workflow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Site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Authors.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This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enable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workflows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request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things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such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publishing,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deleting,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moving.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as</a:t>
            </a:r>
            <a:r>
              <a:rPr sz="2200" spc="-85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m:</a:t>
            </a:r>
            <a:endParaRPr sz="2200">
              <a:latin typeface="Tahoma"/>
              <a:cs typeface="Tahoma"/>
            </a:endParaRPr>
          </a:p>
          <a:p>
            <a:pPr marL="1042669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1042035" algn="l"/>
                <a:tab pos="1042669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042669" indent="-45720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1042035" algn="l"/>
                <a:tab pos="1042669" algn="l"/>
              </a:tabLst>
            </a:pPr>
            <a:r>
              <a:rPr sz="2200" spc="-140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W</a:t>
            </a:r>
            <a:r>
              <a:rPr sz="2200" spc="-70" dirty="0">
                <a:latin typeface="Tahoma"/>
                <a:cs typeface="Tahoma"/>
              </a:rPr>
              <a:t>K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1042669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1042035" algn="l"/>
                <a:tab pos="1042669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fa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042669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1042035" algn="l"/>
                <a:tab pos="1042669" algn="l"/>
              </a:tabLst>
            </a:pPr>
            <a:r>
              <a:rPr sz="2200" spc="-140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0032" y="6546543"/>
            <a:ext cx="20574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258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64285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495" dirty="0"/>
              <a:t>1:</a:t>
            </a:r>
            <a:r>
              <a:rPr sz="2800" spc="-190" dirty="0"/>
              <a:t> </a:t>
            </a:r>
            <a:r>
              <a:rPr sz="2800" spc="-245" dirty="0"/>
              <a:t>Create</a:t>
            </a:r>
            <a:r>
              <a:rPr sz="2800" spc="-165" dirty="0"/>
              <a:t> </a:t>
            </a:r>
            <a:r>
              <a:rPr sz="2800" spc="-210" dirty="0"/>
              <a:t>Permissioned </a:t>
            </a:r>
            <a:r>
              <a:rPr sz="2800" spc="-220" dirty="0"/>
              <a:t>Authoring</a:t>
            </a:r>
            <a:r>
              <a:rPr sz="2800" spc="-190" dirty="0"/>
              <a:t> </a:t>
            </a:r>
            <a:r>
              <a:rPr sz="2800" spc="-220" dirty="0"/>
              <a:t>Groups</a:t>
            </a:r>
            <a:endParaRPr sz="280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1076706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105" dirty="0">
                <a:latin typeface="Tahoma"/>
                <a:cs typeface="Tahoma"/>
              </a:rPr>
              <a:t>Access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given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based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closest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applicable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permission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up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tree,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there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no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local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permission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370917"/>
            <a:ext cx="42900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8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" y="2121407"/>
            <a:ext cx="11189208" cy="38465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90032" y="6546543"/>
            <a:ext cx="20574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259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9678" y="6574091"/>
            <a:ext cx="698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771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Cloud</a:t>
            </a:r>
            <a:r>
              <a:rPr spc="-195" dirty="0"/>
              <a:t> </a:t>
            </a:r>
            <a:r>
              <a:rPr spc="-250" dirty="0"/>
              <a:t>Service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280" dirty="0"/>
              <a:t>Create</a:t>
            </a:r>
            <a:r>
              <a:rPr spc="-220" dirty="0"/>
              <a:t> </a:t>
            </a:r>
            <a:r>
              <a:rPr spc="-270" dirty="0"/>
              <a:t>the</a:t>
            </a:r>
            <a:r>
              <a:rPr spc="-220" dirty="0"/>
              <a:t> </a:t>
            </a:r>
            <a:r>
              <a:rPr spc="-210" dirty="0"/>
              <a:t>install </a:t>
            </a:r>
            <a:r>
              <a:rPr spc="-215" dirty="0"/>
              <a:t>folder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8781" y="919790"/>
            <a:ext cx="11156950" cy="258064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563245" indent="-275590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x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SDK</a:t>
            </a:r>
            <a:endParaRPr sz="2200">
              <a:latin typeface="Tahoma"/>
              <a:cs typeface="Tahoma"/>
            </a:endParaRPr>
          </a:p>
          <a:p>
            <a:pPr marL="563880">
              <a:lnSpc>
                <a:spcPct val="100000"/>
              </a:lnSpc>
              <a:spcBef>
                <a:spcPts val="700"/>
              </a:spcBef>
            </a:pPr>
            <a:r>
              <a:rPr sz="2000" spc="-5" dirty="0">
                <a:latin typeface="Courier New"/>
                <a:cs typeface="Courier New"/>
              </a:rPr>
              <a:t>o</a:t>
            </a:r>
            <a:r>
              <a:rPr sz="2000" spc="-825" dirty="0">
                <a:latin typeface="Courier New"/>
                <a:cs typeface="Courier New"/>
              </a:rPr>
              <a:t> </a:t>
            </a:r>
            <a:r>
              <a:rPr sz="2000" spc="-90" dirty="0">
                <a:latin typeface="Tahoma"/>
                <a:cs typeface="Tahoma"/>
              </a:rPr>
              <a:t>Extracted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folder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contains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the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quickstart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jar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mm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$ </a:t>
            </a:r>
            <a:r>
              <a:rPr sz="2400" spc="-10" dirty="0">
                <a:latin typeface="Courier New"/>
                <a:cs typeface="Courier New"/>
              </a:rPr>
              <a:t>java</a:t>
            </a:r>
            <a:r>
              <a:rPr sz="2400" spc="-5" dirty="0">
                <a:latin typeface="Courier New"/>
                <a:cs typeface="Courier New"/>
              </a:rPr>
              <a:t> –jar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aem-sdk-quickstart.jar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-r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author,dev</a:t>
            </a:r>
            <a:r>
              <a:rPr sz="2400" spc="-5" dirty="0">
                <a:latin typeface="Courier New"/>
                <a:cs typeface="Courier New"/>
              </a:rPr>
              <a:t> -p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4502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–gui</a:t>
            </a:r>
            <a:endParaRPr sz="2400">
              <a:latin typeface="Courier New"/>
              <a:cs typeface="Courier New"/>
            </a:endParaRPr>
          </a:p>
          <a:p>
            <a:pPr marL="563245" indent="-275590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0" dirty="0">
                <a:latin typeface="Tahoma"/>
                <a:cs typeface="Tahoma"/>
              </a:rPr>
              <a:t>Author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indicates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author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while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dev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indicates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type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050" spc="-547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050" spc="-240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050" baseline="3968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5058" y="5927615"/>
            <a:ext cx="8827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Tahoma"/>
                <a:cs typeface="Tahoma"/>
              </a:rPr>
              <a:t>Note: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The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name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aem-sdk-&lt;build&gt;.jar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has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been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renamed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to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aem-sdk-quickstart.jar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for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simplicity.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53692" y="3750183"/>
            <a:ext cx="7566025" cy="1552575"/>
            <a:chOff x="1353692" y="3750183"/>
            <a:chExt cx="7566025" cy="155257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230" y="3828503"/>
              <a:ext cx="7546834" cy="14643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455" y="3754945"/>
              <a:ext cx="7556500" cy="1543050"/>
            </a:xfrm>
            <a:custGeom>
              <a:avLst/>
              <a:gdLst/>
              <a:ahLst/>
              <a:cxnLst/>
              <a:rect l="l" t="t" r="r" b="b"/>
              <a:pathLst>
                <a:path w="7556500" h="1543050">
                  <a:moveTo>
                    <a:pt x="0" y="0"/>
                  </a:moveTo>
                  <a:lnTo>
                    <a:pt x="7556373" y="0"/>
                  </a:lnTo>
                  <a:lnTo>
                    <a:pt x="7556373" y="1542669"/>
                  </a:lnTo>
                  <a:lnTo>
                    <a:pt x="0" y="15426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7104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>
                <a:solidFill>
                  <a:srgbClr val="FF0000"/>
                </a:solidFill>
              </a:rPr>
              <a:t>A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280" dirty="0">
                <a:solidFill>
                  <a:srgbClr val="FF0000"/>
                </a:solidFill>
              </a:rPr>
              <a:t>g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g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9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01168" y="1642872"/>
            <a:ext cx="11198860" cy="4203700"/>
            <a:chOff x="201168" y="1642872"/>
            <a:chExt cx="11198860" cy="4203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642872"/>
              <a:ext cx="9064739" cy="28834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850136"/>
              <a:ext cx="8452104" cy="22707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1845373"/>
              <a:ext cx="8462010" cy="2280285"/>
            </a:xfrm>
            <a:custGeom>
              <a:avLst/>
              <a:gdLst/>
              <a:ahLst/>
              <a:cxnLst/>
              <a:rect l="l" t="t" r="r" b="b"/>
              <a:pathLst>
                <a:path w="8462010" h="2280285">
                  <a:moveTo>
                    <a:pt x="0" y="0"/>
                  </a:moveTo>
                  <a:lnTo>
                    <a:pt x="8461629" y="0"/>
                  </a:lnTo>
                  <a:lnTo>
                    <a:pt x="8461629" y="2280285"/>
                  </a:lnTo>
                  <a:lnTo>
                    <a:pt x="0" y="228028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359" y="2590800"/>
              <a:ext cx="4785359" cy="32552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3623" y="2798064"/>
              <a:ext cx="4172711" cy="26426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68861" y="2793301"/>
              <a:ext cx="4182745" cy="2652395"/>
            </a:xfrm>
            <a:custGeom>
              <a:avLst/>
              <a:gdLst/>
              <a:ahLst/>
              <a:cxnLst/>
              <a:rect l="l" t="t" r="r" b="b"/>
              <a:pathLst>
                <a:path w="4182745" h="2652395">
                  <a:moveTo>
                    <a:pt x="0" y="0"/>
                  </a:moveTo>
                  <a:lnTo>
                    <a:pt x="4182237" y="0"/>
                  </a:lnTo>
                  <a:lnTo>
                    <a:pt x="4182237" y="2652141"/>
                  </a:lnTo>
                  <a:lnTo>
                    <a:pt x="0" y="265214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1079" y="1923300"/>
              <a:ext cx="2758439" cy="139292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44305" y="2011679"/>
              <a:ext cx="2552065" cy="1214755"/>
            </a:xfrm>
            <a:custGeom>
              <a:avLst/>
              <a:gdLst/>
              <a:ahLst/>
              <a:cxnLst/>
              <a:rect l="l" t="t" r="r" b="b"/>
              <a:pathLst>
                <a:path w="2552065" h="1214755">
                  <a:moveTo>
                    <a:pt x="2551582" y="0"/>
                  </a:moveTo>
                  <a:lnTo>
                    <a:pt x="481990" y="0"/>
                  </a:lnTo>
                  <a:lnTo>
                    <a:pt x="481990" y="624840"/>
                  </a:lnTo>
                  <a:lnTo>
                    <a:pt x="826922" y="624840"/>
                  </a:lnTo>
                  <a:lnTo>
                    <a:pt x="0" y="1214348"/>
                  </a:lnTo>
                  <a:lnTo>
                    <a:pt x="1344320" y="624840"/>
                  </a:lnTo>
                  <a:lnTo>
                    <a:pt x="2551582" y="624840"/>
                  </a:lnTo>
                  <a:lnTo>
                    <a:pt x="2551582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44305" y="2011679"/>
              <a:ext cx="2552065" cy="1214755"/>
            </a:xfrm>
            <a:custGeom>
              <a:avLst/>
              <a:gdLst/>
              <a:ahLst/>
              <a:cxnLst/>
              <a:rect l="l" t="t" r="r" b="b"/>
              <a:pathLst>
                <a:path w="2552065" h="1214755">
                  <a:moveTo>
                    <a:pt x="481990" y="0"/>
                  </a:moveTo>
                  <a:lnTo>
                    <a:pt x="826922" y="0"/>
                  </a:lnTo>
                  <a:lnTo>
                    <a:pt x="1344320" y="0"/>
                  </a:lnTo>
                  <a:lnTo>
                    <a:pt x="2551582" y="0"/>
                  </a:lnTo>
                  <a:lnTo>
                    <a:pt x="2551582" y="364490"/>
                  </a:lnTo>
                  <a:lnTo>
                    <a:pt x="2551582" y="520700"/>
                  </a:lnTo>
                  <a:lnTo>
                    <a:pt x="2551582" y="624840"/>
                  </a:lnTo>
                  <a:lnTo>
                    <a:pt x="1344320" y="624840"/>
                  </a:lnTo>
                  <a:lnTo>
                    <a:pt x="0" y="1214348"/>
                  </a:lnTo>
                  <a:lnTo>
                    <a:pt x="826922" y="624840"/>
                  </a:lnTo>
                  <a:lnTo>
                    <a:pt x="481990" y="624840"/>
                  </a:lnTo>
                  <a:lnTo>
                    <a:pt x="481990" y="520700"/>
                  </a:lnTo>
                  <a:lnTo>
                    <a:pt x="481990" y="364490"/>
                  </a:lnTo>
                  <a:lnTo>
                    <a:pt x="48199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66370" y="2061255"/>
            <a:ext cx="179006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985" marR="5080" indent="-121920">
              <a:lnSpc>
                <a:spcPct val="100000"/>
              </a:lnSpc>
              <a:spcBef>
                <a:spcPts val="105"/>
              </a:spcBef>
            </a:pP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va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to  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90032" y="6546543"/>
            <a:ext cx="20574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260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633" y="946403"/>
            <a:ext cx="8817610" cy="354012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5854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built-in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groups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much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possible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initial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permissions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Access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consoles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allow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non-technical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manage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20" dirty="0">
                <a:latin typeface="Tahoma"/>
                <a:cs typeface="Tahoma"/>
              </a:rPr>
              <a:t>c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972819" lvl="1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3455" algn="l"/>
              </a:tabLst>
            </a:pP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Security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console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(Permission)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manage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granular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permissions</a:t>
            </a:r>
            <a:endParaRPr sz="2200">
              <a:latin typeface="Tahoma"/>
              <a:cs typeface="Tahoma"/>
            </a:endParaRPr>
          </a:p>
          <a:p>
            <a:pPr marL="972819" lvl="1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3455" algn="l"/>
              </a:tabLst>
            </a:pPr>
            <a:r>
              <a:rPr sz="2200" spc="-105" dirty="0">
                <a:latin typeface="Tahoma"/>
                <a:cs typeface="Tahoma"/>
              </a:rPr>
              <a:t>Access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control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handled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repository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level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(JCR)</a:t>
            </a:r>
            <a:endParaRPr sz="2200">
              <a:latin typeface="Tahoma"/>
              <a:cs typeface="Tahoma"/>
            </a:endParaRPr>
          </a:p>
          <a:p>
            <a:pPr marL="972819" lvl="1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345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0032" y="6546543"/>
            <a:ext cx="20574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261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6276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15" dirty="0">
                <a:solidFill>
                  <a:srgbClr val="FF0000"/>
                </a:solidFill>
              </a:rPr>
              <a:t>Permissions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Beyond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95" dirty="0">
                <a:solidFill>
                  <a:srgbClr val="FF0000"/>
                </a:solidFill>
              </a:rPr>
              <a:t>Built-in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20" dirty="0">
                <a:solidFill>
                  <a:srgbClr val="FF0000"/>
                </a:solidFill>
              </a:rPr>
              <a:t>Groups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and</a:t>
            </a:r>
            <a:r>
              <a:rPr sz="2800" spc="-160" dirty="0">
                <a:solidFill>
                  <a:srgbClr val="FF0000"/>
                </a:solidFill>
              </a:rPr>
              <a:t> </a:t>
            </a:r>
            <a:r>
              <a:rPr sz="2800" spc="-220" dirty="0">
                <a:solidFill>
                  <a:srgbClr val="FF0000"/>
                </a:solidFill>
              </a:rPr>
              <a:t>Consoles</a:t>
            </a:r>
            <a:endParaRPr sz="280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52889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25" dirty="0">
                <a:latin typeface="Tahoma"/>
                <a:cs typeface="Tahoma"/>
              </a:rPr>
              <a:t>o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9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</a:t>
            </a:r>
            <a:r>
              <a:rPr sz="2200" spc="-35" dirty="0">
                <a:latin typeface="Tahoma"/>
                <a:cs typeface="Tahoma"/>
              </a:rPr>
              <a:t>ec</a:t>
            </a:r>
            <a:r>
              <a:rPr sz="2200" spc="-75" dirty="0">
                <a:latin typeface="Tahoma"/>
                <a:cs typeface="Tahoma"/>
              </a:rPr>
              <a:t>u</a:t>
            </a:r>
            <a:r>
              <a:rPr sz="2200" spc="10" dirty="0">
                <a:latin typeface="Tahoma"/>
                <a:cs typeface="Tahoma"/>
              </a:rPr>
              <a:t>r</a:t>
            </a:r>
            <a:r>
              <a:rPr sz="2200" spc="45" dirty="0">
                <a:latin typeface="Tahoma"/>
                <a:cs typeface="Tahoma"/>
              </a:rPr>
              <a:t>i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dirty="0">
                <a:latin typeface="Tahoma"/>
                <a:cs typeface="Tahoma"/>
              </a:rPr>
              <a:t>m</a:t>
            </a:r>
            <a:r>
              <a:rPr sz="2200" spc="6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s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370917"/>
            <a:ext cx="31775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3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6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9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344" y="1493519"/>
            <a:ext cx="12103735" cy="4551045"/>
            <a:chOff x="85344" y="1493519"/>
            <a:chExt cx="12103735" cy="4551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4" y="1493519"/>
              <a:ext cx="12103607" cy="45506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07" y="1700783"/>
              <a:ext cx="11655551" cy="39380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7845" y="1696021"/>
              <a:ext cx="11665585" cy="3947795"/>
            </a:xfrm>
            <a:custGeom>
              <a:avLst/>
              <a:gdLst/>
              <a:ahLst/>
              <a:cxnLst/>
              <a:rect l="l" t="t" r="r" b="b"/>
              <a:pathLst>
                <a:path w="11665585" h="3947795">
                  <a:moveTo>
                    <a:pt x="0" y="0"/>
                  </a:moveTo>
                  <a:lnTo>
                    <a:pt x="11665077" y="0"/>
                  </a:lnTo>
                  <a:lnTo>
                    <a:pt x="11665077" y="3947541"/>
                  </a:lnTo>
                  <a:lnTo>
                    <a:pt x="0" y="394754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90032" y="6546543"/>
            <a:ext cx="20574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262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0" y="2852928"/>
            <a:ext cx="8674735" cy="3401695"/>
            <a:chOff x="3048000" y="2852928"/>
            <a:chExt cx="8674735" cy="3401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0" y="2852928"/>
              <a:ext cx="8674595" cy="34015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5104" y="3288791"/>
              <a:ext cx="2788919" cy="13929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88735" y="3377186"/>
              <a:ext cx="2582545" cy="1216660"/>
            </a:xfrm>
            <a:custGeom>
              <a:avLst/>
              <a:gdLst/>
              <a:ahLst/>
              <a:cxnLst/>
              <a:rect l="l" t="t" r="r" b="b"/>
              <a:pathLst>
                <a:path w="2582545" h="1216660">
                  <a:moveTo>
                    <a:pt x="1929310" y="670560"/>
                  </a:moveTo>
                  <a:lnTo>
                    <a:pt x="1688592" y="670560"/>
                  </a:lnTo>
                  <a:lnTo>
                    <a:pt x="2582519" y="1216444"/>
                  </a:lnTo>
                  <a:lnTo>
                    <a:pt x="1929310" y="670560"/>
                  </a:lnTo>
                  <a:close/>
                </a:path>
                <a:path w="2582545" h="1216660">
                  <a:moveTo>
                    <a:pt x="1554480" y="0"/>
                  </a:moveTo>
                  <a:lnTo>
                    <a:pt x="134112" y="0"/>
                  </a:lnTo>
                  <a:lnTo>
                    <a:pt x="91722" y="6837"/>
                  </a:lnTo>
                  <a:lnTo>
                    <a:pt x="54907" y="25876"/>
                  </a:lnTo>
                  <a:lnTo>
                    <a:pt x="25876" y="54907"/>
                  </a:lnTo>
                  <a:lnTo>
                    <a:pt x="6837" y="91722"/>
                  </a:lnTo>
                  <a:lnTo>
                    <a:pt x="0" y="134112"/>
                  </a:lnTo>
                  <a:lnTo>
                    <a:pt x="0" y="670560"/>
                  </a:lnTo>
                  <a:lnTo>
                    <a:pt x="6837" y="712949"/>
                  </a:lnTo>
                  <a:lnTo>
                    <a:pt x="25876" y="749764"/>
                  </a:lnTo>
                  <a:lnTo>
                    <a:pt x="54907" y="778795"/>
                  </a:lnTo>
                  <a:lnTo>
                    <a:pt x="91722" y="797834"/>
                  </a:lnTo>
                  <a:lnTo>
                    <a:pt x="134112" y="804672"/>
                  </a:lnTo>
                  <a:lnTo>
                    <a:pt x="1554480" y="804672"/>
                  </a:lnTo>
                  <a:lnTo>
                    <a:pt x="1596869" y="797834"/>
                  </a:lnTo>
                  <a:lnTo>
                    <a:pt x="1633684" y="778795"/>
                  </a:lnTo>
                  <a:lnTo>
                    <a:pt x="1662715" y="749764"/>
                  </a:lnTo>
                  <a:lnTo>
                    <a:pt x="1681754" y="712949"/>
                  </a:lnTo>
                  <a:lnTo>
                    <a:pt x="1688592" y="670560"/>
                  </a:lnTo>
                  <a:lnTo>
                    <a:pt x="1929310" y="670560"/>
                  </a:lnTo>
                  <a:lnTo>
                    <a:pt x="1688592" y="469392"/>
                  </a:lnTo>
                  <a:lnTo>
                    <a:pt x="1688592" y="134112"/>
                  </a:lnTo>
                  <a:lnTo>
                    <a:pt x="1681754" y="91722"/>
                  </a:lnTo>
                  <a:lnTo>
                    <a:pt x="1662715" y="54907"/>
                  </a:lnTo>
                  <a:lnTo>
                    <a:pt x="1633684" y="25876"/>
                  </a:lnTo>
                  <a:lnTo>
                    <a:pt x="1596869" y="6837"/>
                  </a:lnTo>
                  <a:lnTo>
                    <a:pt x="1554480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8735" y="3377186"/>
              <a:ext cx="2582545" cy="1216660"/>
            </a:xfrm>
            <a:custGeom>
              <a:avLst/>
              <a:gdLst/>
              <a:ahLst/>
              <a:cxnLst/>
              <a:rect l="l" t="t" r="r" b="b"/>
              <a:pathLst>
                <a:path w="2582545" h="1216660">
                  <a:moveTo>
                    <a:pt x="0" y="134112"/>
                  </a:moveTo>
                  <a:lnTo>
                    <a:pt x="6837" y="91722"/>
                  </a:lnTo>
                  <a:lnTo>
                    <a:pt x="25876" y="54907"/>
                  </a:lnTo>
                  <a:lnTo>
                    <a:pt x="54907" y="25876"/>
                  </a:lnTo>
                  <a:lnTo>
                    <a:pt x="91722" y="6837"/>
                  </a:lnTo>
                  <a:lnTo>
                    <a:pt x="134112" y="0"/>
                  </a:lnTo>
                  <a:lnTo>
                    <a:pt x="985012" y="0"/>
                  </a:lnTo>
                  <a:lnTo>
                    <a:pt x="1407160" y="0"/>
                  </a:lnTo>
                  <a:lnTo>
                    <a:pt x="1554480" y="0"/>
                  </a:lnTo>
                  <a:lnTo>
                    <a:pt x="1596869" y="6837"/>
                  </a:lnTo>
                  <a:lnTo>
                    <a:pt x="1633684" y="25876"/>
                  </a:lnTo>
                  <a:lnTo>
                    <a:pt x="1662715" y="54907"/>
                  </a:lnTo>
                  <a:lnTo>
                    <a:pt x="1681754" y="91722"/>
                  </a:lnTo>
                  <a:lnTo>
                    <a:pt x="1688592" y="134112"/>
                  </a:lnTo>
                  <a:lnTo>
                    <a:pt x="1688592" y="469392"/>
                  </a:lnTo>
                  <a:lnTo>
                    <a:pt x="2582519" y="1216444"/>
                  </a:lnTo>
                  <a:lnTo>
                    <a:pt x="1688592" y="670560"/>
                  </a:lnTo>
                  <a:lnTo>
                    <a:pt x="1681754" y="712949"/>
                  </a:lnTo>
                  <a:lnTo>
                    <a:pt x="1662715" y="749764"/>
                  </a:lnTo>
                  <a:lnTo>
                    <a:pt x="1633684" y="778795"/>
                  </a:lnTo>
                  <a:lnTo>
                    <a:pt x="1596869" y="797834"/>
                  </a:lnTo>
                  <a:lnTo>
                    <a:pt x="1554480" y="804672"/>
                  </a:lnTo>
                  <a:lnTo>
                    <a:pt x="1407160" y="804672"/>
                  </a:lnTo>
                  <a:lnTo>
                    <a:pt x="985012" y="804672"/>
                  </a:lnTo>
                  <a:lnTo>
                    <a:pt x="134112" y="804672"/>
                  </a:lnTo>
                  <a:lnTo>
                    <a:pt x="91722" y="797834"/>
                  </a:lnTo>
                  <a:lnTo>
                    <a:pt x="54907" y="778795"/>
                  </a:lnTo>
                  <a:lnTo>
                    <a:pt x="25876" y="749764"/>
                  </a:lnTo>
                  <a:lnTo>
                    <a:pt x="6837" y="712949"/>
                  </a:lnTo>
                  <a:lnTo>
                    <a:pt x="0" y="670560"/>
                  </a:lnTo>
                  <a:lnTo>
                    <a:pt x="0" y="469392"/>
                  </a:lnTo>
                  <a:lnTo>
                    <a:pt x="0" y="13411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1200" y="3255264"/>
              <a:ext cx="2218943" cy="14356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88735" y="3343658"/>
              <a:ext cx="2025650" cy="1257300"/>
            </a:xfrm>
            <a:custGeom>
              <a:avLst/>
              <a:gdLst/>
              <a:ahLst/>
              <a:cxnLst/>
              <a:rect l="l" t="t" r="r" b="b"/>
              <a:pathLst>
                <a:path w="2025650" h="1257300">
                  <a:moveTo>
                    <a:pt x="1407160" y="838200"/>
                  </a:moveTo>
                  <a:lnTo>
                    <a:pt x="985012" y="838200"/>
                  </a:lnTo>
                  <a:lnTo>
                    <a:pt x="2025586" y="1256906"/>
                  </a:lnTo>
                  <a:lnTo>
                    <a:pt x="1407160" y="838200"/>
                  </a:lnTo>
                  <a:close/>
                </a:path>
                <a:path w="2025650" h="1257300">
                  <a:moveTo>
                    <a:pt x="1548892" y="0"/>
                  </a:moveTo>
                  <a:lnTo>
                    <a:pt x="139700" y="0"/>
                  </a:lnTo>
                  <a:lnTo>
                    <a:pt x="95544" y="7122"/>
                  </a:lnTo>
                  <a:lnTo>
                    <a:pt x="57195" y="26954"/>
                  </a:lnTo>
                  <a:lnTo>
                    <a:pt x="26954" y="57195"/>
                  </a:lnTo>
                  <a:lnTo>
                    <a:pt x="7122" y="95544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22" y="742655"/>
                  </a:lnTo>
                  <a:lnTo>
                    <a:pt x="26954" y="781004"/>
                  </a:lnTo>
                  <a:lnTo>
                    <a:pt x="57195" y="811245"/>
                  </a:lnTo>
                  <a:lnTo>
                    <a:pt x="95544" y="831077"/>
                  </a:lnTo>
                  <a:lnTo>
                    <a:pt x="139700" y="838200"/>
                  </a:lnTo>
                  <a:lnTo>
                    <a:pt x="1548892" y="838200"/>
                  </a:lnTo>
                  <a:lnTo>
                    <a:pt x="1593047" y="831077"/>
                  </a:lnTo>
                  <a:lnTo>
                    <a:pt x="1631396" y="811245"/>
                  </a:lnTo>
                  <a:lnTo>
                    <a:pt x="1661637" y="781004"/>
                  </a:lnTo>
                  <a:lnTo>
                    <a:pt x="1681469" y="742655"/>
                  </a:lnTo>
                  <a:lnTo>
                    <a:pt x="1688592" y="698500"/>
                  </a:lnTo>
                  <a:lnTo>
                    <a:pt x="1688592" y="139700"/>
                  </a:lnTo>
                  <a:lnTo>
                    <a:pt x="1681469" y="95544"/>
                  </a:lnTo>
                  <a:lnTo>
                    <a:pt x="1661637" y="57195"/>
                  </a:lnTo>
                  <a:lnTo>
                    <a:pt x="1631396" y="26954"/>
                  </a:lnTo>
                  <a:lnTo>
                    <a:pt x="1593047" y="7122"/>
                  </a:lnTo>
                  <a:lnTo>
                    <a:pt x="1548892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88735" y="3343658"/>
              <a:ext cx="2025650" cy="1257300"/>
            </a:xfrm>
            <a:custGeom>
              <a:avLst/>
              <a:gdLst/>
              <a:ahLst/>
              <a:cxnLst/>
              <a:rect l="l" t="t" r="r" b="b"/>
              <a:pathLst>
                <a:path w="2025650" h="1257300">
                  <a:moveTo>
                    <a:pt x="0" y="139700"/>
                  </a:moveTo>
                  <a:lnTo>
                    <a:pt x="7122" y="95544"/>
                  </a:lnTo>
                  <a:lnTo>
                    <a:pt x="26954" y="57195"/>
                  </a:lnTo>
                  <a:lnTo>
                    <a:pt x="57195" y="26954"/>
                  </a:lnTo>
                  <a:lnTo>
                    <a:pt x="95544" y="7122"/>
                  </a:lnTo>
                  <a:lnTo>
                    <a:pt x="139700" y="0"/>
                  </a:lnTo>
                  <a:lnTo>
                    <a:pt x="985012" y="0"/>
                  </a:lnTo>
                  <a:lnTo>
                    <a:pt x="1407160" y="0"/>
                  </a:lnTo>
                  <a:lnTo>
                    <a:pt x="1548892" y="0"/>
                  </a:lnTo>
                  <a:lnTo>
                    <a:pt x="1593047" y="7122"/>
                  </a:lnTo>
                  <a:lnTo>
                    <a:pt x="1631396" y="26954"/>
                  </a:lnTo>
                  <a:lnTo>
                    <a:pt x="1661637" y="57195"/>
                  </a:lnTo>
                  <a:lnTo>
                    <a:pt x="1681469" y="95544"/>
                  </a:lnTo>
                  <a:lnTo>
                    <a:pt x="1688592" y="139700"/>
                  </a:lnTo>
                  <a:lnTo>
                    <a:pt x="1688592" y="488950"/>
                  </a:lnTo>
                  <a:lnTo>
                    <a:pt x="1688592" y="698500"/>
                  </a:lnTo>
                  <a:lnTo>
                    <a:pt x="1681469" y="742655"/>
                  </a:lnTo>
                  <a:lnTo>
                    <a:pt x="1661637" y="781004"/>
                  </a:lnTo>
                  <a:lnTo>
                    <a:pt x="1631396" y="811245"/>
                  </a:lnTo>
                  <a:lnTo>
                    <a:pt x="1593047" y="831077"/>
                  </a:lnTo>
                  <a:lnTo>
                    <a:pt x="1548892" y="838200"/>
                  </a:lnTo>
                  <a:lnTo>
                    <a:pt x="1407160" y="838200"/>
                  </a:lnTo>
                  <a:lnTo>
                    <a:pt x="2025586" y="1256906"/>
                  </a:lnTo>
                  <a:lnTo>
                    <a:pt x="985012" y="838200"/>
                  </a:lnTo>
                  <a:lnTo>
                    <a:pt x="139700" y="838200"/>
                  </a:lnTo>
                  <a:lnTo>
                    <a:pt x="95544" y="831077"/>
                  </a:lnTo>
                  <a:lnTo>
                    <a:pt x="57195" y="811245"/>
                  </a:lnTo>
                  <a:lnTo>
                    <a:pt x="26954" y="781004"/>
                  </a:lnTo>
                  <a:lnTo>
                    <a:pt x="7122" y="742655"/>
                  </a:lnTo>
                  <a:lnTo>
                    <a:pt x="0" y="698500"/>
                  </a:lnTo>
                  <a:lnTo>
                    <a:pt x="0" y="488950"/>
                  </a:lnTo>
                  <a:lnTo>
                    <a:pt x="0" y="1397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1775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60" dirty="0">
                <a:solidFill>
                  <a:srgbClr val="FF0000"/>
                </a:solidFill>
              </a:rPr>
              <a:t>o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5990032" y="6546543"/>
            <a:ext cx="20574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263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8015" y="945881"/>
            <a:ext cx="9886315" cy="10007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2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tree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left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pane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lists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groups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currently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available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system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2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console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includes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paths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repository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3237" y="2848165"/>
            <a:ext cx="8684260" cy="34112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Times New Roman"/>
              <a:cs typeface="Times New Roman"/>
            </a:endParaRPr>
          </a:p>
          <a:p>
            <a:pPr marL="3046730" marR="4345305" algn="ctr">
              <a:lnSpc>
                <a:spcPct val="100000"/>
              </a:lnSpc>
            </a:pP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1600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82" baseline="-520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79" baseline="-5208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ermissions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7107555" cy="305244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0" dirty="0">
                <a:latin typeface="Tahoma"/>
                <a:cs typeface="Tahoma"/>
              </a:rPr>
              <a:t>ol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ie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f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972819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345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z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972819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3455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5" dirty="0">
                <a:latin typeface="Tahoma"/>
                <a:cs typeface="Tahoma"/>
              </a:rPr>
              <a:t>b</a:t>
            </a:r>
            <a:r>
              <a:rPr sz="2200" spc="-75" dirty="0">
                <a:latin typeface="Tahoma"/>
                <a:cs typeface="Tahoma"/>
              </a:rPr>
              <a:t>j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8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0" dirty="0">
                <a:latin typeface="Tahoma"/>
                <a:cs typeface="Tahoma"/>
              </a:rPr>
              <a:t>er</a:t>
            </a:r>
            <a:endParaRPr sz="2200">
              <a:latin typeface="Tahoma"/>
              <a:cs typeface="Tahoma"/>
            </a:endParaRPr>
          </a:p>
          <a:p>
            <a:pPr marL="972819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3455" algn="l"/>
              </a:tabLst>
            </a:pPr>
            <a:r>
              <a:rPr sz="2200" spc="-85" dirty="0">
                <a:latin typeface="Tahoma"/>
                <a:cs typeface="Tahoma"/>
              </a:rPr>
              <a:t>Permissions/privileges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105" dirty="0">
                <a:latin typeface="Tahoma"/>
                <a:cs typeface="Tahoma"/>
              </a:rPr>
              <a:t>Access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Control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Lists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(ACL):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List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ACEs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specific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resource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0032" y="6546543"/>
            <a:ext cx="20574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264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249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5" dirty="0">
                <a:solidFill>
                  <a:srgbClr val="FF0000"/>
                </a:solidFill>
              </a:rPr>
              <a:t>Ac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25" dirty="0">
                <a:solidFill>
                  <a:srgbClr val="FF0000"/>
                </a:solidFill>
              </a:rPr>
              <a:t>t</a:t>
            </a:r>
            <a:r>
              <a:rPr sz="2800" spc="-220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70" dirty="0">
                <a:solidFill>
                  <a:srgbClr val="FF0000"/>
                </a:solidFill>
              </a:rPr>
              <a:t>l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25" dirty="0">
                <a:solidFill>
                  <a:srgbClr val="FF0000"/>
                </a:solidFill>
              </a:rPr>
              <a:t>t</a:t>
            </a:r>
            <a:r>
              <a:rPr sz="2800" spc="-220" dirty="0">
                <a:solidFill>
                  <a:srgbClr val="FF0000"/>
                </a:solidFill>
              </a:rPr>
              <a:t>r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155" dirty="0">
                <a:solidFill>
                  <a:srgbClr val="FF0000"/>
                </a:solidFill>
              </a:rPr>
              <a:t> </a:t>
            </a:r>
            <a:r>
              <a:rPr sz="2800" spc="-245" dirty="0">
                <a:solidFill>
                  <a:srgbClr val="FF0000"/>
                </a:solidFill>
              </a:rPr>
              <a:t>(</a:t>
            </a:r>
            <a:r>
              <a:rPr sz="2800" spc="-220" dirty="0">
                <a:solidFill>
                  <a:srgbClr val="FF0000"/>
                </a:solidFill>
              </a:rPr>
              <a:t>A</a:t>
            </a:r>
            <a:r>
              <a:rPr sz="2800" spc="-310" dirty="0">
                <a:solidFill>
                  <a:srgbClr val="FF0000"/>
                </a:solidFill>
              </a:rPr>
              <a:t>C</a:t>
            </a:r>
            <a:r>
              <a:rPr sz="2800" spc="-195" dirty="0">
                <a:solidFill>
                  <a:srgbClr val="FF0000"/>
                </a:solidFill>
              </a:rPr>
              <a:t>E</a:t>
            </a:r>
            <a:r>
              <a:rPr sz="2800" spc="-250" dirty="0">
                <a:solidFill>
                  <a:srgbClr val="FF0000"/>
                </a:solidFill>
              </a:rPr>
              <a:t>)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70" dirty="0">
                <a:solidFill>
                  <a:srgbClr val="FF0000"/>
                </a:solidFill>
              </a:rPr>
              <a:t>N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7954645" cy="49022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12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JCR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has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privileges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specify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principal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group</a:t>
            </a:r>
            <a:endParaRPr sz="2200">
              <a:latin typeface="Tahoma"/>
              <a:cs typeface="Tahoma"/>
            </a:endParaRPr>
          </a:p>
          <a:p>
            <a:pPr marL="972819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3455" algn="l"/>
              </a:tabLst>
            </a:pPr>
            <a:r>
              <a:rPr sz="2200" spc="-130" dirty="0">
                <a:latin typeface="Tahoma"/>
                <a:cs typeface="Tahoma"/>
              </a:rPr>
              <a:t>jcr:read</a:t>
            </a:r>
            <a:endParaRPr sz="2200">
              <a:latin typeface="Tahoma"/>
              <a:cs typeface="Tahoma"/>
            </a:endParaRPr>
          </a:p>
          <a:p>
            <a:pPr marL="972819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3455" algn="l"/>
              </a:tabLst>
            </a:pPr>
            <a:r>
              <a:rPr sz="2200" spc="-85" dirty="0">
                <a:latin typeface="Tahoma"/>
                <a:cs typeface="Tahoma"/>
              </a:rPr>
              <a:t>jcr:modifyProperties</a:t>
            </a:r>
            <a:endParaRPr sz="2200">
              <a:latin typeface="Tahoma"/>
              <a:cs typeface="Tahoma"/>
            </a:endParaRPr>
          </a:p>
          <a:p>
            <a:pPr marL="972819" indent="-34226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3455" algn="l"/>
              </a:tabLst>
            </a:pP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300" dirty="0">
                <a:latin typeface="Tahoma"/>
                <a:cs typeface="Tahoma"/>
              </a:rPr>
              <a:t>: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ddC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&amp;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marL="972819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-95" dirty="0">
                <a:latin typeface="Tahoma"/>
                <a:cs typeface="Tahoma"/>
              </a:rPr>
              <a:t>jcr:removeNode</a:t>
            </a:r>
            <a:endParaRPr sz="2200">
              <a:latin typeface="Tahoma"/>
              <a:cs typeface="Tahoma"/>
            </a:endParaRPr>
          </a:p>
          <a:p>
            <a:pPr marL="972819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-100" dirty="0">
                <a:latin typeface="Tahoma"/>
                <a:cs typeface="Tahoma"/>
              </a:rPr>
              <a:t>jcr:readAccessControl</a:t>
            </a:r>
            <a:endParaRPr sz="2200">
              <a:latin typeface="Tahoma"/>
              <a:cs typeface="Tahoma"/>
            </a:endParaRPr>
          </a:p>
          <a:p>
            <a:pPr marL="972819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-90" dirty="0">
                <a:latin typeface="Tahoma"/>
                <a:cs typeface="Tahoma"/>
              </a:rPr>
              <a:t>jcr:modifyAccessControl</a:t>
            </a:r>
            <a:endParaRPr sz="2200">
              <a:latin typeface="Tahoma"/>
              <a:cs typeface="Tahoma"/>
            </a:endParaRPr>
          </a:p>
          <a:p>
            <a:pPr marL="972819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-100" dirty="0">
                <a:latin typeface="Tahoma"/>
                <a:cs typeface="Tahoma"/>
              </a:rPr>
              <a:t>crx:replicate</a:t>
            </a:r>
            <a:endParaRPr sz="2200">
              <a:latin typeface="Tahoma"/>
              <a:cs typeface="Tahoma"/>
            </a:endParaRPr>
          </a:p>
          <a:p>
            <a:pPr marL="972819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-110" dirty="0">
                <a:latin typeface="Tahoma"/>
                <a:cs typeface="Tahoma"/>
              </a:rPr>
              <a:t>jcr:write</a:t>
            </a:r>
            <a:endParaRPr sz="2200">
              <a:latin typeface="Tahoma"/>
              <a:cs typeface="Tahoma"/>
            </a:endParaRPr>
          </a:p>
          <a:p>
            <a:pPr marL="972819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215" dirty="0">
                <a:latin typeface="Tahoma"/>
                <a:cs typeface="Tahoma"/>
              </a:rPr>
              <a:t>….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0032" y="6546543"/>
            <a:ext cx="20574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265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1983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0" dirty="0">
                <a:solidFill>
                  <a:srgbClr val="FF0000"/>
                </a:solidFill>
              </a:rPr>
              <a:t>A</a:t>
            </a:r>
            <a:r>
              <a:rPr sz="2800" spc="-310" dirty="0">
                <a:solidFill>
                  <a:srgbClr val="FF0000"/>
                </a:solidFill>
              </a:rPr>
              <a:t>C</a:t>
            </a:r>
            <a:r>
              <a:rPr sz="2800" spc="-210" dirty="0">
                <a:solidFill>
                  <a:srgbClr val="FF0000"/>
                </a:solidFill>
              </a:rPr>
              <a:t>E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35" dirty="0">
                <a:solidFill>
                  <a:srgbClr val="FF0000"/>
                </a:solidFill>
              </a:rPr>
              <a:t>i</a:t>
            </a:r>
            <a:r>
              <a:rPr sz="2800" spc="-254" dirty="0">
                <a:solidFill>
                  <a:srgbClr val="FF0000"/>
                </a:solidFill>
              </a:rPr>
              <a:t>v</a:t>
            </a:r>
            <a:r>
              <a:rPr sz="2800" spc="-114" dirty="0">
                <a:solidFill>
                  <a:srgbClr val="FF0000"/>
                </a:solidFill>
              </a:rPr>
              <a:t>il</a:t>
            </a:r>
            <a:r>
              <a:rPr sz="2800" spc="-229" dirty="0">
                <a:solidFill>
                  <a:srgbClr val="FF0000"/>
                </a:solidFill>
              </a:rPr>
              <a:t>e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2756" y="6554010"/>
            <a:ext cx="197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15432" y="6542885"/>
            <a:ext cx="154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80432" y="2630423"/>
            <a:ext cx="1094740" cy="1701164"/>
            <a:chOff x="4980432" y="2630423"/>
            <a:chExt cx="1094740" cy="1701164"/>
          </a:xfrm>
        </p:grpSpPr>
        <p:sp>
          <p:nvSpPr>
            <p:cNvPr id="5" name="object 5"/>
            <p:cNvSpPr/>
            <p:nvPr/>
          </p:nvSpPr>
          <p:spPr>
            <a:xfrm>
              <a:off x="4980432" y="2630423"/>
              <a:ext cx="1094740" cy="765175"/>
            </a:xfrm>
            <a:custGeom>
              <a:avLst/>
              <a:gdLst/>
              <a:ahLst/>
              <a:cxnLst/>
              <a:rect l="l" t="t" r="r" b="b"/>
              <a:pathLst>
                <a:path w="1094739" h="765175">
                  <a:moveTo>
                    <a:pt x="1094232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1094232" y="765048"/>
                  </a:lnTo>
                  <a:lnTo>
                    <a:pt x="1094232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0160" y="3785615"/>
              <a:ext cx="783590" cy="546100"/>
            </a:xfrm>
            <a:custGeom>
              <a:avLst/>
              <a:gdLst/>
              <a:ahLst/>
              <a:cxnLst/>
              <a:rect l="l" t="t" r="r" b="b"/>
              <a:pathLst>
                <a:path w="783589" h="546100">
                  <a:moveTo>
                    <a:pt x="783336" y="0"/>
                  </a:moveTo>
                  <a:lnTo>
                    <a:pt x="0" y="0"/>
                  </a:lnTo>
                  <a:lnTo>
                    <a:pt x="0" y="545591"/>
                  </a:lnTo>
                  <a:lnTo>
                    <a:pt x="783336" y="545591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C2C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7341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10" dirty="0">
                <a:solidFill>
                  <a:srgbClr val="FF0000"/>
                </a:solidFill>
              </a:rPr>
              <a:t>Permission </a:t>
            </a:r>
            <a:r>
              <a:rPr sz="2800" spc="-235" dirty="0">
                <a:solidFill>
                  <a:srgbClr val="FF0000"/>
                </a:solidFill>
              </a:rPr>
              <a:t>Requirement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in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60" dirty="0">
                <a:solidFill>
                  <a:srgbClr val="FF0000"/>
                </a:solidFill>
              </a:rPr>
              <a:t>Custom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Projects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307341" y="6554010"/>
            <a:ext cx="2183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200" spc="-262" baseline="17361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644" baseline="17361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2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0159" y="3785615"/>
            <a:ext cx="783590" cy="5461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>
              <a:lnSpc>
                <a:spcPct val="100000"/>
              </a:lnSpc>
              <a:spcBef>
                <a:spcPts val="1075"/>
              </a:spcBef>
            </a:pPr>
            <a:r>
              <a:rPr sz="1200" spc="-50" dirty="0">
                <a:latin typeface="Tahoma"/>
                <a:cs typeface="Tahoma"/>
              </a:rPr>
              <a:t>cgrant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20055" y="2681112"/>
            <a:ext cx="1021080" cy="1451610"/>
            <a:chOff x="5020055" y="2681112"/>
            <a:chExt cx="1021080" cy="1451610"/>
          </a:xfrm>
        </p:grpSpPr>
        <p:sp>
          <p:nvSpPr>
            <p:cNvPr id="11" name="object 11"/>
            <p:cNvSpPr/>
            <p:nvPr/>
          </p:nvSpPr>
          <p:spPr>
            <a:xfrm>
              <a:off x="5199710" y="2681122"/>
              <a:ext cx="546735" cy="340995"/>
            </a:xfrm>
            <a:custGeom>
              <a:avLst/>
              <a:gdLst/>
              <a:ahLst/>
              <a:cxnLst/>
              <a:rect l="l" t="t" r="r" b="b"/>
              <a:pathLst>
                <a:path w="546735" h="340994">
                  <a:moveTo>
                    <a:pt x="175641" y="58508"/>
                  </a:moveTo>
                  <a:lnTo>
                    <a:pt x="171043" y="35725"/>
                  </a:lnTo>
                  <a:lnTo>
                    <a:pt x="158496" y="17132"/>
                  </a:lnTo>
                  <a:lnTo>
                    <a:pt x="139890" y="4597"/>
                  </a:lnTo>
                  <a:lnTo>
                    <a:pt x="117094" y="0"/>
                  </a:lnTo>
                  <a:lnTo>
                    <a:pt x="94297" y="4597"/>
                  </a:lnTo>
                  <a:lnTo>
                    <a:pt x="75692" y="17132"/>
                  </a:lnTo>
                  <a:lnTo>
                    <a:pt x="63144" y="35725"/>
                  </a:lnTo>
                  <a:lnTo>
                    <a:pt x="58547" y="58508"/>
                  </a:lnTo>
                  <a:lnTo>
                    <a:pt x="63144" y="81280"/>
                  </a:lnTo>
                  <a:lnTo>
                    <a:pt x="75692" y="99885"/>
                  </a:lnTo>
                  <a:lnTo>
                    <a:pt x="94297" y="112420"/>
                  </a:lnTo>
                  <a:lnTo>
                    <a:pt x="117094" y="117017"/>
                  </a:lnTo>
                  <a:lnTo>
                    <a:pt x="139890" y="112420"/>
                  </a:lnTo>
                  <a:lnTo>
                    <a:pt x="158496" y="99885"/>
                  </a:lnTo>
                  <a:lnTo>
                    <a:pt x="171043" y="81280"/>
                  </a:lnTo>
                  <a:lnTo>
                    <a:pt x="175641" y="58508"/>
                  </a:lnTo>
                  <a:close/>
                </a:path>
                <a:path w="546735" h="340994">
                  <a:moveTo>
                    <a:pt x="212077" y="208026"/>
                  </a:moveTo>
                  <a:lnTo>
                    <a:pt x="202387" y="195618"/>
                  </a:lnTo>
                  <a:lnTo>
                    <a:pt x="195008" y="181864"/>
                  </a:lnTo>
                  <a:lnTo>
                    <a:pt x="190309" y="166890"/>
                  </a:lnTo>
                  <a:lnTo>
                    <a:pt x="188658" y="150825"/>
                  </a:lnTo>
                  <a:lnTo>
                    <a:pt x="188658" y="148221"/>
                  </a:lnTo>
                  <a:lnTo>
                    <a:pt x="180848" y="145618"/>
                  </a:lnTo>
                  <a:lnTo>
                    <a:pt x="173050" y="141719"/>
                  </a:lnTo>
                  <a:lnTo>
                    <a:pt x="165239" y="140423"/>
                  </a:lnTo>
                  <a:lnTo>
                    <a:pt x="154063" y="137553"/>
                  </a:lnTo>
                  <a:lnTo>
                    <a:pt x="142138" y="135051"/>
                  </a:lnTo>
                  <a:lnTo>
                    <a:pt x="129743" y="133286"/>
                  </a:lnTo>
                  <a:lnTo>
                    <a:pt x="117094" y="132613"/>
                  </a:lnTo>
                  <a:lnTo>
                    <a:pt x="105181" y="133108"/>
                  </a:lnTo>
                  <a:lnTo>
                    <a:pt x="53606" y="145783"/>
                  </a:lnTo>
                  <a:lnTo>
                    <a:pt x="11709" y="167728"/>
                  </a:lnTo>
                  <a:lnTo>
                    <a:pt x="0" y="191122"/>
                  </a:lnTo>
                  <a:lnTo>
                    <a:pt x="0" y="249631"/>
                  </a:lnTo>
                  <a:lnTo>
                    <a:pt x="140512" y="249631"/>
                  </a:lnTo>
                  <a:lnTo>
                    <a:pt x="144424" y="244436"/>
                  </a:lnTo>
                  <a:lnTo>
                    <a:pt x="147027" y="241833"/>
                  </a:lnTo>
                  <a:lnTo>
                    <a:pt x="152222" y="237934"/>
                  </a:lnTo>
                  <a:lnTo>
                    <a:pt x="166331" y="228688"/>
                  </a:lnTo>
                  <a:lnTo>
                    <a:pt x="181178" y="220548"/>
                  </a:lnTo>
                  <a:lnTo>
                    <a:pt x="196507" y="213614"/>
                  </a:lnTo>
                  <a:lnTo>
                    <a:pt x="212077" y="208026"/>
                  </a:lnTo>
                  <a:close/>
                </a:path>
                <a:path w="546735" h="340994">
                  <a:moveTo>
                    <a:pt x="331787" y="149517"/>
                  </a:moveTo>
                  <a:lnTo>
                    <a:pt x="327190" y="126746"/>
                  </a:lnTo>
                  <a:lnTo>
                    <a:pt x="314642" y="108153"/>
                  </a:lnTo>
                  <a:lnTo>
                    <a:pt x="296024" y="95605"/>
                  </a:lnTo>
                  <a:lnTo>
                    <a:pt x="273240" y="91008"/>
                  </a:lnTo>
                  <a:lnTo>
                    <a:pt x="250444" y="95605"/>
                  </a:lnTo>
                  <a:lnTo>
                    <a:pt x="231825" y="108153"/>
                  </a:lnTo>
                  <a:lnTo>
                    <a:pt x="219278" y="126746"/>
                  </a:lnTo>
                  <a:lnTo>
                    <a:pt x="214680" y="149517"/>
                  </a:lnTo>
                  <a:lnTo>
                    <a:pt x="219278" y="172300"/>
                  </a:lnTo>
                  <a:lnTo>
                    <a:pt x="231825" y="190893"/>
                  </a:lnTo>
                  <a:lnTo>
                    <a:pt x="250444" y="203428"/>
                  </a:lnTo>
                  <a:lnTo>
                    <a:pt x="273240" y="208026"/>
                  </a:lnTo>
                  <a:lnTo>
                    <a:pt x="296024" y="203428"/>
                  </a:lnTo>
                  <a:lnTo>
                    <a:pt x="314642" y="190893"/>
                  </a:lnTo>
                  <a:lnTo>
                    <a:pt x="327190" y="172300"/>
                  </a:lnTo>
                  <a:lnTo>
                    <a:pt x="331787" y="149517"/>
                  </a:lnTo>
                  <a:close/>
                </a:path>
                <a:path w="546735" h="340994">
                  <a:moveTo>
                    <a:pt x="390334" y="282143"/>
                  </a:moveTo>
                  <a:lnTo>
                    <a:pt x="366026" y="249720"/>
                  </a:lnTo>
                  <a:lnTo>
                    <a:pt x="321373" y="231432"/>
                  </a:lnTo>
                  <a:lnTo>
                    <a:pt x="273227" y="223634"/>
                  </a:lnTo>
                  <a:lnTo>
                    <a:pt x="261315" y="224116"/>
                  </a:lnTo>
                  <a:lnTo>
                    <a:pt x="209740" y="236245"/>
                  </a:lnTo>
                  <a:lnTo>
                    <a:pt x="167843" y="258737"/>
                  </a:lnTo>
                  <a:lnTo>
                    <a:pt x="156133" y="282143"/>
                  </a:lnTo>
                  <a:lnTo>
                    <a:pt x="156133" y="340652"/>
                  </a:lnTo>
                  <a:lnTo>
                    <a:pt x="390334" y="340652"/>
                  </a:lnTo>
                  <a:lnTo>
                    <a:pt x="390334" y="282143"/>
                  </a:lnTo>
                  <a:close/>
                </a:path>
                <a:path w="546735" h="340994">
                  <a:moveTo>
                    <a:pt x="487921" y="58508"/>
                  </a:moveTo>
                  <a:lnTo>
                    <a:pt x="483323" y="35725"/>
                  </a:lnTo>
                  <a:lnTo>
                    <a:pt x="470776" y="17132"/>
                  </a:lnTo>
                  <a:lnTo>
                    <a:pt x="452158" y="4597"/>
                  </a:lnTo>
                  <a:lnTo>
                    <a:pt x="429374" y="0"/>
                  </a:lnTo>
                  <a:lnTo>
                    <a:pt x="406577" y="4597"/>
                  </a:lnTo>
                  <a:lnTo>
                    <a:pt x="387972" y="17132"/>
                  </a:lnTo>
                  <a:lnTo>
                    <a:pt x="375424" y="35725"/>
                  </a:lnTo>
                  <a:lnTo>
                    <a:pt x="370814" y="58508"/>
                  </a:lnTo>
                  <a:lnTo>
                    <a:pt x="375424" y="81280"/>
                  </a:lnTo>
                  <a:lnTo>
                    <a:pt x="387972" y="99885"/>
                  </a:lnTo>
                  <a:lnTo>
                    <a:pt x="406577" y="112420"/>
                  </a:lnTo>
                  <a:lnTo>
                    <a:pt x="429374" y="117017"/>
                  </a:lnTo>
                  <a:lnTo>
                    <a:pt x="452158" y="112420"/>
                  </a:lnTo>
                  <a:lnTo>
                    <a:pt x="470776" y="99885"/>
                  </a:lnTo>
                  <a:lnTo>
                    <a:pt x="483323" y="81280"/>
                  </a:lnTo>
                  <a:lnTo>
                    <a:pt x="487921" y="58508"/>
                  </a:lnTo>
                  <a:close/>
                </a:path>
                <a:path w="546735" h="340994">
                  <a:moveTo>
                    <a:pt x="546481" y="191122"/>
                  </a:moveTo>
                  <a:lnTo>
                    <a:pt x="522160" y="158699"/>
                  </a:lnTo>
                  <a:lnTo>
                    <a:pt x="477520" y="140423"/>
                  </a:lnTo>
                  <a:lnTo>
                    <a:pt x="429374" y="132613"/>
                  </a:lnTo>
                  <a:lnTo>
                    <a:pt x="417461" y="133108"/>
                  </a:lnTo>
                  <a:lnTo>
                    <a:pt x="365620" y="145618"/>
                  </a:lnTo>
                  <a:lnTo>
                    <a:pt x="357809" y="149517"/>
                  </a:lnTo>
                  <a:lnTo>
                    <a:pt x="357809" y="150825"/>
                  </a:lnTo>
                  <a:lnTo>
                    <a:pt x="356158" y="167068"/>
                  </a:lnTo>
                  <a:lnTo>
                    <a:pt x="351472" y="182346"/>
                  </a:lnTo>
                  <a:lnTo>
                    <a:pt x="344081" y="196164"/>
                  </a:lnTo>
                  <a:lnTo>
                    <a:pt x="334391" y="208026"/>
                  </a:lnTo>
                  <a:lnTo>
                    <a:pt x="351980" y="214350"/>
                  </a:lnTo>
                  <a:lnTo>
                    <a:pt x="367728" y="221513"/>
                  </a:lnTo>
                  <a:lnTo>
                    <a:pt x="381774" y="229425"/>
                  </a:lnTo>
                  <a:lnTo>
                    <a:pt x="394246" y="237934"/>
                  </a:lnTo>
                  <a:lnTo>
                    <a:pt x="398145" y="241833"/>
                  </a:lnTo>
                  <a:lnTo>
                    <a:pt x="402043" y="244436"/>
                  </a:lnTo>
                  <a:lnTo>
                    <a:pt x="404647" y="249631"/>
                  </a:lnTo>
                  <a:lnTo>
                    <a:pt x="546481" y="249631"/>
                  </a:lnTo>
                  <a:lnTo>
                    <a:pt x="546481" y="19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20055" y="2953511"/>
              <a:ext cx="1021080" cy="365760"/>
            </a:xfrm>
            <a:custGeom>
              <a:avLst/>
              <a:gdLst/>
              <a:ahLst/>
              <a:cxnLst/>
              <a:rect l="l" t="t" r="r" b="b"/>
              <a:pathLst>
                <a:path w="1021079" h="365760">
                  <a:moveTo>
                    <a:pt x="1021079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1021079" y="365760"/>
                  </a:lnTo>
                  <a:lnTo>
                    <a:pt x="1021079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7177" y="3848270"/>
              <a:ext cx="168960" cy="1336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92696" y="3998642"/>
              <a:ext cx="338455" cy="133985"/>
            </a:xfrm>
            <a:custGeom>
              <a:avLst/>
              <a:gdLst/>
              <a:ahLst/>
              <a:cxnLst/>
              <a:rect l="l" t="t" r="r" b="b"/>
              <a:pathLst>
                <a:path w="338454" h="133985">
                  <a:moveTo>
                    <a:pt x="337921" y="133664"/>
                  </a:moveTo>
                  <a:lnTo>
                    <a:pt x="0" y="133664"/>
                  </a:lnTo>
                  <a:lnTo>
                    <a:pt x="0" y="66832"/>
                  </a:lnTo>
                  <a:lnTo>
                    <a:pt x="35409" y="30439"/>
                  </a:lnTo>
                  <a:lnTo>
                    <a:pt x="77187" y="14254"/>
                  </a:lnTo>
                  <a:lnTo>
                    <a:pt x="116688" y="4934"/>
                  </a:lnTo>
                  <a:lnTo>
                    <a:pt x="168960" y="0"/>
                  </a:lnTo>
                  <a:lnTo>
                    <a:pt x="187572" y="600"/>
                  </a:lnTo>
                  <a:lnTo>
                    <a:pt x="238657" y="8354"/>
                  </a:lnTo>
                  <a:lnTo>
                    <a:pt x="282217" y="21093"/>
                  </a:lnTo>
                  <a:lnTo>
                    <a:pt x="321025" y="40099"/>
                  </a:lnTo>
                  <a:lnTo>
                    <a:pt x="337921" y="66832"/>
                  </a:lnTo>
                  <a:lnTo>
                    <a:pt x="337921" y="133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80432" y="2624327"/>
            <a:ext cx="1094740" cy="7670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</a:pPr>
            <a:r>
              <a:rPr sz="1200" spc="-95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t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u</a:t>
            </a:r>
            <a:r>
              <a:rPr sz="1200" spc="-25" dirty="0">
                <a:latin typeface="Tahoma"/>
                <a:cs typeface="Tahoma"/>
              </a:rPr>
              <a:t>t</a:t>
            </a:r>
            <a:r>
              <a:rPr sz="1200" spc="-50" dirty="0">
                <a:latin typeface="Tahoma"/>
                <a:cs typeface="Tahoma"/>
              </a:rPr>
              <a:t>h</a:t>
            </a:r>
            <a:r>
              <a:rPr sz="1200" spc="-30" dirty="0">
                <a:latin typeface="Tahoma"/>
                <a:cs typeface="Tahoma"/>
              </a:rPr>
              <a:t>or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82543" y="2116841"/>
            <a:ext cx="1955800" cy="1699895"/>
            <a:chOff x="5082543" y="2116841"/>
            <a:chExt cx="1955800" cy="1699895"/>
          </a:xfrm>
        </p:grpSpPr>
        <p:sp>
          <p:nvSpPr>
            <p:cNvPr id="17" name="object 17"/>
            <p:cNvSpPr/>
            <p:nvPr/>
          </p:nvSpPr>
          <p:spPr>
            <a:xfrm>
              <a:off x="5460491" y="3506338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64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74775" y="3363464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85712" y="0"/>
                  </a:moveTo>
                  <a:lnTo>
                    <a:pt x="0" y="171462"/>
                  </a:lnTo>
                  <a:lnTo>
                    <a:pt x="171450" y="171450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26251" y="2243065"/>
              <a:ext cx="358775" cy="387985"/>
            </a:xfrm>
            <a:custGeom>
              <a:avLst/>
              <a:gdLst/>
              <a:ahLst/>
              <a:cxnLst/>
              <a:rect l="l" t="t" r="r" b="b"/>
              <a:pathLst>
                <a:path w="358775" h="387985">
                  <a:moveTo>
                    <a:pt x="0" y="387718"/>
                  </a:moveTo>
                  <a:lnTo>
                    <a:pt x="358533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02446" y="2138168"/>
              <a:ext cx="179705" cy="184150"/>
            </a:xfrm>
            <a:custGeom>
              <a:avLst/>
              <a:gdLst/>
              <a:ahLst/>
              <a:cxnLst/>
              <a:rect l="l" t="t" r="r" b="b"/>
              <a:pathLst>
                <a:path w="179704" h="184150">
                  <a:moveTo>
                    <a:pt x="179336" y="0"/>
                  </a:moveTo>
                  <a:lnTo>
                    <a:pt x="0" y="67691"/>
                  </a:lnTo>
                  <a:lnTo>
                    <a:pt x="125882" y="184086"/>
                  </a:lnTo>
                  <a:lnTo>
                    <a:pt x="179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52537" y="2262724"/>
              <a:ext cx="207010" cy="368300"/>
            </a:xfrm>
            <a:custGeom>
              <a:avLst/>
              <a:gdLst/>
              <a:ahLst/>
              <a:cxnLst/>
              <a:rect l="l" t="t" r="r" b="b"/>
              <a:pathLst>
                <a:path w="207010" h="368300">
                  <a:moveTo>
                    <a:pt x="206819" y="368058"/>
                  </a:moveTo>
                  <a:lnTo>
                    <a:pt x="0" y="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82543" y="2138170"/>
              <a:ext cx="158750" cy="191770"/>
            </a:xfrm>
            <a:custGeom>
              <a:avLst/>
              <a:gdLst/>
              <a:ahLst/>
              <a:cxnLst/>
              <a:rect l="l" t="t" r="r" b="b"/>
              <a:pathLst>
                <a:path w="158750" h="191769">
                  <a:moveTo>
                    <a:pt x="0" y="0"/>
                  </a:moveTo>
                  <a:lnTo>
                    <a:pt x="9245" y="191465"/>
                  </a:lnTo>
                  <a:lnTo>
                    <a:pt x="158711" y="107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65603" y="2228175"/>
              <a:ext cx="344170" cy="427355"/>
            </a:xfrm>
            <a:custGeom>
              <a:avLst/>
              <a:gdLst/>
              <a:ahLst/>
              <a:cxnLst/>
              <a:rect l="l" t="t" r="r" b="b"/>
              <a:pathLst>
                <a:path w="344170" h="427355">
                  <a:moveTo>
                    <a:pt x="343573" y="427215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76056" y="2116841"/>
              <a:ext cx="174625" cy="187325"/>
            </a:xfrm>
            <a:custGeom>
              <a:avLst/>
              <a:gdLst/>
              <a:ahLst/>
              <a:cxnLst/>
              <a:rect l="l" t="t" r="r" b="b"/>
              <a:pathLst>
                <a:path w="174625" h="187325">
                  <a:moveTo>
                    <a:pt x="0" y="0"/>
                  </a:moveTo>
                  <a:lnTo>
                    <a:pt x="40640" y="187325"/>
                  </a:lnTo>
                  <a:lnTo>
                    <a:pt x="174244" y="79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823874" y="2643123"/>
            <a:ext cx="316230" cy="318770"/>
          </a:xfrm>
          <a:custGeom>
            <a:avLst/>
            <a:gdLst/>
            <a:ahLst/>
            <a:cxnLst/>
            <a:rect l="l" t="t" r="r" b="b"/>
            <a:pathLst>
              <a:path w="316230" h="318769">
                <a:moveTo>
                  <a:pt x="283794" y="68211"/>
                </a:moveTo>
                <a:lnTo>
                  <a:pt x="282524" y="59385"/>
                </a:lnTo>
                <a:lnTo>
                  <a:pt x="279031" y="52158"/>
                </a:lnTo>
                <a:lnTo>
                  <a:pt x="273875" y="47269"/>
                </a:lnTo>
                <a:lnTo>
                  <a:pt x="267576" y="45478"/>
                </a:lnTo>
                <a:lnTo>
                  <a:pt x="145948" y="45478"/>
                </a:lnTo>
                <a:lnTo>
                  <a:pt x="101358" y="3975"/>
                </a:lnTo>
                <a:lnTo>
                  <a:pt x="98513" y="1701"/>
                </a:lnTo>
                <a:lnTo>
                  <a:pt x="95681" y="0"/>
                </a:lnTo>
                <a:lnTo>
                  <a:pt x="16217" y="0"/>
                </a:lnTo>
                <a:lnTo>
                  <a:pt x="9918" y="1790"/>
                </a:lnTo>
                <a:lnTo>
                  <a:pt x="4762" y="6680"/>
                </a:lnTo>
                <a:lnTo>
                  <a:pt x="1282" y="13906"/>
                </a:lnTo>
                <a:lnTo>
                  <a:pt x="0" y="22733"/>
                </a:lnTo>
                <a:lnTo>
                  <a:pt x="0" y="301282"/>
                </a:lnTo>
                <a:lnTo>
                  <a:pt x="8166" y="273951"/>
                </a:lnTo>
                <a:lnTo>
                  <a:pt x="52298" y="123355"/>
                </a:lnTo>
                <a:lnTo>
                  <a:pt x="57023" y="112471"/>
                </a:lnTo>
                <a:lnTo>
                  <a:pt x="63601" y="104025"/>
                </a:lnTo>
                <a:lnTo>
                  <a:pt x="71628" y="98577"/>
                </a:lnTo>
                <a:lnTo>
                  <a:pt x="80683" y="96634"/>
                </a:lnTo>
                <a:lnTo>
                  <a:pt x="283794" y="96634"/>
                </a:lnTo>
                <a:lnTo>
                  <a:pt x="283794" y="68211"/>
                </a:lnTo>
                <a:close/>
              </a:path>
              <a:path w="316230" h="318769">
                <a:moveTo>
                  <a:pt x="316230" y="142113"/>
                </a:moveTo>
                <a:lnTo>
                  <a:pt x="315150" y="133680"/>
                </a:lnTo>
                <a:lnTo>
                  <a:pt x="312127" y="126695"/>
                </a:lnTo>
                <a:lnTo>
                  <a:pt x="307505" y="121729"/>
                </a:lnTo>
                <a:lnTo>
                  <a:pt x="301637" y="119380"/>
                </a:lnTo>
                <a:lnTo>
                  <a:pt x="74599" y="119380"/>
                </a:lnTo>
                <a:lnTo>
                  <a:pt x="69329" y="124498"/>
                </a:lnTo>
                <a:lnTo>
                  <a:pt x="66890" y="131876"/>
                </a:lnTo>
                <a:lnTo>
                  <a:pt x="12166" y="318338"/>
                </a:lnTo>
                <a:lnTo>
                  <a:pt x="259473" y="318338"/>
                </a:lnTo>
                <a:lnTo>
                  <a:pt x="314617" y="152349"/>
                </a:lnTo>
                <a:lnTo>
                  <a:pt x="315823" y="148932"/>
                </a:lnTo>
                <a:lnTo>
                  <a:pt x="316230" y="145529"/>
                </a:lnTo>
                <a:lnTo>
                  <a:pt x="316230" y="142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927351" y="3009138"/>
            <a:ext cx="312420" cy="446405"/>
            <a:chOff x="927351" y="3009138"/>
            <a:chExt cx="312420" cy="446405"/>
          </a:xfrm>
        </p:grpSpPr>
        <p:sp>
          <p:nvSpPr>
            <p:cNvPr id="27" name="object 27"/>
            <p:cNvSpPr/>
            <p:nvPr/>
          </p:nvSpPr>
          <p:spPr>
            <a:xfrm>
              <a:off x="946401" y="3028188"/>
              <a:ext cx="10795" cy="408305"/>
            </a:xfrm>
            <a:custGeom>
              <a:avLst/>
              <a:gdLst/>
              <a:ahLst/>
              <a:cxnLst/>
              <a:rect l="l" t="t" r="r" b="b"/>
              <a:pathLst>
                <a:path w="10794" h="408304">
                  <a:moveTo>
                    <a:pt x="5086" y="-19049"/>
                  </a:moveTo>
                  <a:lnTo>
                    <a:pt x="5086" y="426821"/>
                  </a:lnTo>
                </a:path>
              </a:pathLst>
            </a:custGeom>
            <a:ln w="4827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4211" y="3433572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69">
                  <a:moveTo>
                    <a:pt x="0" y="0"/>
                  </a:moveTo>
                  <a:lnTo>
                    <a:pt x="305523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649728" y="3682746"/>
            <a:ext cx="1743075" cy="1060450"/>
            <a:chOff x="1649728" y="3682746"/>
            <a:chExt cx="1743075" cy="1060450"/>
          </a:xfrm>
        </p:grpSpPr>
        <p:sp>
          <p:nvSpPr>
            <p:cNvPr id="30" name="object 30"/>
            <p:cNvSpPr/>
            <p:nvPr/>
          </p:nvSpPr>
          <p:spPr>
            <a:xfrm>
              <a:off x="1668778" y="3701796"/>
              <a:ext cx="1270" cy="222885"/>
            </a:xfrm>
            <a:custGeom>
              <a:avLst/>
              <a:gdLst/>
              <a:ahLst/>
              <a:cxnLst/>
              <a:rect l="l" t="t" r="r" b="b"/>
              <a:pathLst>
                <a:path w="1269" h="222885">
                  <a:moveTo>
                    <a:pt x="355" y="-19050"/>
                  </a:moveTo>
                  <a:lnTo>
                    <a:pt x="355" y="241477"/>
                  </a:lnTo>
                </a:path>
              </a:pathLst>
            </a:custGeom>
            <a:ln w="3881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71828" y="3918204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8996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68780" y="3835908"/>
              <a:ext cx="3175" cy="405765"/>
            </a:xfrm>
            <a:custGeom>
              <a:avLst/>
              <a:gdLst/>
              <a:ahLst/>
              <a:cxnLst/>
              <a:rect l="l" t="t" r="r" b="b"/>
              <a:pathLst>
                <a:path w="3175" h="405764">
                  <a:moveTo>
                    <a:pt x="0" y="0"/>
                  </a:moveTo>
                  <a:lnTo>
                    <a:pt x="2870" y="405307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68780" y="4232148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89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84832" y="3983736"/>
              <a:ext cx="805180" cy="441959"/>
            </a:xfrm>
            <a:custGeom>
              <a:avLst/>
              <a:gdLst/>
              <a:ahLst/>
              <a:cxnLst/>
              <a:rect l="l" t="t" r="r" b="b"/>
              <a:pathLst>
                <a:path w="805180" h="441960">
                  <a:moveTo>
                    <a:pt x="804671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804671" y="441960"/>
                  </a:lnTo>
                  <a:lnTo>
                    <a:pt x="8046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68780" y="4152900"/>
              <a:ext cx="3175" cy="406400"/>
            </a:xfrm>
            <a:custGeom>
              <a:avLst/>
              <a:gdLst/>
              <a:ahLst/>
              <a:cxnLst/>
              <a:rect l="l" t="t" r="r" b="b"/>
              <a:pathLst>
                <a:path w="3175" h="406400">
                  <a:moveTo>
                    <a:pt x="0" y="0"/>
                  </a:moveTo>
                  <a:lnTo>
                    <a:pt x="2870" y="405841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68780" y="4552188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89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84832" y="4300728"/>
              <a:ext cx="1308100" cy="441959"/>
            </a:xfrm>
            <a:custGeom>
              <a:avLst/>
              <a:gdLst/>
              <a:ahLst/>
              <a:cxnLst/>
              <a:rect l="l" t="t" r="r" b="b"/>
              <a:pathLst>
                <a:path w="1308100" h="441960">
                  <a:moveTo>
                    <a:pt x="1307592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1307592" y="441960"/>
                  </a:lnTo>
                  <a:lnTo>
                    <a:pt x="1307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39952" y="2304288"/>
            <a:ext cx="1170940" cy="277495"/>
          </a:xfrm>
          <a:prstGeom prst="rect">
            <a:avLst/>
          </a:prstGeom>
          <a:solidFill>
            <a:srgbClr val="E0E2E4"/>
          </a:solidFill>
          <a:ln w="254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g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p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09899" y="3275920"/>
            <a:ext cx="249554" cy="319405"/>
          </a:xfrm>
          <a:custGeom>
            <a:avLst/>
            <a:gdLst/>
            <a:ahLst/>
            <a:cxnLst/>
            <a:rect l="l" t="t" r="r" b="b"/>
            <a:pathLst>
              <a:path w="249555" h="319404">
                <a:moveTo>
                  <a:pt x="249418" y="319085"/>
                </a:moveTo>
                <a:lnTo>
                  <a:pt x="0" y="319085"/>
                </a:lnTo>
                <a:lnTo>
                  <a:pt x="0" y="0"/>
                </a:lnTo>
                <a:lnTo>
                  <a:pt x="160915" y="0"/>
                </a:lnTo>
                <a:lnTo>
                  <a:pt x="185052" y="23931"/>
                </a:lnTo>
                <a:lnTo>
                  <a:pt x="24137" y="23931"/>
                </a:lnTo>
                <a:lnTo>
                  <a:pt x="24137" y="295153"/>
                </a:lnTo>
                <a:lnTo>
                  <a:pt x="249418" y="295153"/>
                </a:lnTo>
                <a:lnTo>
                  <a:pt x="249418" y="319085"/>
                </a:lnTo>
                <a:close/>
              </a:path>
              <a:path w="249555" h="319404">
                <a:moveTo>
                  <a:pt x="249418" y="295153"/>
                </a:moveTo>
                <a:lnTo>
                  <a:pt x="225281" y="295153"/>
                </a:lnTo>
                <a:lnTo>
                  <a:pt x="225281" y="107691"/>
                </a:lnTo>
                <a:lnTo>
                  <a:pt x="136777" y="107691"/>
                </a:lnTo>
                <a:lnTo>
                  <a:pt x="136777" y="23931"/>
                </a:lnTo>
                <a:lnTo>
                  <a:pt x="185052" y="23931"/>
                </a:lnTo>
                <a:lnTo>
                  <a:pt x="195109" y="33902"/>
                </a:lnTo>
                <a:lnTo>
                  <a:pt x="160915" y="33902"/>
                </a:lnTo>
                <a:lnTo>
                  <a:pt x="160915" y="83759"/>
                </a:lnTo>
                <a:lnTo>
                  <a:pt x="245395" y="83759"/>
                </a:lnTo>
                <a:lnTo>
                  <a:pt x="249418" y="87748"/>
                </a:lnTo>
                <a:lnTo>
                  <a:pt x="249418" y="295153"/>
                </a:lnTo>
                <a:close/>
              </a:path>
              <a:path w="249555" h="319404">
                <a:moveTo>
                  <a:pt x="245395" y="83759"/>
                </a:moveTo>
                <a:lnTo>
                  <a:pt x="211201" y="83759"/>
                </a:lnTo>
                <a:lnTo>
                  <a:pt x="160915" y="33902"/>
                </a:lnTo>
                <a:lnTo>
                  <a:pt x="195109" y="33902"/>
                </a:lnTo>
                <a:lnTo>
                  <a:pt x="245395" y="83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35508" y="1223772"/>
            <a:ext cx="3100070" cy="4112260"/>
          </a:xfrm>
          <a:prstGeom prst="rect">
            <a:avLst/>
          </a:prstGeom>
          <a:ln w="28575">
            <a:solidFill>
              <a:srgbClr val="48DE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484505">
              <a:lnSpc>
                <a:spcPct val="100000"/>
              </a:lnSpc>
            </a:pPr>
            <a:r>
              <a:rPr sz="1400" spc="-55" dirty="0">
                <a:latin typeface="Tahoma"/>
                <a:cs typeface="Tahoma"/>
              </a:rPr>
              <a:t>content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ahoma"/>
              <a:cs typeface="Tahoma"/>
            </a:endParaRPr>
          </a:p>
          <a:p>
            <a:pPr marL="100901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ahoma"/>
                <a:cs typeface="Tahoma"/>
              </a:rPr>
              <a:t>Wknd/langmasters</a:t>
            </a:r>
            <a:endParaRPr sz="1200">
              <a:latin typeface="Tahoma"/>
              <a:cs typeface="Tahoma"/>
            </a:endParaRPr>
          </a:p>
          <a:p>
            <a:pPr marL="1009015">
              <a:lnSpc>
                <a:spcPct val="100000"/>
              </a:lnSpc>
            </a:pPr>
            <a:r>
              <a:rPr sz="1200" spc="-50" dirty="0">
                <a:latin typeface="Tahoma"/>
                <a:cs typeface="Tahoma"/>
              </a:rPr>
              <a:t>/wknd..html</a:t>
            </a:r>
            <a:endParaRPr sz="1200">
              <a:latin typeface="Tahoma"/>
              <a:cs typeface="Tahoma"/>
            </a:endParaRPr>
          </a:p>
          <a:p>
            <a:pPr marL="1539875" marR="1112520" indent="-63500">
              <a:lnSpc>
                <a:spcPct val="153400"/>
              </a:lnSpc>
              <a:spcBef>
                <a:spcPts val="990"/>
              </a:spcBef>
            </a:pPr>
            <a:r>
              <a:rPr sz="1200" spc="-50" dirty="0">
                <a:latin typeface="Tahoma"/>
                <a:cs typeface="Tahoma"/>
              </a:rPr>
              <a:t>read 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m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5" dirty="0">
                <a:latin typeface="Tahoma"/>
                <a:cs typeface="Tahoma"/>
              </a:rPr>
              <a:t>d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5" dirty="0">
                <a:latin typeface="Tahoma"/>
                <a:cs typeface="Tahoma"/>
              </a:rPr>
              <a:t>f</a:t>
            </a:r>
            <a:r>
              <a:rPr sz="1200" spc="-50" dirty="0">
                <a:latin typeface="Tahoma"/>
                <a:cs typeface="Tahoma"/>
              </a:rPr>
              <a:t>y</a:t>
            </a:r>
            <a:endParaRPr sz="1200">
              <a:latin typeface="Tahoma"/>
              <a:cs typeface="Tahoma"/>
            </a:endParaRPr>
          </a:p>
          <a:p>
            <a:pPr marL="1539875">
              <a:lnSpc>
                <a:spcPct val="100000"/>
              </a:lnSpc>
              <a:spcBef>
                <a:spcPts val="1060"/>
              </a:spcBef>
            </a:pP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65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a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50" dirty="0">
                <a:latin typeface="Tahoma"/>
                <a:cs typeface="Tahoma"/>
              </a:rPr>
              <a:t>u</a:t>
            </a:r>
            <a:r>
              <a:rPr sz="1200" spc="-20" dirty="0">
                <a:latin typeface="Tahoma"/>
                <a:cs typeface="Tahoma"/>
              </a:rPr>
              <a:t>b</a:t>
            </a:r>
            <a:r>
              <a:rPr sz="1200" spc="-55" dirty="0">
                <a:latin typeface="Tahoma"/>
                <a:cs typeface="Tahoma"/>
              </a:rPr>
              <a:t>-</a:t>
            </a: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g</a:t>
            </a:r>
            <a:r>
              <a:rPr sz="1200" spc="-3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038966" y="5004408"/>
            <a:ext cx="961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15" dirty="0">
                <a:latin typeface="Tahoma"/>
                <a:cs typeface="Tahoma"/>
              </a:rPr>
              <a:t>l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5" dirty="0">
                <a:latin typeface="Tahoma"/>
                <a:cs typeface="Tahoma"/>
              </a:rPr>
              <a:t>m</a:t>
            </a:r>
            <a:r>
              <a:rPr sz="1200" spc="10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25" dirty="0">
                <a:latin typeface="Tahoma"/>
                <a:cs typeface="Tahoma"/>
              </a:rPr>
              <a:t>ion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59240" y="3922941"/>
            <a:ext cx="5715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latin typeface="Tahoma"/>
                <a:cs typeface="Tahoma"/>
              </a:rPr>
              <a:t>content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824877" y="3877558"/>
            <a:ext cx="447675" cy="738505"/>
            <a:chOff x="8824877" y="3877558"/>
            <a:chExt cx="447675" cy="738505"/>
          </a:xfrm>
        </p:grpSpPr>
        <p:sp>
          <p:nvSpPr>
            <p:cNvPr id="44" name="object 44"/>
            <p:cNvSpPr/>
            <p:nvPr/>
          </p:nvSpPr>
          <p:spPr>
            <a:xfrm>
              <a:off x="8824874" y="3877564"/>
              <a:ext cx="316230" cy="318770"/>
            </a:xfrm>
            <a:custGeom>
              <a:avLst/>
              <a:gdLst/>
              <a:ahLst/>
              <a:cxnLst/>
              <a:rect l="l" t="t" r="r" b="b"/>
              <a:pathLst>
                <a:path w="316229" h="318770">
                  <a:moveTo>
                    <a:pt x="283794" y="68211"/>
                  </a:moveTo>
                  <a:lnTo>
                    <a:pt x="282524" y="59385"/>
                  </a:lnTo>
                  <a:lnTo>
                    <a:pt x="279031" y="52158"/>
                  </a:lnTo>
                  <a:lnTo>
                    <a:pt x="273875" y="47269"/>
                  </a:lnTo>
                  <a:lnTo>
                    <a:pt x="267576" y="45478"/>
                  </a:lnTo>
                  <a:lnTo>
                    <a:pt x="145948" y="45478"/>
                  </a:lnTo>
                  <a:lnTo>
                    <a:pt x="101358" y="3975"/>
                  </a:lnTo>
                  <a:lnTo>
                    <a:pt x="98513" y="1701"/>
                  </a:lnTo>
                  <a:lnTo>
                    <a:pt x="95681" y="0"/>
                  </a:lnTo>
                  <a:lnTo>
                    <a:pt x="16217" y="0"/>
                  </a:lnTo>
                  <a:lnTo>
                    <a:pt x="9918" y="1790"/>
                  </a:lnTo>
                  <a:lnTo>
                    <a:pt x="4762" y="6680"/>
                  </a:lnTo>
                  <a:lnTo>
                    <a:pt x="1282" y="13906"/>
                  </a:lnTo>
                  <a:lnTo>
                    <a:pt x="0" y="22733"/>
                  </a:lnTo>
                  <a:lnTo>
                    <a:pt x="0" y="301282"/>
                  </a:lnTo>
                  <a:lnTo>
                    <a:pt x="8166" y="273951"/>
                  </a:lnTo>
                  <a:lnTo>
                    <a:pt x="52298" y="123355"/>
                  </a:lnTo>
                  <a:lnTo>
                    <a:pt x="57023" y="112471"/>
                  </a:lnTo>
                  <a:lnTo>
                    <a:pt x="63601" y="104025"/>
                  </a:lnTo>
                  <a:lnTo>
                    <a:pt x="71628" y="98577"/>
                  </a:lnTo>
                  <a:lnTo>
                    <a:pt x="80683" y="96634"/>
                  </a:lnTo>
                  <a:lnTo>
                    <a:pt x="283794" y="96634"/>
                  </a:lnTo>
                  <a:lnTo>
                    <a:pt x="283794" y="68211"/>
                  </a:lnTo>
                  <a:close/>
                </a:path>
                <a:path w="316229" h="318770">
                  <a:moveTo>
                    <a:pt x="316230" y="142113"/>
                  </a:moveTo>
                  <a:lnTo>
                    <a:pt x="315150" y="133680"/>
                  </a:lnTo>
                  <a:lnTo>
                    <a:pt x="312127" y="126695"/>
                  </a:lnTo>
                  <a:lnTo>
                    <a:pt x="307505" y="121729"/>
                  </a:lnTo>
                  <a:lnTo>
                    <a:pt x="301637" y="119380"/>
                  </a:lnTo>
                  <a:lnTo>
                    <a:pt x="74599" y="119380"/>
                  </a:lnTo>
                  <a:lnTo>
                    <a:pt x="69329" y="124485"/>
                  </a:lnTo>
                  <a:lnTo>
                    <a:pt x="66890" y="131876"/>
                  </a:lnTo>
                  <a:lnTo>
                    <a:pt x="12153" y="318338"/>
                  </a:lnTo>
                  <a:lnTo>
                    <a:pt x="259473" y="318338"/>
                  </a:lnTo>
                  <a:lnTo>
                    <a:pt x="314617" y="152349"/>
                  </a:lnTo>
                  <a:lnTo>
                    <a:pt x="315823" y="148932"/>
                  </a:lnTo>
                  <a:lnTo>
                    <a:pt x="316230" y="145529"/>
                  </a:lnTo>
                  <a:lnTo>
                    <a:pt x="316230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59593" y="4183380"/>
              <a:ext cx="10795" cy="408305"/>
            </a:xfrm>
            <a:custGeom>
              <a:avLst/>
              <a:gdLst/>
              <a:ahLst/>
              <a:cxnLst/>
              <a:rect l="l" t="t" r="r" b="b"/>
              <a:pathLst>
                <a:path w="10795" h="408304">
                  <a:moveTo>
                    <a:pt x="5086" y="-19049"/>
                  </a:moveTo>
                  <a:lnTo>
                    <a:pt x="5086" y="426821"/>
                  </a:lnTo>
                </a:path>
              </a:pathLst>
            </a:custGeom>
            <a:ln w="4827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47403" y="4591812"/>
              <a:ext cx="306070" cy="0"/>
            </a:xfrm>
            <a:custGeom>
              <a:avLst/>
              <a:gdLst/>
              <a:ahLst/>
              <a:cxnLst/>
              <a:rect l="l" t="t" r="r" b="b"/>
              <a:pathLst>
                <a:path w="306070">
                  <a:moveTo>
                    <a:pt x="0" y="0"/>
                  </a:moveTo>
                  <a:lnTo>
                    <a:pt x="305523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633051" y="4461533"/>
            <a:ext cx="389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ahoma"/>
                <a:cs typeface="Tahoma"/>
              </a:rPr>
              <a:t>W</a:t>
            </a:r>
            <a:r>
              <a:rPr sz="1200" spc="-45" dirty="0">
                <a:latin typeface="Tahoma"/>
                <a:cs typeface="Tahoma"/>
              </a:rPr>
              <a:t>k</a:t>
            </a:r>
            <a:r>
              <a:rPr sz="1200" spc="-35" dirty="0">
                <a:latin typeface="Tahoma"/>
                <a:cs typeface="Tahoma"/>
              </a:rPr>
              <a:t>nd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553956" y="4808220"/>
            <a:ext cx="0" cy="319405"/>
          </a:xfrm>
          <a:custGeom>
            <a:avLst/>
            <a:gdLst/>
            <a:ahLst/>
            <a:cxnLst/>
            <a:rect l="l" t="t" r="r" b="b"/>
            <a:pathLst>
              <a:path h="319404">
                <a:moveTo>
                  <a:pt x="0" y="0"/>
                </a:moveTo>
                <a:lnTo>
                  <a:pt x="0" y="319163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247376" y="4450079"/>
            <a:ext cx="1170940" cy="277495"/>
          </a:xfrm>
          <a:prstGeom prst="rect">
            <a:avLst/>
          </a:prstGeom>
          <a:solidFill>
            <a:srgbClr val="E0E2E4"/>
          </a:solidFill>
          <a:ln w="25400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1200" spc="-45" dirty="0">
                <a:latin typeface="Tahoma"/>
                <a:cs typeface="Tahoma"/>
              </a:rPr>
              <a:t>P</a:t>
            </a:r>
            <a:r>
              <a:rPr sz="1200" spc="-85" dirty="0">
                <a:latin typeface="Tahoma"/>
                <a:cs typeface="Tahoma"/>
              </a:rPr>
              <a:t>a</a:t>
            </a:r>
            <a:r>
              <a:rPr sz="1200" spc="-70" dirty="0">
                <a:latin typeface="Tahoma"/>
                <a:cs typeface="Tahoma"/>
              </a:rPr>
              <a:t>g</a:t>
            </a:r>
            <a:r>
              <a:rPr sz="1200" spc="-55" dirty="0">
                <a:latin typeface="Tahoma"/>
                <a:cs typeface="Tahoma"/>
              </a:rPr>
              <a:t>e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65" dirty="0">
                <a:latin typeface="Tahoma"/>
                <a:cs typeface="Tahoma"/>
              </a:rPr>
              <a:t>p</a:t>
            </a:r>
            <a:r>
              <a:rPr sz="1200" spc="-35" dirty="0">
                <a:latin typeface="Tahoma"/>
                <a:cs typeface="Tahoma"/>
              </a:rPr>
              <a:t>r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55" dirty="0">
                <a:latin typeface="Tahoma"/>
                <a:cs typeface="Tahoma"/>
              </a:rPr>
              <a:t>p</a:t>
            </a:r>
            <a:r>
              <a:rPr sz="1200" spc="-50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r</a:t>
            </a:r>
            <a:r>
              <a:rPr sz="1200" spc="-45" dirty="0">
                <a:latin typeface="Tahoma"/>
                <a:cs typeface="Tahoma"/>
              </a:rPr>
              <a:t>t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25" dirty="0">
                <a:latin typeface="Tahoma"/>
                <a:cs typeface="Tahoma"/>
              </a:rPr>
              <a:t>e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323658" y="4431114"/>
            <a:ext cx="629920" cy="716280"/>
            <a:chOff x="9323658" y="4431114"/>
            <a:chExt cx="629920" cy="716280"/>
          </a:xfrm>
        </p:grpSpPr>
        <p:sp>
          <p:nvSpPr>
            <p:cNvPr id="51" name="object 51"/>
            <p:cNvSpPr/>
            <p:nvPr/>
          </p:nvSpPr>
          <p:spPr>
            <a:xfrm>
              <a:off x="9557003" y="5128259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90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323658" y="4431114"/>
              <a:ext cx="251460" cy="319405"/>
            </a:xfrm>
            <a:custGeom>
              <a:avLst/>
              <a:gdLst/>
              <a:ahLst/>
              <a:cxnLst/>
              <a:rect l="l" t="t" r="r" b="b"/>
              <a:pathLst>
                <a:path w="251459" h="319404">
                  <a:moveTo>
                    <a:pt x="251366" y="319085"/>
                  </a:moveTo>
                  <a:lnTo>
                    <a:pt x="0" y="319085"/>
                  </a:lnTo>
                  <a:lnTo>
                    <a:pt x="0" y="0"/>
                  </a:lnTo>
                  <a:lnTo>
                    <a:pt x="162172" y="0"/>
                  </a:lnTo>
                  <a:lnTo>
                    <a:pt x="186499" y="23931"/>
                  </a:lnTo>
                  <a:lnTo>
                    <a:pt x="24325" y="23931"/>
                  </a:lnTo>
                  <a:lnTo>
                    <a:pt x="24325" y="295153"/>
                  </a:lnTo>
                  <a:lnTo>
                    <a:pt x="251366" y="295153"/>
                  </a:lnTo>
                  <a:lnTo>
                    <a:pt x="251366" y="319085"/>
                  </a:lnTo>
                  <a:close/>
                </a:path>
                <a:path w="251459" h="319404">
                  <a:moveTo>
                    <a:pt x="251366" y="295153"/>
                  </a:moveTo>
                  <a:lnTo>
                    <a:pt x="227041" y="295153"/>
                  </a:lnTo>
                  <a:lnTo>
                    <a:pt x="227041" y="107691"/>
                  </a:lnTo>
                  <a:lnTo>
                    <a:pt x="137846" y="107691"/>
                  </a:lnTo>
                  <a:lnTo>
                    <a:pt x="137846" y="23931"/>
                  </a:lnTo>
                  <a:lnTo>
                    <a:pt x="186499" y="23931"/>
                  </a:lnTo>
                  <a:lnTo>
                    <a:pt x="196631" y="33898"/>
                  </a:lnTo>
                  <a:lnTo>
                    <a:pt x="162172" y="33898"/>
                  </a:lnTo>
                  <a:lnTo>
                    <a:pt x="162172" y="83759"/>
                  </a:lnTo>
                  <a:lnTo>
                    <a:pt x="247316" y="83759"/>
                  </a:lnTo>
                  <a:lnTo>
                    <a:pt x="251366" y="87744"/>
                  </a:lnTo>
                  <a:lnTo>
                    <a:pt x="251366" y="295153"/>
                  </a:lnTo>
                  <a:close/>
                </a:path>
                <a:path w="251459" h="319404">
                  <a:moveTo>
                    <a:pt x="247316" y="83759"/>
                  </a:moveTo>
                  <a:lnTo>
                    <a:pt x="212851" y="83759"/>
                  </a:lnTo>
                  <a:lnTo>
                    <a:pt x="162172" y="33898"/>
                  </a:lnTo>
                  <a:lnTo>
                    <a:pt x="196631" y="33898"/>
                  </a:lnTo>
                  <a:lnTo>
                    <a:pt x="247316" y="837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197340" y="2830740"/>
            <a:ext cx="4464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30" dirty="0">
                <a:latin typeface="Tahoma"/>
                <a:cs typeface="Tahoma"/>
              </a:rPr>
              <a:t>m</a:t>
            </a:r>
            <a:r>
              <a:rPr sz="1400" spc="-70" dirty="0"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8876379" y="2774182"/>
            <a:ext cx="393700" cy="711835"/>
            <a:chOff x="8876379" y="2774182"/>
            <a:chExt cx="393700" cy="711835"/>
          </a:xfrm>
        </p:grpSpPr>
        <p:sp>
          <p:nvSpPr>
            <p:cNvPr id="55" name="object 55"/>
            <p:cNvSpPr/>
            <p:nvPr/>
          </p:nvSpPr>
          <p:spPr>
            <a:xfrm>
              <a:off x="8876373" y="2774187"/>
              <a:ext cx="314325" cy="318770"/>
            </a:xfrm>
            <a:custGeom>
              <a:avLst/>
              <a:gdLst/>
              <a:ahLst/>
              <a:cxnLst/>
              <a:rect l="l" t="t" r="r" b="b"/>
              <a:pathLst>
                <a:path w="314325" h="318769">
                  <a:moveTo>
                    <a:pt x="281597" y="68211"/>
                  </a:moveTo>
                  <a:lnTo>
                    <a:pt x="280327" y="59385"/>
                  </a:lnTo>
                  <a:lnTo>
                    <a:pt x="276872" y="52158"/>
                  </a:lnTo>
                  <a:lnTo>
                    <a:pt x="271754" y="47269"/>
                  </a:lnTo>
                  <a:lnTo>
                    <a:pt x="265506" y="45478"/>
                  </a:lnTo>
                  <a:lnTo>
                    <a:pt x="144818" y="45478"/>
                  </a:lnTo>
                  <a:lnTo>
                    <a:pt x="100571" y="3975"/>
                  </a:lnTo>
                  <a:lnTo>
                    <a:pt x="97751" y="1701"/>
                  </a:lnTo>
                  <a:lnTo>
                    <a:pt x="94945" y="0"/>
                  </a:lnTo>
                  <a:lnTo>
                    <a:pt x="16090" y="0"/>
                  </a:lnTo>
                  <a:lnTo>
                    <a:pt x="9842" y="1790"/>
                  </a:lnTo>
                  <a:lnTo>
                    <a:pt x="4724" y="6680"/>
                  </a:lnTo>
                  <a:lnTo>
                    <a:pt x="1270" y="13906"/>
                  </a:lnTo>
                  <a:lnTo>
                    <a:pt x="0" y="22733"/>
                  </a:lnTo>
                  <a:lnTo>
                    <a:pt x="0" y="301282"/>
                  </a:lnTo>
                  <a:lnTo>
                    <a:pt x="8115" y="273964"/>
                  </a:lnTo>
                  <a:lnTo>
                    <a:pt x="51892" y="123355"/>
                  </a:lnTo>
                  <a:lnTo>
                    <a:pt x="56578" y="112471"/>
                  </a:lnTo>
                  <a:lnTo>
                    <a:pt x="63106" y="104025"/>
                  </a:lnTo>
                  <a:lnTo>
                    <a:pt x="71069" y="98577"/>
                  </a:lnTo>
                  <a:lnTo>
                    <a:pt x="80060" y="96634"/>
                  </a:lnTo>
                  <a:lnTo>
                    <a:pt x="281597" y="96634"/>
                  </a:lnTo>
                  <a:lnTo>
                    <a:pt x="281597" y="68211"/>
                  </a:lnTo>
                  <a:close/>
                </a:path>
                <a:path w="314325" h="318769">
                  <a:moveTo>
                    <a:pt x="313778" y="142113"/>
                  </a:moveTo>
                  <a:lnTo>
                    <a:pt x="312712" y="133680"/>
                  </a:lnTo>
                  <a:lnTo>
                    <a:pt x="309714" y="126695"/>
                  </a:lnTo>
                  <a:lnTo>
                    <a:pt x="305130" y="121729"/>
                  </a:lnTo>
                  <a:lnTo>
                    <a:pt x="299300" y="119380"/>
                  </a:lnTo>
                  <a:lnTo>
                    <a:pt x="74015" y="119380"/>
                  </a:lnTo>
                  <a:lnTo>
                    <a:pt x="68795" y="124485"/>
                  </a:lnTo>
                  <a:lnTo>
                    <a:pt x="66382" y="131876"/>
                  </a:lnTo>
                  <a:lnTo>
                    <a:pt x="12065" y="318338"/>
                  </a:lnTo>
                  <a:lnTo>
                    <a:pt x="257467" y="318338"/>
                  </a:lnTo>
                  <a:lnTo>
                    <a:pt x="312178" y="152349"/>
                  </a:lnTo>
                  <a:lnTo>
                    <a:pt x="313385" y="148932"/>
                  </a:lnTo>
                  <a:lnTo>
                    <a:pt x="313778" y="145529"/>
                  </a:lnTo>
                  <a:lnTo>
                    <a:pt x="313778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980928" y="3128772"/>
              <a:ext cx="13335" cy="331470"/>
            </a:xfrm>
            <a:custGeom>
              <a:avLst/>
              <a:gdLst/>
              <a:ahLst/>
              <a:cxnLst/>
              <a:rect l="l" t="t" r="r" b="b"/>
              <a:pathLst>
                <a:path w="13334" h="331470">
                  <a:moveTo>
                    <a:pt x="6400" y="-19050"/>
                  </a:moveTo>
                  <a:lnTo>
                    <a:pt x="6400" y="350418"/>
                  </a:lnTo>
                </a:path>
              </a:pathLst>
            </a:custGeom>
            <a:ln w="50901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983980" y="3461004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329510" y="3321525"/>
            <a:ext cx="4927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latin typeface="Tahoma"/>
                <a:cs typeface="Tahoma"/>
              </a:rPr>
              <a:t>Jcr:read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184542" y="1555366"/>
            <a:ext cx="5715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latin typeface="Tahoma"/>
                <a:cs typeface="Tahoma"/>
              </a:rPr>
              <a:t>content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851996" y="1509263"/>
            <a:ext cx="405765" cy="1036319"/>
            <a:chOff x="8851996" y="1509263"/>
            <a:chExt cx="405765" cy="1036319"/>
          </a:xfrm>
        </p:grpSpPr>
        <p:sp>
          <p:nvSpPr>
            <p:cNvPr id="61" name="object 61"/>
            <p:cNvSpPr/>
            <p:nvPr/>
          </p:nvSpPr>
          <p:spPr>
            <a:xfrm>
              <a:off x="8851989" y="1509267"/>
              <a:ext cx="314325" cy="318770"/>
            </a:xfrm>
            <a:custGeom>
              <a:avLst/>
              <a:gdLst/>
              <a:ahLst/>
              <a:cxnLst/>
              <a:rect l="l" t="t" r="r" b="b"/>
              <a:pathLst>
                <a:path w="314325" h="318769">
                  <a:moveTo>
                    <a:pt x="281597" y="68211"/>
                  </a:moveTo>
                  <a:lnTo>
                    <a:pt x="280327" y="59385"/>
                  </a:lnTo>
                  <a:lnTo>
                    <a:pt x="276872" y="52158"/>
                  </a:lnTo>
                  <a:lnTo>
                    <a:pt x="271754" y="47269"/>
                  </a:lnTo>
                  <a:lnTo>
                    <a:pt x="265506" y="45478"/>
                  </a:lnTo>
                  <a:lnTo>
                    <a:pt x="144830" y="45478"/>
                  </a:lnTo>
                  <a:lnTo>
                    <a:pt x="100571" y="3975"/>
                  </a:lnTo>
                  <a:lnTo>
                    <a:pt x="97751" y="1701"/>
                  </a:lnTo>
                  <a:lnTo>
                    <a:pt x="94945" y="0"/>
                  </a:lnTo>
                  <a:lnTo>
                    <a:pt x="16090" y="0"/>
                  </a:lnTo>
                  <a:lnTo>
                    <a:pt x="9842" y="1790"/>
                  </a:lnTo>
                  <a:lnTo>
                    <a:pt x="4724" y="6680"/>
                  </a:lnTo>
                  <a:lnTo>
                    <a:pt x="1270" y="13906"/>
                  </a:lnTo>
                  <a:lnTo>
                    <a:pt x="0" y="22745"/>
                  </a:lnTo>
                  <a:lnTo>
                    <a:pt x="0" y="301282"/>
                  </a:lnTo>
                  <a:lnTo>
                    <a:pt x="8115" y="273964"/>
                  </a:lnTo>
                  <a:lnTo>
                    <a:pt x="51892" y="123355"/>
                  </a:lnTo>
                  <a:lnTo>
                    <a:pt x="56578" y="112471"/>
                  </a:lnTo>
                  <a:lnTo>
                    <a:pt x="63106" y="104025"/>
                  </a:lnTo>
                  <a:lnTo>
                    <a:pt x="71069" y="98577"/>
                  </a:lnTo>
                  <a:lnTo>
                    <a:pt x="80060" y="96634"/>
                  </a:lnTo>
                  <a:lnTo>
                    <a:pt x="281597" y="96634"/>
                  </a:lnTo>
                  <a:lnTo>
                    <a:pt x="281597" y="68211"/>
                  </a:lnTo>
                  <a:close/>
                </a:path>
                <a:path w="314325" h="318769">
                  <a:moveTo>
                    <a:pt x="313791" y="142113"/>
                  </a:moveTo>
                  <a:lnTo>
                    <a:pt x="312712" y="133680"/>
                  </a:lnTo>
                  <a:lnTo>
                    <a:pt x="309714" y="126695"/>
                  </a:lnTo>
                  <a:lnTo>
                    <a:pt x="305130" y="121729"/>
                  </a:lnTo>
                  <a:lnTo>
                    <a:pt x="299300" y="119380"/>
                  </a:lnTo>
                  <a:lnTo>
                    <a:pt x="74028" y="119380"/>
                  </a:lnTo>
                  <a:lnTo>
                    <a:pt x="68795" y="124498"/>
                  </a:lnTo>
                  <a:lnTo>
                    <a:pt x="66382" y="131876"/>
                  </a:lnTo>
                  <a:lnTo>
                    <a:pt x="12065" y="318338"/>
                  </a:lnTo>
                  <a:lnTo>
                    <a:pt x="257467" y="318338"/>
                  </a:lnTo>
                  <a:lnTo>
                    <a:pt x="312178" y="152349"/>
                  </a:lnTo>
                  <a:lnTo>
                    <a:pt x="313385" y="148932"/>
                  </a:lnTo>
                  <a:lnTo>
                    <a:pt x="313791" y="145529"/>
                  </a:lnTo>
                  <a:lnTo>
                    <a:pt x="313791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53493" y="1815084"/>
              <a:ext cx="27940" cy="711200"/>
            </a:xfrm>
            <a:custGeom>
              <a:avLst/>
              <a:gdLst/>
              <a:ahLst/>
              <a:cxnLst/>
              <a:rect l="l" t="t" r="r" b="b"/>
              <a:pathLst>
                <a:path w="27940" h="711200">
                  <a:moveTo>
                    <a:pt x="27685" y="0"/>
                  </a:moveTo>
                  <a:lnTo>
                    <a:pt x="0" y="711161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971788" y="2211324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0"/>
                  </a:lnTo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9316712" y="2008050"/>
            <a:ext cx="1362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latin typeface="Tahoma"/>
                <a:cs typeface="Tahoma"/>
              </a:rPr>
              <a:t>Jcr:readAccessControl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953500" y="2525267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5523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354812" y="2437075"/>
            <a:ext cx="151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ahoma"/>
                <a:cs typeface="Tahoma"/>
              </a:rPr>
              <a:t>Jcr:modifyAccessControl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33983" y="5742432"/>
            <a:ext cx="3100070" cy="585470"/>
          </a:xfrm>
          <a:custGeom>
            <a:avLst/>
            <a:gdLst/>
            <a:ahLst/>
            <a:cxnLst/>
            <a:rect l="l" t="t" r="r" b="b"/>
            <a:pathLst>
              <a:path w="3100070" h="585470">
                <a:moveTo>
                  <a:pt x="0" y="0"/>
                </a:moveTo>
                <a:lnTo>
                  <a:pt x="3099816" y="0"/>
                </a:lnTo>
                <a:lnTo>
                  <a:pt x="3099816" y="585216"/>
                </a:lnTo>
                <a:lnTo>
                  <a:pt x="0" y="585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8DE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3735320" y="1169860"/>
            <a:ext cx="8073390" cy="5152390"/>
            <a:chOff x="3735320" y="1169860"/>
            <a:chExt cx="8073390" cy="5152390"/>
          </a:xfrm>
        </p:grpSpPr>
        <p:sp>
          <p:nvSpPr>
            <p:cNvPr id="69" name="object 69"/>
            <p:cNvSpPr/>
            <p:nvPr/>
          </p:nvSpPr>
          <p:spPr>
            <a:xfrm>
              <a:off x="3878202" y="3076957"/>
              <a:ext cx="1090295" cy="0"/>
            </a:xfrm>
            <a:custGeom>
              <a:avLst/>
              <a:gdLst/>
              <a:ahLst/>
              <a:cxnLst/>
              <a:rect l="l" t="t" r="r" b="b"/>
              <a:pathLst>
                <a:path w="1090295">
                  <a:moveTo>
                    <a:pt x="1090231" y="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735320" y="2991238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71462" y="0"/>
                  </a:moveTo>
                  <a:lnTo>
                    <a:pt x="0" y="85712"/>
                  </a:lnTo>
                  <a:lnTo>
                    <a:pt x="171450" y="171450"/>
                  </a:lnTo>
                  <a:lnTo>
                    <a:pt x="171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629144" y="3009899"/>
              <a:ext cx="848360" cy="0"/>
            </a:xfrm>
            <a:custGeom>
              <a:avLst/>
              <a:gdLst/>
              <a:ahLst/>
              <a:cxnLst/>
              <a:rect l="l" t="t" r="r" b="b"/>
              <a:pathLst>
                <a:path w="848359">
                  <a:moveTo>
                    <a:pt x="0" y="0"/>
                  </a:moveTo>
                  <a:lnTo>
                    <a:pt x="847788" y="0"/>
                  </a:lnTo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448343" y="2924168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621267" y="1187195"/>
              <a:ext cx="3096895" cy="4148454"/>
            </a:xfrm>
            <a:custGeom>
              <a:avLst/>
              <a:gdLst/>
              <a:ahLst/>
              <a:cxnLst/>
              <a:rect l="l" t="t" r="r" b="b"/>
              <a:pathLst>
                <a:path w="3096895" h="4148454">
                  <a:moveTo>
                    <a:pt x="0" y="0"/>
                  </a:moveTo>
                  <a:lnTo>
                    <a:pt x="3096768" y="0"/>
                  </a:lnTo>
                  <a:lnTo>
                    <a:pt x="3096768" y="4148328"/>
                  </a:lnTo>
                  <a:lnTo>
                    <a:pt x="0" y="4148328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8DE5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137659" y="1184147"/>
              <a:ext cx="3992879" cy="4112260"/>
            </a:xfrm>
            <a:custGeom>
              <a:avLst/>
              <a:gdLst/>
              <a:ahLst/>
              <a:cxnLst/>
              <a:rect l="l" t="t" r="r" b="b"/>
              <a:pathLst>
                <a:path w="3992879" h="4112260">
                  <a:moveTo>
                    <a:pt x="0" y="0"/>
                  </a:moveTo>
                  <a:lnTo>
                    <a:pt x="3992880" y="0"/>
                  </a:lnTo>
                  <a:lnTo>
                    <a:pt x="3992880" y="4111752"/>
                  </a:lnTo>
                  <a:lnTo>
                    <a:pt x="0" y="411175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AF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95944" y="5724144"/>
              <a:ext cx="3100070" cy="585470"/>
            </a:xfrm>
            <a:custGeom>
              <a:avLst/>
              <a:gdLst/>
              <a:ahLst/>
              <a:cxnLst/>
              <a:rect l="l" t="t" r="r" b="b"/>
              <a:pathLst>
                <a:path w="3100070" h="585470">
                  <a:moveTo>
                    <a:pt x="0" y="0"/>
                  </a:moveTo>
                  <a:lnTo>
                    <a:pt x="3099816" y="0"/>
                  </a:lnTo>
                  <a:lnTo>
                    <a:pt x="3099816" y="585215"/>
                  </a:lnTo>
                  <a:lnTo>
                    <a:pt x="0" y="58521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8DE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46683" y="5729732"/>
            <a:ext cx="3074670" cy="610870"/>
          </a:xfrm>
          <a:prstGeom prst="rect">
            <a:avLst/>
          </a:prstGeom>
          <a:solidFill>
            <a:srgbClr val="48DE51"/>
          </a:solidFill>
        </p:spPr>
        <p:txBody>
          <a:bodyPr vert="horz" wrap="square" lIns="0" tIns="88265" rIns="0" bIns="0" rtlCol="0">
            <a:spAutoFit/>
          </a:bodyPr>
          <a:lstStyle/>
          <a:p>
            <a:pPr marL="79375" marR="349885">
              <a:lnSpc>
                <a:spcPct val="100000"/>
              </a:lnSpc>
              <a:spcBef>
                <a:spcPts val="695"/>
              </a:spcBef>
            </a:pPr>
            <a:r>
              <a:rPr sz="1400" b="1" spc="-75" dirty="0">
                <a:latin typeface="Tahoma"/>
                <a:cs typeface="Tahoma"/>
              </a:rPr>
              <a:t>E</a:t>
            </a:r>
            <a:r>
              <a:rPr sz="1400" b="1" spc="-204" dirty="0">
                <a:latin typeface="Tahoma"/>
                <a:cs typeface="Tahoma"/>
              </a:rPr>
              <a:t>x</a:t>
            </a:r>
            <a:r>
              <a:rPr sz="1400" b="1" spc="-140" dirty="0">
                <a:latin typeface="Tahoma"/>
                <a:cs typeface="Tahoma"/>
              </a:rPr>
              <a:t>e</a:t>
            </a:r>
            <a:r>
              <a:rPr sz="1400" b="1" spc="-110" dirty="0">
                <a:latin typeface="Tahoma"/>
                <a:cs typeface="Tahoma"/>
              </a:rPr>
              <a:t>r</a:t>
            </a:r>
            <a:r>
              <a:rPr sz="1400" b="1" spc="-140" dirty="0">
                <a:latin typeface="Tahoma"/>
                <a:cs typeface="Tahoma"/>
              </a:rPr>
              <a:t>c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45" dirty="0">
                <a:latin typeface="Tahoma"/>
                <a:cs typeface="Tahoma"/>
              </a:rPr>
              <a:t>s</a:t>
            </a:r>
            <a:r>
              <a:rPr sz="1400" b="1" spc="-160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00" dirty="0">
                <a:latin typeface="Tahoma"/>
                <a:cs typeface="Tahoma"/>
              </a:rPr>
              <a:t>3</a:t>
            </a:r>
            <a:r>
              <a:rPr sz="1400" b="1" spc="-130" dirty="0">
                <a:latin typeface="Tahoma"/>
                <a:cs typeface="Tahoma"/>
              </a:rPr>
              <a:t>: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150" dirty="0">
                <a:latin typeface="Tahoma"/>
                <a:cs typeface="Tahoma"/>
              </a:rPr>
              <a:t>M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70" dirty="0">
                <a:latin typeface="Tahoma"/>
                <a:cs typeface="Tahoma"/>
              </a:rPr>
              <a:t>ag</a:t>
            </a:r>
            <a:r>
              <a:rPr sz="1400" b="1" spc="-135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35" dirty="0">
                <a:latin typeface="Tahoma"/>
                <a:cs typeface="Tahoma"/>
              </a:rPr>
              <a:t>P</a:t>
            </a:r>
            <a:r>
              <a:rPr sz="1400" b="1" spc="-140" dirty="0">
                <a:latin typeface="Tahoma"/>
                <a:cs typeface="Tahoma"/>
              </a:rPr>
              <a:t>e</a:t>
            </a:r>
            <a:r>
              <a:rPr sz="1400" b="1" spc="-145" dirty="0">
                <a:latin typeface="Tahoma"/>
                <a:cs typeface="Tahoma"/>
              </a:rPr>
              <a:t>rm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50" dirty="0">
                <a:latin typeface="Tahoma"/>
                <a:cs typeface="Tahoma"/>
              </a:rPr>
              <a:t>s</a:t>
            </a:r>
            <a:r>
              <a:rPr sz="1400" b="1" spc="-170" dirty="0">
                <a:latin typeface="Tahoma"/>
                <a:cs typeface="Tahoma"/>
              </a:rPr>
              <a:t>s</a:t>
            </a:r>
            <a:r>
              <a:rPr sz="1400" b="1" spc="-90" dirty="0">
                <a:latin typeface="Tahoma"/>
                <a:cs typeface="Tahoma"/>
              </a:rPr>
              <a:t>i</a:t>
            </a:r>
            <a:r>
              <a:rPr sz="1400" b="1" spc="-100" dirty="0">
                <a:latin typeface="Tahoma"/>
                <a:cs typeface="Tahoma"/>
              </a:rPr>
              <a:t>o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65" dirty="0">
                <a:latin typeface="Tahoma"/>
                <a:cs typeface="Tahoma"/>
              </a:rPr>
              <a:t>s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f</a:t>
            </a:r>
            <a:r>
              <a:rPr sz="1400" b="1" spc="-100" dirty="0">
                <a:latin typeface="Tahoma"/>
                <a:cs typeface="Tahoma"/>
              </a:rPr>
              <a:t>or  </a:t>
            </a:r>
            <a:r>
              <a:rPr sz="1400" b="1" spc="-195" dirty="0">
                <a:latin typeface="Tahoma"/>
                <a:cs typeface="Tahoma"/>
              </a:rPr>
              <a:t>S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25" dirty="0">
                <a:latin typeface="Tahoma"/>
                <a:cs typeface="Tahoma"/>
              </a:rPr>
              <a:t>t</a:t>
            </a:r>
            <a:r>
              <a:rPr sz="1400" b="1" spc="-165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45" dirty="0">
                <a:latin typeface="Tahoma"/>
                <a:cs typeface="Tahoma"/>
              </a:rPr>
              <a:t>A</a:t>
            </a:r>
            <a:r>
              <a:rPr sz="1400" b="1" spc="-110" dirty="0">
                <a:latin typeface="Tahoma"/>
                <a:cs typeface="Tahoma"/>
              </a:rPr>
              <a:t>u</a:t>
            </a:r>
            <a:r>
              <a:rPr sz="1400" b="1" spc="-120" dirty="0">
                <a:latin typeface="Tahoma"/>
                <a:cs typeface="Tahoma"/>
              </a:rPr>
              <a:t>t</a:t>
            </a:r>
            <a:r>
              <a:rPr sz="1400" b="1" spc="-170" dirty="0">
                <a:latin typeface="Tahoma"/>
                <a:cs typeface="Tahoma"/>
              </a:rPr>
              <a:t>h</a:t>
            </a:r>
            <a:r>
              <a:rPr sz="1400" b="1" spc="-100" dirty="0">
                <a:latin typeface="Tahoma"/>
                <a:cs typeface="Tahoma"/>
              </a:rPr>
              <a:t>o</a:t>
            </a:r>
            <a:r>
              <a:rPr sz="1400" b="1" spc="-110" dirty="0">
                <a:latin typeface="Tahoma"/>
                <a:cs typeface="Tahoma"/>
              </a:rPr>
              <a:t>r</a:t>
            </a:r>
            <a:r>
              <a:rPr sz="1400" b="1" spc="-165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708643" y="5711444"/>
            <a:ext cx="3074670" cy="610870"/>
          </a:xfrm>
          <a:prstGeom prst="rect">
            <a:avLst/>
          </a:prstGeom>
          <a:solidFill>
            <a:srgbClr val="48DE51"/>
          </a:solidFill>
        </p:spPr>
        <p:txBody>
          <a:bodyPr vert="horz" wrap="square" lIns="0" tIns="88265" rIns="0" bIns="0" rtlCol="0">
            <a:spAutoFit/>
          </a:bodyPr>
          <a:lstStyle/>
          <a:p>
            <a:pPr marL="80010" marR="349250">
              <a:lnSpc>
                <a:spcPct val="100000"/>
              </a:lnSpc>
              <a:spcBef>
                <a:spcPts val="695"/>
              </a:spcBef>
            </a:pPr>
            <a:r>
              <a:rPr sz="1400" b="1" spc="-75" dirty="0">
                <a:latin typeface="Tahoma"/>
                <a:cs typeface="Tahoma"/>
              </a:rPr>
              <a:t>E</a:t>
            </a:r>
            <a:r>
              <a:rPr sz="1400" b="1" spc="-204" dirty="0">
                <a:latin typeface="Tahoma"/>
                <a:cs typeface="Tahoma"/>
              </a:rPr>
              <a:t>x</a:t>
            </a:r>
            <a:r>
              <a:rPr sz="1400" b="1" spc="-140" dirty="0">
                <a:latin typeface="Tahoma"/>
                <a:cs typeface="Tahoma"/>
              </a:rPr>
              <a:t>e</a:t>
            </a:r>
            <a:r>
              <a:rPr sz="1400" b="1" spc="-110" dirty="0">
                <a:latin typeface="Tahoma"/>
                <a:cs typeface="Tahoma"/>
              </a:rPr>
              <a:t>r</a:t>
            </a:r>
            <a:r>
              <a:rPr sz="1400" b="1" spc="-140" dirty="0">
                <a:latin typeface="Tahoma"/>
                <a:cs typeface="Tahoma"/>
              </a:rPr>
              <a:t>c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45" dirty="0">
                <a:latin typeface="Tahoma"/>
                <a:cs typeface="Tahoma"/>
              </a:rPr>
              <a:t>s</a:t>
            </a:r>
            <a:r>
              <a:rPr sz="1400" b="1" spc="-160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00" dirty="0">
                <a:latin typeface="Tahoma"/>
                <a:cs typeface="Tahoma"/>
              </a:rPr>
              <a:t>2</a:t>
            </a:r>
            <a:r>
              <a:rPr sz="1400" b="1" spc="-130" dirty="0">
                <a:latin typeface="Tahoma"/>
                <a:cs typeface="Tahoma"/>
              </a:rPr>
              <a:t>:</a:t>
            </a:r>
            <a:r>
              <a:rPr sz="1400" b="1" spc="-100" dirty="0">
                <a:latin typeface="Tahoma"/>
                <a:cs typeface="Tahoma"/>
              </a:rPr>
              <a:t> </a:t>
            </a:r>
            <a:r>
              <a:rPr sz="1400" b="1" spc="-150" dirty="0">
                <a:latin typeface="Tahoma"/>
                <a:cs typeface="Tahoma"/>
              </a:rPr>
              <a:t>M</a:t>
            </a:r>
            <a:r>
              <a:rPr sz="1400" b="1" spc="-95" dirty="0">
                <a:latin typeface="Tahoma"/>
                <a:cs typeface="Tahoma"/>
              </a:rPr>
              <a:t>a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70" dirty="0">
                <a:latin typeface="Tahoma"/>
                <a:cs typeface="Tahoma"/>
              </a:rPr>
              <a:t>ag</a:t>
            </a:r>
            <a:r>
              <a:rPr sz="1400" b="1" spc="-135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35" dirty="0">
                <a:latin typeface="Tahoma"/>
                <a:cs typeface="Tahoma"/>
              </a:rPr>
              <a:t>P</a:t>
            </a:r>
            <a:r>
              <a:rPr sz="1400" b="1" spc="-140" dirty="0">
                <a:latin typeface="Tahoma"/>
                <a:cs typeface="Tahoma"/>
              </a:rPr>
              <a:t>e</a:t>
            </a:r>
            <a:r>
              <a:rPr sz="1400" b="1" spc="-145" dirty="0">
                <a:latin typeface="Tahoma"/>
                <a:cs typeface="Tahoma"/>
              </a:rPr>
              <a:t>rm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50" dirty="0">
                <a:latin typeface="Tahoma"/>
                <a:cs typeface="Tahoma"/>
              </a:rPr>
              <a:t>s</a:t>
            </a:r>
            <a:r>
              <a:rPr sz="1400" b="1" spc="-160" dirty="0">
                <a:latin typeface="Tahoma"/>
                <a:cs typeface="Tahoma"/>
              </a:rPr>
              <a:t>s</a:t>
            </a:r>
            <a:r>
              <a:rPr sz="1400" b="1" spc="-100" dirty="0">
                <a:latin typeface="Tahoma"/>
                <a:cs typeface="Tahoma"/>
              </a:rPr>
              <a:t>io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65" dirty="0">
                <a:latin typeface="Tahoma"/>
                <a:cs typeface="Tahoma"/>
              </a:rPr>
              <a:t>s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f</a:t>
            </a:r>
            <a:r>
              <a:rPr sz="1400" b="1" spc="-100" dirty="0">
                <a:latin typeface="Tahoma"/>
                <a:cs typeface="Tahoma"/>
              </a:rPr>
              <a:t>or  </a:t>
            </a:r>
            <a:r>
              <a:rPr sz="1400" b="1" spc="-195" dirty="0">
                <a:latin typeface="Tahoma"/>
                <a:cs typeface="Tahoma"/>
              </a:rPr>
              <a:t>S</a:t>
            </a:r>
            <a:r>
              <a:rPr sz="1400" b="1" spc="-70" dirty="0">
                <a:latin typeface="Tahoma"/>
                <a:cs typeface="Tahoma"/>
              </a:rPr>
              <a:t>i</a:t>
            </a:r>
            <a:r>
              <a:rPr sz="1400" b="1" spc="-155" dirty="0">
                <a:latin typeface="Tahoma"/>
                <a:cs typeface="Tahoma"/>
              </a:rPr>
              <a:t>t</a:t>
            </a:r>
            <a:r>
              <a:rPr sz="1400" b="1" spc="-135" dirty="0">
                <a:latin typeface="Tahoma"/>
                <a:cs typeface="Tahoma"/>
              </a:rPr>
              <a:t>e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M</a:t>
            </a:r>
            <a:r>
              <a:rPr sz="1400" b="1" spc="-145" dirty="0">
                <a:latin typeface="Tahoma"/>
                <a:cs typeface="Tahoma"/>
              </a:rPr>
              <a:t>a</a:t>
            </a:r>
            <a:r>
              <a:rPr sz="1400" b="1" spc="-130" dirty="0">
                <a:latin typeface="Tahoma"/>
                <a:cs typeface="Tahoma"/>
              </a:rPr>
              <a:t>n</a:t>
            </a:r>
            <a:r>
              <a:rPr sz="1400" b="1" spc="-170" dirty="0">
                <a:latin typeface="Tahoma"/>
                <a:cs typeface="Tahoma"/>
              </a:rPr>
              <a:t>ag</a:t>
            </a:r>
            <a:r>
              <a:rPr sz="1400" b="1" spc="-155" dirty="0">
                <a:latin typeface="Tahoma"/>
                <a:cs typeface="Tahoma"/>
              </a:rPr>
              <a:t>e</a:t>
            </a:r>
            <a:r>
              <a:rPr sz="1400" b="1" spc="-95" dirty="0">
                <a:latin typeface="Tahoma"/>
                <a:cs typeface="Tahoma"/>
              </a:rPr>
              <a:t>r</a:t>
            </a:r>
            <a:r>
              <a:rPr sz="1400" b="1" spc="-165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209288" y="5693664"/>
            <a:ext cx="3919854" cy="585470"/>
          </a:xfrm>
          <a:prstGeom prst="rect">
            <a:avLst/>
          </a:prstGeom>
          <a:solidFill>
            <a:srgbClr val="3692FF"/>
          </a:solidFill>
        </p:spPr>
        <p:txBody>
          <a:bodyPr vert="horz" wrap="square" lIns="0" tIns="1822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35"/>
              </a:spcBef>
            </a:pPr>
            <a:r>
              <a:rPr sz="1400" b="1" spc="-130" dirty="0">
                <a:latin typeface="Tahoma"/>
                <a:cs typeface="Tahoma"/>
              </a:rPr>
              <a:t>Exercise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275" dirty="0">
                <a:latin typeface="Tahoma"/>
                <a:cs typeface="Tahoma"/>
              </a:rPr>
              <a:t>1:</a:t>
            </a:r>
            <a:r>
              <a:rPr sz="1400" b="1" spc="-225" dirty="0">
                <a:latin typeface="Tahoma"/>
                <a:cs typeface="Tahoma"/>
              </a:rPr>
              <a:t> </a:t>
            </a:r>
            <a:r>
              <a:rPr sz="1400" b="1" spc="-145" dirty="0">
                <a:latin typeface="Tahoma"/>
                <a:cs typeface="Tahoma"/>
              </a:rPr>
              <a:t>Create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Permissioned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Authoring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30" dirty="0">
                <a:latin typeface="Tahoma"/>
                <a:cs typeface="Tahoma"/>
              </a:rPr>
              <a:t>Groups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773947" y="5305038"/>
            <a:ext cx="228600" cy="428625"/>
            <a:chOff x="1773947" y="5305038"/>
            <a:chExt cx="228600" cy="428625"/>
          </a:xfrm>
        </p:grpSpPr>
        <p:sp>
          <p:nvSpPr>
            <p:cNvPr id="80" name="object 80"/>
            <p:cNvSpPr/>
            <p:nvPr/>
          </p:nvSpPr>
          <p:spPr>
            <a:xfrm>
              <a:off x="1888235" y="5495541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760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48DE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73947" y="5305038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114287" y="0"/>
                  </a:moveTo>
                  <a:lnTo>
                    <a:pt x="0" y="228612"/>
                  </a:lnTo>
                  <a:lnTo>
                    <a:pt x="228600" y="228599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48DE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5974091" y="3794759"/>
            <a:ext cx="4261485" cy="1970405"/>
            <a:chOff x="5974091" y="3794759"/>
            <a:chExt cx="4261485" cy="1970405"/>
          </a:xfrm>
        </p:grpSpPr>
        <p:sp>
          <p:nvSpPr>
            <p:cNvPr id="83" name="object 83"/>
            <p:cNvSpPr/>
            <p:nvPr/>
          </p:nvSpPr>
          <p:spPr>
            <a:xfrm>
              <a:off x="6088380" y="5468109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760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369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974091" y="5277606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114287" y="0"/>
                  </a:moveTo>
                  <a:lnTo>
                    <a:pt x="0" y="228612"/>
                  </a:lnTo>
                  <a:lnTo>
                    <a:pt x="228600" y="228600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369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120884" y="5489445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760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48DE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006594" y="5298942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114287" y="0"/>
                  </a:moveTo>
                  <a:lnTo>
                    <a:pt x="0" y="228612"/>
                  </a:lnTo>
                  <a:lnTo>
                    <a:pt x="228600" y="228600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48DE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836664" y="3794759"/>
              <a:ext cx="783590" cy="546100"/>
            </a:xfrm>
            <a:custGeom>
              <a:avLst/>
              <a:gdLst/>
              <a:ahLst/>
              <a:cxnLst/>
              <a:rect l="l" t="t" r="r" b="b"/>
              <a:pathLst>
                <a:path w="783590" h="546100">
                  <a:moveTo>
                    <a:pt x="783335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783335" y="545592"/>
                  </a:lnTo>
                  <a:lnTo>
                    <a:pt x="783335" y="0"/>
                  </a:lnTo>
                  <a:close/>
                </a:path>
              </a:pathLst>
            </a:custGeom>
            <a:solidFill>
              <a:srgbClr val="C2C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6836664" y="3794759"/>
            <a:ext cx="783590" cy="5461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  <a:spcBef>
                <a:spcPts val="1085"/>
              </a:spcBef>
            </a:pPr>
            <a:r>
              <a:rPr sz="1200" spc="-40" dirty="0">
                <a:latin typeface="Tahoma"/>
                <a:cs typeface="Tahoma"/>
              </a:rPr>
              <a:t>jbrown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534911" y="2618232"/>
            <a:ext cx="1094740" cy="1523365"/>
            <a:chOff x="6534911" y="2618232"/>
            <a:chExt cx="1094740" cy="1523365"/>
          </a:xfrm>
        </p:grpSpPr>
        <p:pic>
          <p:nvPicPr>
            <p:cNvPr id="90" name="object 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4717" y="3857415"/>
              <a:ext cx="169966" cy="13366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039734" y="4007787"/>
              <a:ext cx="340360" cy="133985"/>
            </a:xfrm>
            <a:custGeom>
              <a:avLst/>
              <a:gdLst/>
              <a:ahLst/>
              <a:cxnLst/>
              <a:rect l="l" t="t" r="r" b="b"/>
              <a:pathLst>
                <a:path w="340359" h="133985">
                  <a:moveTo>
                    <a:pt x="339932" y="133664"/>
                  </a:moveTo>
                  <a:lnTo>
                    <a:pt x="0" y="133664"/>
                  </a:lnTo>
                  <a:lnTo>
                    <a:pt x="0" y="66832"/>
                  </a:lnTo>
                  <a:lnTo>
                    <a:pt x="35619" y="30439"/>
                  </a:lnTo>
                  <a:lnTo>
                    <a:pt x="77646" y="14254"/>
                  </a:lnTo>
                  <a:lnTo>
                    <a:pt x="117383" y="4934"/>
                  </a:lnTo>
                  <a:lnTo>
                    <a:pt x="169966" y="0"/>
                  </a:lnTo>
                  <a:lnTo>
                    <a:pt x="188689" y="600"/>
                  </a:lnTo>
                  <a:lnTo>
                    <a:pt x="240077" y="8354"/>
                  </a:lnTo>
                  <a:lnTo>
                    <a:pt x="283897" y="21093"/>
                  </a:lnTo>
                  <a:lnTo>
                    <a:pt x="322936" y="40099"/>
                  </a:lnTo>
                  <a:lnTo>
                    <a:pt x="339932" y="66832"/>
                  </a:lnTo>
                  <a:lnTo>
                    <a:pt x="339932" y="133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206995" y="3515481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64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21279" y="3372608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85712" y="0"/>
                  </a:moveTo>
                  <a:lnTo>
                    <a:pt x="0" y="171462"/>
                  </a:lnTo>
                  <a:lnTo>
                    <a:pt x="171450" y="171450"/>
                  </a:lnTo>
                  <a:lnTo>
                    <a:pt x="85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534911" y="2618232"/>
              <a:ext cx="1094740" cy="768350"/>
            </a:xfrm>
            <a:custGeom>
              <a:avLst/>
              <a:gdLst/>
              <a:ahLst/>
              <a:cxnLst/>
              <a:rect l="l" t="t" r="r" b="b"/>
              <a:pathLst>
                <a:path w="1094740" h="768350">
                  <a:moveTo>
                    <a:pt x="1094231" y="0"/>
                  </a:moveTo>
                  <a:lnTo>
                    <a:pt x="0" y="0"/>
                  </a:lnTo>
                  <a:lnTo>
                    <a:pt x="0" y="768096"/>
                  </a:lnTo>
                  <a:lnTo>
                    <a:pt x="1094231" y="768096"/>
                  </a:lnTo>
                  <a:lnTo>
                    <a:pt x="1094231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54177" y="2668930"/>
              <a:ext cx="546735" cy="340995"/>
            </a:xfrm>
            <a:custGeom>
              <a:avLst/>
              <a:gdLst/>
              <a:ahLst/>
              <a:cxnLst/>
              <a:rect l="l" t="t" r="r" b="b"/>
              <a:pathLst>
                <a:path w="546734" h="340994">
                  <a:moveTo>
                    <a:pt x="175666" y="58508"/>
                  </a:moveTo>
                  <a:lnTo>
                    <a:pt x="171056" y="35725"/>
                  </a:lnTo>
                  <a:lnTo>
                    <a:pt x="158508" y="17132"/>
                  </a:lnTo>
                  <a:lnTo>
                    <a:pt x="139903" y="4597"/>
                  </a:lnTo>
                  <a:lnTo>
                    <a:pt x="117106" y="0"/>
                  </a:lnTo>
                  <a:lnTo>
                    <a:pt x="94322" y="4597"/>
                  </a:lnTo>
                  <a:lnTo>
                    <a:pt x="75704" y="17132"/>
                  </a:lnTo>
                  <a:lnTo>
                    <a:pt x="63157" y="35725"/>
                  </a:lnTo>
                  <a:lnTo>
                    <a:pt x="58559" y="58508"/>
                  </a:lnTo>
                  <a:lnTo>
                    <a:pt x="63157" y="81280"/>
                  </a:lnTo>
                  <a:lnTo>
                    <a:pt x="75704" y="99872"/>
                  </a:lnTo>
                  <a:lnTo>
                    <a:pt x="94322" y="112420"/>
                  </a:lnTo>
                  <a:lnTo>
                    <a:pt x="117106" y="117017"/>
                  </a:lnTo>
                  <a:lnTo>
                    <a:pt x="139903" y="112420"/>
                  </a:lnTo>
                  <a:lnTo>
                    <a:pt x="158508" y="99872"/>
                  </a:lnTo>
                  <a:lnTo>
                    <a:pt x="171056" y="81280"/>
                  </a:lnTo>
                  <a:lnTo>
                    <a:pt x="175666" y="58508"/>
                  </a:lnTo>
                  <a:close/>
                </a:path>
                <a:path w="546734" h="340994">
                  <a:moveTo>
                    <a:pt x="212090" y="208026"/>
                  </a:moveTo>
                  <a:lnTo>
                    <a:pt x="202399" y="195618"/>
                  </a:lnTo>
                  <a:lnTo>
                    <a:pt x="195021" y="181864"/>
                  </a:lnTo>
                  <a:lnTo>
                    <a:pt x="190322" y="166890"/>
                  </a:lnTo>
                  <a:lnTo>
                    <a:pt x="188671" y="150825"/>
                  </a:lnTo>
                  <a:lnTo>
                    <a:pt x="188671" y="148221"/>
                  </a:lnTo>
                  <a:lnTo>
                    <a:pt x="180860" y="145618"/>
                  </a:lnTo>
                  <a:lnTo>
                    <a:pt x="173062" y="141719"/>
                  </a:lnTo>
                  <a:lnTo>
                    <a:pt x="165252" y="140423"/>
                  </a:lnTo>
                  <a:lnTo>
                    <a:pt x="154076" y="137553"/>
                  </a:lnTo>
                  <a:lnTo>
                    <a:pt x="142151" y="135051"/>
                  </a:lnTo>
                  <a:lnTo>
                    <a:pt x="129755" y="133286"/>
                  </a:lnTo>
                  <a:lnTo>
                    <a:pt x="117106" y="132613"/>
                  </a:lnTo>
                  <a:lnTo>
                    <a:pt x="105194" y="133108"/>
                  </a:lnTo>
                  <a:lnTo>
                    <a:pt x="53619" y="145783"/>
                  </a:lnTo>
                  <a:lnTo>
                    <a:pt x="11722" y="167728"/>
                  </a:lnTo>
                  <a:lnTo>
                    <a:pt x="0" y="191122"/>
                  </a:lnTo>
                  <a:lnTo>
                    <a:pt x="0" y="249631"/>
                  </a:lnTo>
                  <a:lnTo>
                    <a:pt x="140525" y="249631"/>
                  </a:lnTo>
                  <a:lnTo>
                    <a:pt x="144437" y="244436"/>
                  </a:lnTo>
                  <a:lnTo>
                    <a:pt x="147040" y="241833"/>
                  </a:lnTo>
                  <a:lnTo>
                    <a:pt x="152234" y="237934"/>
                  </a:lnTo>
                  <a:lnTo>
                    <a:pt x="166344" y="228688"/>
                  </a:lnTo>
                  <a:lnTo>
                    <a:pt x="181190" y="220548"/>
                  </a:lnTo>
                  <a:lnTo>
                    <a:pt x="196519" y="213614"/>
                  </a:lnTo>
                  <a:lnTo>
                    <a:pt x="212090" y="208026"/>
                  </a:lnTo>
                  <a:close/>
                </a:path>
                <a:path w="546734" h="340994">
                  <a:moveTo>
                    <a:pt x="331800" y="149517"/>
                  </a:moveTo>
                  <a:lnTo>
                    <a:pt x="327202" y="126746"/>
                  </a:lnTo>
                  <a:lnTo>
                    <a:pt x="314655" y="108140"/>
                  </a:lnTo>
                  <a:lnTo>
                    <a:pt x="296037" y="95605"/>
                  </a:lnTo>
                  <a:lnTo>
                    <a:pt x="273253" y="91008"/>
                  </a:lnTo>
                  <a:lnTo>
                    <a:pt x="250456" y="95605"/>
                  </a:lnTo>
                  <a:lnTo>
                    <a:pt x="231838" y="108140"/>
                  </a:lnTo>
                  <a:lnTo>
                    <a:pt x="219290" y="126746"/>
                  </a:lnTo>
                  <a:lnTo>
                    <a:pt x="214693" y="149517"/>
                  </a:lnTo>
                  <a:lnTo>
                    <a:pt x="219290" y="172300"/>
                  </a:lnTo>
                  <a:lnTo>
                    <a:pt x="231838" y="190893"/>
                  </a:lnTo>
                  <a:lnTo>
                    <a:pt x="250456" y="203428"/>
                  </a:lnTo>
                  <a:lnTo>
                    <a:pt x="273253" y="208026"/>
                  </a:lnTo>
                  <a:lnTo>
                    <a:pt x="296037" y="203428"/>
                  </a:lnTo>
                  <a:lnTo>
                    <a:pt x="314655" y="190893"/>
                  </a:lnTo>
                  <a:lnTo>
                    <a:pt x="327202" y="172300"/>
                  </a:lnTo>
                  <a:lnTo>
                    <a:pt x="331800" y="149517"/>
                  </a:lnTo>
                  <a:close/>
                </a:path>
                <a:path w="546734" h="340994">
                  <a:moveTo>
                    <a:pt x="390347" y="282143"/>
                  </a:moveTo>
                  <a:lnTo>
                    <a:pt x="366039" y="249720"/>
                  </a:lnTo>
                  <a:lnTo>
                    <a:pt x="321386" y="231432"/>
                  </a:lnTo>
                  <a:lnTo>
                    <a:pt x="273253" y="223634"/>
                  </a:lnTo>
                  <a:lnTo>
                    <a:pt x="261327" y="224116"/>
                  </a:lnTo>
                  <a:lnTo>
                    <a:pt x="209753" y="236245"/>
                  </a:lnTo>
                  <a:lnTo>
                    <a:pt x="167855" y="258737"/>
                  </a:lnTo>
                  <a:lnTo>
                    <a:pt x="156146" y="282143"/>
                  </a:lnTo>
                  <a:lnTo>
                    <a:pt x="156146" y="340652"/>
                  </a:lnTo>
                  <a:lnTo>
                    <a:pt x="390347" y="340652"/>
                  </a:lnTo>
                  <a:lnTo>
                    <a:pt x="390347" y="282143"/>
                  </a:lnTo>
                  <a:close/>
                </a:path>
                <a:path w="546734" h="340994">
                  <a:moveTo>
                    <a:pt x="487934" y="58508"/>
                  </a:moveTo>
                  <a:lnTo>
                    <a:pt x="483336" y="35725"/>
                  </a:lnTo>
                  <a:lnTo>
                    <a:pt x="470789" y="17132"/>
                  </a:lnTo>
                  <a:lnTo>
                    <a:pt x="452183" y="4597"/>
                  </a:lnTo>
                  <a:lnTo>
                    <a:pt x="429387" y="0"/>
                  </a:lnTo>
                  <a:lnTo>
                    <a:pt x="406590" y="4597"/>
                  </a:lnTo>
                  <a:lnTo>
                    <a:pt x="387985" y="17132"/>
                  </a:lnTo>
                  <a:lnTo>
                    <a:pt x="375437" y="35725"/>
                  </a:lnTo>
                  <a:lnTo>
                    <a:pt x="370827" y="58508"/>
                  </a:lnTo>
                  <a:lnTo>
                    <a:pt x="375437" y="81280"/>
                  </a:lnTo>
                  <a:lnTo>
                    <a:pt x="387985" y="99872"/>
                  </a:lnTo>
                  <a:lnTo>
                    <a:pt x="406590" y="112420"/>
                  </a:lnTo>
                  <a:lnTo>
                    <a:pt x="429387" y="117017"/>
                  </a:lnTo>
                  <a:lnTo>
                    <a:pt x="452183" y="112420"/>
                  </a:lnTo>
                  <a:lnTo>
                    <a:pt x="470789" y="99872"/>
                  </a:lnTo>
                  <a:lnTo>
                    <a:pt x="483336" y="81280"/>
                  </a:lnTo>
                  <a:lnTo>
                    <a:pt x="487934" y="58508"/>
                  </a:lnTo>
                  <a:close/>
                </a:path>
                <a:path w="546734" h="340994">
                  <a:moveTo>
                    <a:pt x="546493" y="191122"/>
                  </a:moveTo>
                  <a:lnTo>
                    <a:pt x="522173" y="158699"/>
                  </a:lnTo>
                  <a:lnTo>
                    <a:pt x="477532" y="140423"/>
                  </a:lnTo>
                  <a:lnTo>
                    <a:pt x="429387" y="132613"/>
                  </a:lnTo>
                  <a:lnTo>
                    <a:pt x="417474" y="133108"/>
                  </a:lnTo>
                  <a:lnTo>
                    <a:pt x="365633" y="145618"/>
                  </a:lnTo>
                  <a:lnTo>
                    <a:pt x="357822" y="149517"/>
                  </a:lnTo>
                  <a:lnTo>
                    <a:pt x="357822" y="150825"/>
                  </a:lnTo>
                  <a:lnTo>
                    <a:pt x="356171" y="167068"/>
                  </a:lnTo>
                  <a:lnTo>
                    <a:pt x="351472" y="182346"/>
                  </a:lnTo>
                  <a:lnTo>
                    <a:pt x="344093" y="196164"/>
                  </a:lnTo>
                  <a:lnTo>
                    <a:pt x="334403" y="208026"/>
                  </a:lnTo>
                  <a:lnTo>
                    <a:pt x="351980" y="214350"/>
                  </a:lnTo>
                  <a:lnTo>
                    <a:pt x="367741" y="221513"/>
                  </a:lnTo>
                  <a:lnTo>
                    <a:pt x="381787" y="229425"/>
                  </a:lnTo>
                  <a:lnTo>
                    <a:pt x="394258" y="237934"/>
                  </a:lnTo>
                  <a:lnTo>
                    <a:pt x="398157" y="241833"/>
                  </a:lnTo>
                  <a:lnTo>
                    <a:pt x="402056" y="244436"/>
                  </a:lnTo>
                  <a:lnTo>
                    <a:pt x="404660" y="249631"/>
                  </a:lnTo>
                  <a:lnTo>
                    <a:pt x="546493" y="249631"/>
                  </a:lnTo>
                  <a:lnTo>
                    <a:pt x="546493" y="19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574535" y="2944368"/>
              <a:ext cx="1021080" cy="375285"/>
            </a:xfrm>
            <a:custGeom>
              <a:avLst/>
              <a:gdLst/>
              <a:ahLst/>
              <a:cxnLst/>
              <a:rect l="l" t="t" r="r" b="b"/>
              <a:pathLst>
                <a:path w="1021079" h="375285">
                  <a:moveTo>
                    <a:pt x="1021079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1021079" y="374903"/>
                  </a:lnTo>
                  <a:lnTo>
                    <a:pt x="1021079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6534911" y="2624327"/>
            <a:ext cx="1094740" cy="7670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43840" marR="233045" indent="191770">
              <a:lnSpc>
                <a:spcPct val="100000"/>
              </a:lnSpc>
              <a:spcBef>
                <a:spcPts val="919"/>
              </a:spcBef>
            </a:pPr>
            <a:r>
              <a:rPr sz="1200" spc="-55" dirty="0">
                <a:latin typeface="Tahoma"/>
                <a:cs typeface="Tahoma"/>
              </a:rPr>
              <a:t>Site 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M</a:t>
            </a:r>
            <a:r>
              <a:rPr sz="1200" spc="-60" dirty="0">
                <a:latin typeface="Tahoma"/>
                <a:cs typeface="Tahoma"/>
              </a:rPr>
              <a:t>a</a:t>
            </a:r>
            <a:r>
              <a:rPr sz="1200" spc="-25" dirty="0">
                <a:latin typeface="Tahoma"/>
                <a:cs typeface="Tahoma"/>
              </a:rPr>
              <a:t>n</a:t>
            </a:r>
            <a:r>
              <a:rPr sz="1200" spc="-90" dirty="0">
                <a:latin typeface="Tahoma"/>
                <a:cs typeface="Tahoma"/>
              </a:rPr>
              <a:t>a</a:t>
            </a:r>
            <a:r>
              <a:rPr sz="1200" spc="-60" dirty="0">
                <a:latin typeface="Tahoma"/>
                <a:cs typeface="Tahoma"/>
              </a:rPr>
              <a:t>ge</a:t>
            </a:r>
            <a:r>
              <a:rPr sz="1200" spc="-30" dirty="0">
                <a:latin typeface="Tahoma"/>
                <a:cs typeface="Tahoma"/>
              </a:rPr>
              <a:t>r</a:t>
            </a:r>
            <a:r>
              <a:rPr sz="1200" spc="-85" dirty="0"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4419600" y="1368552"/>
            <a:ext cx="1097280" cy="768350"/>
            <a:chOff x="4419600" y="1368552"/>
            <a:chExt cx="1097280" cy="768350"/>
          </a:xfrm>
        </p:grpSpPr>
        <p:sp>
          <p:nvSpPr>
            <p:cNvPr id="99" name="object 99"/>
            <p:cNvSpPr/>
            <p:nvPr/>
          </p:nvSpPr>
          <p:spPr>
            <a:xfrm>
              <a:off x="4419600" y="1368552"/>
              <a:ext cx="1097280" cy="768350"/>
            </a:xfrm>
            <a:custGeom>
              <a:avLst/>
              <a:gdLst/>
              <a:ahLst/>
              <a:cxnLst/>
              <a:rect l="l" t="t" r="r" b="b"/>
              <a:pathLst>
                <a:path w="1097279" h="768350">
                  <a:moveTo>
                    <a:pt x="1097279" y="0"/>
                  </a:moveTo>
                  <a:lnTo>
                    <a:pt x="0" y="0"/>
                  </a:lnTo>
                  <a:lnTo>
                    <a:pt x="0" y="768096"/>
                  </a:lnTo>
                  <a:lnTo>
                    <a:pt x="1097279" y="768096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41913" y="1419250"/>
              <a:ext cx="546735" cy="340995"/>
            </a:xfrm>
            <a:custGeom>
              <a:avLst/>
              <a:gdLst/>
              <a:ahLst/>
              <a:cxnLst/>
              <a:rect l="l" t="t" r="r" b="b"/>
              <a:pathLst>
                <a:path w="546735" h="340994">
                  <a:moveTo>
                    <a:pt x="175653" y="58508"/>
                  </a:moveTo>
                  <a:lnTo>
                    <a:pt x="171056" y="35725"/>
                  </a:lnTo>
                  <a:lnTo>
                    <a:pt x="158508" y="17132"/>
                  </a:lnTo>
                  <a:lnTo>
                    <a:pt x="139903" y="4597"/>
                  </a:lnTo>
                  <a:lnTo>
                    <a:pt x="117106" y="0"/>
                  </a:lnTo>
                  <a:lnTo>
                    <a:pt x="94310" y="4597"/>
                  </a:lnTo>
                  <a:lnTo>
                    <a:pt x="75704" y="17132"/>
                  </a:lnTo>
                  <a:lnTo>
                    <a:pt x="63157" y="35725"/>
                  </a:lnTo>
                  <a:lnTo>
                    <a:pt x="58559" y="58508"/>
                  </a:lnTo>
                  <a:lnTo>
                    <a:pt x="63157" y="81280"/>
                  </a:lnTo>
                  <a:lnTo>
                    <a:pt x="75704" y="99872"/>
                  </a:lnTo>
                  <a:lnTo>
                    <a:pt x="94310" y="112420"/>
                  </a:lnTo>
                  <a:lnTo>
                    <a:pt x="117106" y="117017"/>
                  </a:lnTo>
                  <a:lnTo>
                    <a:pt x="139903" y="112420"/>
                  </a:lnTo>
                  <a:lnTo>
                    <a:pt x="158508" y="99872"/>
                  </a:lnTo>
                  <a:lnTo>
                    <a:pt x="171056" y="81280"/>
                  </a:lnTo>
                  <a:lnTo>
                    <a:pt x="175653" y="58508"/>
                  </a:lnTo>
                  <a:close/>
                </a:path>
                <a:path w="546735" h="340994">
                  <a:moveTo>
                    <a:pt x="212090" y="208026"/>
                  </a:moveTo>
                  <a:lnTo>
                    <a:pt x="202399" y="195618"/>
                  </a:lnTo>
                  <a:lnTo>
                    <a:pt x="195021" y="181864"/>
                  </a:lnTo>
                  <a:lnTo>
                    <a:pt x="190322" y="166890"/>
                  </a:lnTo>
                  <a:lnTo>
                    <a:pt x="188671" y="150825"/>
                  </a:lnTo>
                  <a:lnTo>
                    <a:pt x="188671" y="148221"/>
                  </a:lnTo>
                  <a:lnTo>
                    <a:pt x="180860" y="145618"/>
                  </a:lnTo>
                  <a:lnTo>
                    <a:pt x="173062" y="141719"/>
                  </a:lnTo>
                  <a:lnTo>
                    <a:pt x="165252" y="140423"/>
                  </a:lnTo>
                  <a:lnTo>
                    <a:pt x="154063" y="137553"/>
                  </a:lnTo>
                  <a:lnTo>
                    <a:pt x="142151" y="135051"/>
                  </a:lnTo>
                  <a:lnTo>
                    <a:pt x="129755" y="133286"/>
                  </a:lnTo>
                  <a:lnTo>
                    <a:pt x="117106" y="132613"/>
                  </a:lnTo>
                  <a:lnTo>
                    <a:pt x="105194" y="133108"/>
                  </a:lnTo>
                  <a:lnTo>
                    <a:pt x="53619" y="145783"/>
                  </a:lnTo>
                  <a:lnTo>
                    <a:pt x="11709" y="167728"/>
                  </a:lnTo>
                  <a:lnTo>
                    <a:pt x="0" y="191122"/>
                  </a:lnTo>
                  <a:lnTo>
                    <a:pt x="0" y="249631"/>
                  </a:lnTo>
                  <a:lnTo>
                    <a:pt x="140525" y="249631"/>
                  </a:lnTo>
                  <a:lnTo>
                    <a:pt x="144437" y="244436"/>
                  </a:lnTo>
                  <a:lnTo>
                    <a:pt x="147040" y="241833"/>
                  </a:lnTo>
                  <a:lnTo>
                    <a:pt x="152234" y="237934"/>
                  </a:lnTo>
                  <a:lnTo>
                    <a:pt x="166344" y="228688"/>
                  </a:lnTo>
                  <a:lnTo>
                    <a:pt x="181190" y="220548"/>
                  </a:lnTo>
                  <a:lnTo>
                    <a:pt x="196519" y="213614"/>
                  </a:lnTo>
                  <a:lnTo>
                    <a:pt x="212090" y="208026"/>
                  </a:lnTo>
                  <a:close/>
                </a:path>
                <a:path w="546735" h="340994">
                  <a:moveTo>
                    <a:pt x="331800" y="149517"/>
                  </a:moveTo>
                  <a:lnTo>
                    <a:pt x="327202" y="126746"/>
                  </a:lnTo>
                  <a:lnTo>
                    <a:pt x="314655" y="108140"/>
                  </a:lnTo>
                  <a:lnTo>
                    <a:pt x="296037" y="95605"/>
                  </a:lnTo>
                  <a:lnTo>
                    <a:pt x="273240" y="91008"/>
                  </a:lnTo>
                  <a:lnTo>
                    <a:pt x="250456" y="95605"/>
                  </a:lnTo>
                  <a:lnTo>
                    <a:pt x="231838" y="108140"/>
                  </a:lnTo>
                  <a:lnTo>
                    <a:pt x="219290" y="126746"/>
                  </a:lnTo>
                  <a:lnTo>
                    <a:pt x="214693" y="149517"/>
                  </a:lnTo>
                  <a:lnTo>
                    <a:pt x="219290" y="172300"/>
                  </a:lnTo>
                  <a:lnTo>
                    <a:pt x="231838" y="190893"/>
                  </a:lnTo>
                  <a:lnTo>
                    <a:pt x="250456" y="203428"/>
                  </a:lnTo>
                  <a:lnTo>
                    <a:pt x="273240" y="208026"/>
                  </a:lnTo>
                  <a:lnTo>
                    <a:pt x="296037" y="203428"/>
                  </a:lnTo>
                  <a:lnTo>
                    <a:pt x="314655" y="190893"/>
                  </a:lnTo>
                  <a:lnTo>
                    <a:pt x="327202" y="172300"/>
                  </a:lnTo>
                  <a:lnTo>
                    <a:pt x="331800" y="149517"/>
                  </a:lnTo>
                  <a:close/>
                </a:path>
                <a:path w="546735" h="340994">
                  <a:moveTo>
                    <a:pt x="390347" y="282143"/>
                  </a:moveTo>
                  <a:lnTo>
                    <a:pt x="366039" y="249720"/>
                  </a:lnTo>
                  <a:lnTo>
                    <a:pt x="321386" y="231432"/>
                  </a:lnTo>
                  <a:lnTo>
                    <a:pt x="273240" y="223634"/>
                  </a:lnTo>
                  <a:lnTo>
                    <a:pt x="261327" y="224116"/>
                  </a:lnTo>
                  <a:lnTo>
                    <a:pt x="209753" y="236245"/>
                  </a:lnTo>
                  <a:lnTo>
                    <a:pt x="167855" y="258737"/>
                  </a:lnTo>
                  <a:lnTo>
                    <a:pt x="156146" y="282143"/>
                  </a:lnTo>
                  <a:lnTo>
                    <a:pt x="156146" y="340652"/>
                  </a:lnTo>
                  <a:lnTo>
                    <a:pt x="390347" y="340652"/>
                  </a:lnTo>
                  <a:lnTo>
                    <a:pt x="390347" y="282143"/>
                  </a:lnTo>
                  <a:close/>
                </a:path>
                <a:path w="546735" h="340994">
                  <a:moveTo>
                    <a:pt x="487934" y="58508"/>
                  </a:moveTo>
                  <a:lnTo>
                    <a:pt x="483336" y="35725"/>
                  </a:lnTo>
                  <a:lnTo>
                    <a:pt x="470789" y="17132"/>
                  </a:lnTo>
                  <a:lnTo>
                    <a:pt x="452170" y="4597"/>
                  </a:lnTo>
                  <a:lnTo>
                    <a:pt x="429387" y="0"/>
                  </a:lnTo>
                  <a:lnTo>
                    <a:pt x="406590" y="4597"/>
                  </a:lnTo>
                  <a:lnTo>
                    <a:pt x="387985" y="17132"/>
                  </a:lnTo>
                  <a:lnTo>
                    <a:pt x="375437" y="35725"/>
                  </a:lnTo>
                  <a:lnTo>
                    <a:pt x="370827" y="58508"/>
                  </a:lnTo>
                  <a:lnTo>
                    <a:pt x="375437" y="81280"/>
                  </a:lnTo>
                  <a:lnTo>
                    <a:pt x="387985" y="99872"/>
                  </a:lnTo>
                  <a:lnTo>
                    <a:pt x="406590" y="112420"/>
                  </a:lnTo>
                  <a:lnTo>
                    <a:pt x="429387" y="117017"/>
                  </a:lnTo>
                  <a:lnTo>
                    <a:pt x="452170" y="112420"/>
                  </a:lnTo>
                  <a:lnTo>
                    <a:pt x="470789" y="99872"/>
                  </a:lnTo>
                  <a:lnTo>
                    <a:pt x="483336" y="81280"/>
                  </a:lnTo>
                  <a:lnTo>
                    <a:pt x="487934" y="58508"/>
                  </a:lnTo>
                  <a:close/>
                </a:path>
                <a:path w="546735" h="340994">
                  <a:moveTo>
                    <a:pt x="546481" y="191122"/>
                  </a:moveTo>
                  <a:lnTo>
                    <a:pt x="522173" y="158699"/>
                  </a:lnTo>
                  <a:lnTo>
                    <a:pt x="477520" y="140423"/>
                  </a:lnTo>
                  <a:lnTo>
                    <a:pt x="429387" y="132613"/>
                  </a:lnTo>
                  <a:lnTo>
                    <a:pt x="417474" y="133108"/>
                  </a:lnTo>
                  <a:lnTo>
                    <a:pt x="365633" y="145618"/>
                  </a:lnTo>
                  <a:lnTo>
                    <a:pt x="357822" y="149517"/>
                  </a:lnTo>
                  <a:lnTo>
                    <a:pt x="357822" y="150825"/>
                  </a:lnTo>
                  <a:lnTo>
                    <a:pt x="356171" y="167068"/>
                  </a:lnTo>
                  <a:lnTo>
                    <a:pt x="351472" y="182346"/>
                  </a:lnTo>
                  <a:lnTo>
                    <a:pt x="344093" y="196164"/>
                  </a:lnTo>
                  <a:lnTo>
                    <a:pt x="334403" y="208026"/>
                  </a:lnTo>
                  <a:lnTo>
                    <a:pt x="351980" y="214350"/>
                  </a:lnTo>
                  <a:lnTo>
                    <a:pt x="367741" y="221513"/>
                  </a:lnTo>
                  <a:lnTo>
                    <a:pt x="381787" y="229425"/>
                  </a:lnTo>
                  <a:lnTo>
                    <a:pt x="394258" y="237934"/>
                  </a:lnTo>
                  <a:lnTo>
                    <a:pt x="398157" y="241833"/>
                  </a:lnTo>
                  <a:lnTo>
                    <a:pt x="402056" y="244436"/>
                  </a:lnTo>
                  <a:lnTo>
                    <a:pt x="404660" y="249631"/>
                  </a:lnTo>
                  <a:lnTo>
                    <a:pt x="546481" y="249631"/>
                  </a:lnTo>
                  <a:lnTo>
                    <a:pt x="546481" y="19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4419600" y="1368552"/>
            <a:ext cx="1097280" cy="7683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/>
              <a:cs typeface="Times New Roman"/>
            </a:endParaRPr>
          </a:p>
          <a:p>
            <a:pPr marL="389255" marR="210820" indent="-165100">
              <a:lnSpc>
                <a:spcPct val="100000"/>
              </a:lnSpc>
            </a:pPr>
            <a:r>
              <a:rPr sz="1200" spc="-65" dirty="0">
                <a:latin typeface="Tahoma"/>
                <a:cs typeface="Tahoma"/>
              </a:rPr>
              <a:t>W</a:t>
            </a:r>
            <a:r>
              <a:rPr sz="1200" spc="-40" dirty="0">
                <a:latin typeface="Tahoma"/>
                <a:cs typeface="Tahoma"/>
              </a:rPr>
              <a:t>o</a:t>
            </a:r>
            <a:r>
              <a:rPr sz="1200" spc="-30" dirty="0">
                <a:latin typeface="Tahoma"/>
                <a:cs typeface="Tahoma"/>
              </a:rPr>
              <a:t>r</a:t>
            </a:r>
            <a:r>
              <a:rPr sz="1200" spc="-25" dirty="0">
                <a:latin typeface="Tahoma"/>
                <a:cs typeface="Tahoma"/>
              </a:rPr>
              <a:t>k</a:t>
            </a:r>
            <a:r>
              <a:rPr sz="1200" spc="-55" dirty="0">
                <a:latin typeface="Tahoma"/>
                <a:cs typeface="Tahoma"/>
              </a:rPr>
              <a:t>f</a:t>
            </a:r>
            <a:r>
              <a:rPr sz="1200" spc="10" dirty="0">
                <a:latin typeface="Tahoma"/>
                <a:cs typeface="Tahoma"/>
              </a:rPr>
              <a:t>l</a:t>
            </a:r>
            <a:r>
              <a:rPr sz="1200" spc="-5" dirty="0">
                <a:latin typeface="Tahoma"/>
                <a:cs typeface="Tahoma"/>
              </a:rPr>
              <a:t>ow</a:t>
            </a:r>
            <a:r>
              <a:rPr sz="1200" spc="-60" dirty="0">
                <a:latin typeface="Tahoma"/>
                <a:cs typeface="Tahoma"/>
              </a:rPr>
              <a:t>-  </a:t>
            </a:r>
            <a:r>
              <a:rPr sz="1200" spc="-55" dirty="0">
                <a:latin typeface="Tahoma"/>
                <a:cs typeface="Tahoma"/>
              </a:rPr>
              <a:t>users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943600" y="1350263"/>
            <a:ext cx="1097280" cy="765175"/>
            <a:chOff x="5943600" y="1350263"/>
            <a:chExt cx="1097280" cy="765175"/>
          </a:xfrm>
        </p:grpSpPr>
        <p:sp>
          <p:nvSpPr>
            <p:cNvPr id="103" name="object 103"/>
            <p:cNvSpPr/>
            <p:nvPr/>
          </p:nvSpPr>
          <p:spPr>
            <a:xfrm>
              <a:off x="5943600" y="1350263"/>
              <a:ext cx="1097280" cy="765175"/>
            </a:xfrm>
            <a:custGeom>
              <a:avLst/>
              <a:gdLst/>
              <a:ahLst/>
              <a:cxnLst/>
              <a:rect l="l" t="t" r="r" b="b"/>
              <a:pathLst>
                <a:path w="1097279" h="765175">
                  <a:moveTo>
                    <a:pt x="1097279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1097279" y="765048"/>
                  </a:lnTo>
                  <a:lnTo>
                    <a:pt x="1097279" y="0"/>
                  </a:lnTo>
                  <a:close/>
                </a:path>
              </a:pathLst>
            </a:custGeom>
            <a:solidFill>
              <a:srgbClr val="C6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65913" y="1400962"/>
              <a:ext cx="546735" cy="340995"/>
            </a:xfrm>
            <a:custGeom>
              <a:avLst/>
              <a:gdLst/>
              <a:ahLst/>
              <a:cxnLst/>
              <a:rect l="l" t="t" r="r" b="b"/>
              <a:pathLst>
                <a:path w="546734" h="340994">
                  <a:moveTo>
                    <a:pt x="175653" y="58508"/>
                  </a:moveTo>
                  <a:lnTo>
                    <a:pt x="171056" y="35725"/>
                  </a:lnTo>
                  <a:lnTo>
                    <a:pt x="158508" y="17132"/>
                  </a:lnTo>
                  <a:lnTo>
                    <a:pt x="139903" y="4597"/>
                  </a:lnTo>
                  <a:lnTo>
                    <a:pt x="117106" y="0"/>
                  </a:lnTo>
                  <a:lnTo>
                    <a:pt x="94310" y="4597"/>
                  </a:lnTo>
                  <a:lnTo>
                    <a:pt x="75704" y="17132"/>
                  </a:lnTo>
                  <a:lnTo>
                    <a:pt x="63157" y="35725"/>
                  </a:lnTo>
                  <a:lnTo>
                    <a:pt x="58559" y="58508"/>
                  </a:lnTo>
                  <a:lnTo>
                    <a:pt x="63157" y="81280"/>
                  </a:lnTo>
                  <a:lnTo>
                    <a:pt x="75704" y="99872"/>
                  </a:lnTo>
                  <a:lnTo>
                    <a:pt x="94310" y="112420"/>
                  </a:lnTo>
                  <a:lnTo>
                    <a:pt x="117106" y="117017"/>
                  </a:lnTo>
                  <a:lnTo>
                    <a:pt x="139903" y="112420"/>
                  </a:lnTo>
                  <a:lnTo>
                    <a:pt x="158508" y="99872"/>
                  </a:lnTo>
                  <a:lnTo>
                    <a:pt x="171056" y="81280"/>
                  </a:lnTo>
                  <a:lnTo>
                    <a:pt x="175653" y="58508"/>
                  </a:lnTo>
                  <a:close/>
                </a:path>
                <a:path w="546734" h="340994">
                  <a:moveTo>
                    <a:pt x="212090" y="208026"/>
                  </a:moveTo>
                  <a:lnTo>
                    <a:pt x="202399" y="195618"/>
                  </a:lnTo>
                  <a:lnTo>
                    <a:pt x="195008" y="181864"/>
                  </a:lnTo>
                  <a:lnTo>
                    <a:pt x="190322" y="166890"/>
                  </a:lnTo>
                  <a:lnTo>
                    <a:pt x="188671" y="150825"/>
                  </a:lnTo>
                  <a:lnTo>
                    <a:pt x="188671" y="148221"/>
                  </a:lnTo>
                  <a:lnTo>
                    <a:pt x="180860" y="145618"/>
                  </a:lnTo>
                  <a:lnTo>
                    <a:pt x="173062" y="141719"/>
                  </a:lnTo>
                  <a:lnTo>
                    <a:pt x="165252" y="140423"/>
                  </a:lnTo>
                  <a:lnTo>
                    <a:pt x="154063" y="137553"/>
                  </a:lnTo>
                  <a:lnTo>
                    <a:pt x="142151" y="135051"/>
                  </a:lnTo>
                  <a:lnTo>
                    <a:pt x="129755" y="133286"/>
                  </a:lnTo>
                  <a:lnTo>
                    <a:pt x="117106" y="132613"/>
                  </a:lnTo>
                  <a:lnTo>
                    <a:pt x="105194" y="133108"/>
                  </a:lnTo>
                  <a:lnTo>
                    <a:pt x="53619" y="145783"/>
                  </a:lnTo>
                  <a:lnTo>
                    <a:pt x="11709" y="167728"/>
                  </a:lnTo>
                  <a:lnTo>
                    <a:pt x="0" y="191122"/>
                  </a:lnTo>
                  <a:lnTo>
                    <a:pt x="0" y="249643"/>
                  </a:lnTo>
                  <a:lnTo>
                    <a:pt x="140525" y="249643"/>
                  </a:lnTo>
                  <a:lnTo>
                    <a:pt x="144437" y="244436"/>
                  </a:lnTo>
                  <a:lnTo>
                    <a:pt x="147027" y="241833"/>
                  </a:lnTo>
                  <a:lnTo>
                    <a:pt x="152234" y="237934"/>
                  </a:lnTo>
                  <a:lnTo>
                    <a:pt x="166344" y="228688"/>
                  </a:lnTo>
                  <a:lnTo>
                    <a:pt x="181190" y="220548"/>
                  </a:lnTo>
                  <a:lnTo>
                    <a:pt x="196519" y="213614"/>
                  </a:lnTo>
                  <a:lnTo>
                    <a:pt x="212090" y="208026"/>
                  </a:lnTo>
                  <a:close/>
                </a:path>
                <a:path w="546734" h="340994">
                  <a:moveTo>
                    <a:pt x="331800" y="149517"/>
                  </a:moveTo>
                  <a:lnTo>
                    <a:pt x="327190" y="126746"/>
                  </a:lnTo>
                  <a:lnTo>
                    <a:pt x="314655" y="108153"/>
                  </a:lnTo>
                  <a:lnTo>
                    <a:pt x="296037" y="95605"/>
                  </a:lnTo>
                  <a:lnTo>
                    <a:pt x="273240" y="91008"/>
                  </a:lnTo>
                  <a:lnTo>
                    <a:pt x="250456" y="95605"/>
                  </a:lnTo>
                  <a:lnTo>
                    <a:pt x="231838" y="108153"/>
                  </a:lnTo>
                  <a:lnTo>
                    <a:pt x="219290" y="126746"/>
                  </a:lnTo>
                  <a:lnTo>
                    <a:pt x="214693" y="149517"/>
                  </a:lnTo>
                  <a:lnTo>
                    <a:pt x="219290" y="172300"/>
                  </a:lnTo>
                  <a:lnTo>
                    <a:pt x="231838" y="190893"/>
                  </a:lnTo>
                  <a:lnTo>
                    <a:pt x="250456" y="203428"/>
                  </a:lnTo>
                  <a:lnTo>
                    <a:pt x="273240" y="208026"/>
                  </a:lnTo>
                  <a:lnTo>
                    <a:pt x="296037" y="203428"/>
                  </a:lnTo>
                  <a:lnTo>
                    <a:pt x="314655" y="190893"/>
                  </a:lnTo>
                  <a:lnTo>
                    <a:pt x="327190" y="172300"/>
                  </a:lnTo>
                  <a:lnTo>
                    <a:pt x="331800" y="149517"/>
                  </a:lnTo>
                  <a:close/>
                </a:path>
                <a:path w="546734" h="340994">
                  <a:moveTo>
                    <a:pt x="390347" y="282143"/>
                  </a:moveTo>
                  <a:lnTo>
                    <a:pt x="366039" y="249720"/>
                  </a:lnTo>
                  <a:lnTo>
                    <a:pt x="321386" y="231432"/>
                  </a:lnTo>
                  <a:lnTo>
                    <a:pt x="273240" y="223634"/>
                  </a:lnTo>
                  <a:lnTo>
                    <a:pt x="261327" y="224116"/>
                  </a:lnTo>
                  <a:lnTo>
                    <a:pt x="209753" y="236245"/>
                  </a:lnTo>
                  <a:lnTo>
                    <a:pt x="167855" y="258737"/>
                  </a:lnTo>
                  <a:lnTo>
                    <a:pt x="156146" y="282143"/>
                  </a:lnTo>
                  <a:lnTo>
                    <a:pt x="156146" y="340652"/>
                  </a:lnTo>
                  <a:lnTo>
                    <a:pt x="390347" y="340652"/>
                  </a:lnTo>
                  <a:lnTo>
                    <a:pt x="390347" y="282143"/>
                  </a:lnTo>
                  <a:close/>
                </a:path>
                <a:path w="546734" h="340994">
                  <a:moveTo>
                    <a:pt x="487934" y="58508"/>
                  </a:moveTo>
                  <a:lnTo>
                    <a:pt x="483336" y="35725"/>
                  </a:lnTo>
                  <a:lnTo>
                    <a:pt x="470789" y="17132"/>
                  </a:lnTo>
                  <a:lnTo>
                    <a:pt x="452170" y="4597"/>
                  </a:lnTo>
                  <a:lnTo>
                    <a:pt x="429387" y="0"/>
                  </a:lnTo>
                  <a:lnTo>
                    <a:pt x="406590" y="4597"/>
                  </a:lnTo>
                  <a:lnTo>
                    <a:pt x="387985" y="17132"/>
                  </a:lnTo>
                  <a:lnTo>
                    <a:pt x="375437" y="35725"/>
                  </a:lnTo>
                  <a:lnTo>
                    <a:pt x="370827" y="58508"/>
                  </a:lnTo>
                  <a:lnTo>
                    <a:pt x="375437" y="81280"/>
                  </a:lnTo>
                  <a:lnTo>
                    <a:pt x="387985" y="99872"/>
                  </a:lnTo>
                  <a:lnTo>
                    <a:pt x="406590" y="112420"/>
                  </a:lnTo>
                  <a:lnTo>
                    <a:pt x="429387" y="117017"/>
                  </a:lnTo>
                  <a:lnTo>
                    <a:pt x="452170" y="112420"/>
                  </a:lnTo>
                  <a:lnTo>
                    <a:pt x="470789" y="99872"/>
                  </a:lnTo>
                  <a:lnTo>
                    <a:pt x="483336" y="81280"/>
                  </a:lnTo>
                  <a:lnTo>
                    <a:pt x="487934" y="58508"/>
                  </a:lnTo>
                  <a:close/>
                </a:path>
                <a:path w="546734" h="340994">
                  <a:moveTo>
                    <a:pt x="546481" y="191122"/>
                  </a:moveTo>
                  <a:lnTo>
                    <a:pt x="522173" y="158699"/>
                  </a:lnTo>
                  <a:lnTo>
                    <a:pt x="477520" y="140423"/>
                  </a:lnTo>
                  <a:lnTo>
                    <a:pt x="429387" y="132613"/>
                  </a:lnTo>
                  <a:lnTo>
                    <a:pt x="417474" y="133108"/>
                  </a:lnTo>
                  <a:lnTo>
                    <a:pt x="365620" y="145618"/>
                  </a:lnTo>
                  <a:lnTo>
                    <a:pt x="357822" y="149517"/>
                  </a:lnTo>
                  <a:lnTo>
                    <a:pt x="357822" y="150825"/>
                  </a:lnTo>
                  <a:lnTo>
                    <a:pt x="356171" y="167068"/>
                  </a:lnTo>
                  <a:lnTo>
                    <a:pt x="351472" y="182346"/>
                  </a:lnTo>
                  <a:lnTo>
                    <a:pt x="344093" y="196164"/>
                  </a:lnTo>
                  <a:lnTo>
                    <a:pt x="334403" y="208026"/>
                  </a:lnTo>
                  <a:lnTo>
                    <a:pt x="351980" y="214350"/>
                  </a:lnTo>
                  <a:lnTo>
                    <a:pt x="367741" y="221526"/>
                  </a:lnTo>
                  <a:lnTo>
                    <a:pt x="381787" y="229425"/>
                  </a:lnTo>
                  <a:lnTo>
                    <a:pt x="394246" y="237934"/>
                  </a:lnTo>
                  <a:lnTo>
                    <a:pt x="398157" y="241833"/>
                  </a:lnTo>
                  <a:lnTo>
                    <a:pt x="402056" y="244436"/>
                  </a:lnTo>
                  <a:lnTo>
                    <a:pt x="404660" y="249631"/>
                  </a:lnTo>
                  <a:lnTo>
                    <a:pt x="546481" y="249631"/>
                  </a:lnTo>
                  <a:lnTo>
                    <a:pt x="546481" y="191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5943600" y="1350263"/>
            <a:ext cx="1097280" cy="7651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115570">
              <a:lnSpc>
                <a:spcPct val="100000"/>
              </a:lnSpc>
              <a:spcBef>
                <a:spcPts val="5"/>
              </a:spcBef>
            </a:pPr>
            <a:r>
              <a:rPr sz="1200" spc="-40" dirty="0">
                <a:latin typeface="Tahoma"/>
                <a:cs typeface="Tahoma"/>
              </a:rPr>
              <a:t>contributors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3431145" y="1760811"/>
            <a:ext cx="5403215" cy="1428750"/>
            <a:chOff x="3431145" y="1760811"/>
            <a:chExt cx="5403215" cy="1428750"/>
          </a:xfrm>
        </p:grpSpPr>
        <p:sp>
          <p:nvSpPr>
            <p:cNvPr id="107" name="object 107"/>
            <p:cNvSpPr/>
            <p:nvPr/>
          </p:nvSpPr>
          <p:spPr>
            <a:xfrm>
              <a:off x="3431133" y="2824568"/>
              <a:ext cx="5403215" cy="365125"/>
            </a:xfrm>
            <a:custGeom>
              <a:avLst/>
              <a:gdLst/>
              <a:ahLst/>
              <a:cxnLst/>
              <a:rect l="l" t="t" r="r" b="b"/>
              <a:pathLst>
                <a:path w="5403215" h="365125">
                  <a:moveTo>
                    <a:pt x="267373" y="231127"/>
                  </a:moveTo>
                  <a:lnTo>
                    <a:pt x="260578" y="188912"/>
                  </a:lnTo>
                  <a:lnTo>
                    <a:pt x="250520" y="169456"/>
                  </a:lnTo>
                  <a:lnTo>
                    <a:pt x="241617" y="152247"/>
                  </a:lnTo>
                  <a:lnTo>
                    <a:pt x="217538" y="128168"/>
                  </a:lnTo>
                  <a:lnTo>
                    <a:pt x="217538" y="186270"/>
                  </a:lnTo>
                  <a:lnTo>
                    <a:pt x="107289" y="296303"/>
                  </a:lnTo>
                  <a:lnTo>
                    <a:pt x="56921" y="245973"/>
                  </a:lnTo>
                  <a:lnTo>
                    <a:pt x="73748" y="229158"/>
                  </a:lnTo>
                  <a:lnTo>
                    <a:pt x="107289" y="262674"/>
                  </a:lnTo>
                  <a:lnTo>
                    <a:pt x="140398" y="229158"/>
                  </a:lnTo>
                  <a:lnTo>
                    <a:pt x="176479" y="192887"/>
                  </a:lnTo>
                  <a:lnTo>
                    <a:pt x="199593" y="170522"/>
                  </a:lnTo>
                  <a:lnTo>
                    <a:pt x="200063" y="170014"/>
                  </a:lnTo>
                  <a:lnTo>
                    <a:pt x="200469" y="169456"/>
                  </a:lnTo>
                  <a:lnTo>
                    <a:pt x="217538" y="186270"/>
                  </a:lnTo>
                  <a:lnTo>
                    <a:pt x="217538" y="128168"/>
                  </a:lnTo>
                  <a:lnTo>
                    <a:pt x="212699" y="123329"/>
                  </a:lnTo>
                  <a:lnTo>
                    <a:pt x="176034" y="104355"/>
                  </a:lnTo>
                  <a:lnTo>
                    <a:pt x="133794" y="97536"/>
                  </a:lnTo>
                  <a:lnTo>
                    <a:pt x="91440" y="104343"/>
                  </a:lnTo>
                  <a:lnTo>
                    <a:pt x="54737" y="123317"/>
                  </a:lnTo>
                  <a:lnTo>
                    <a:pt x="25793" y="152234"/>
                  </a:lnTo>
                  <a:lnTo>
                    <a:pt x="6819" y="188899"/>
                  </a:lnTo>
                  <a:lnTo>
                    <a:pt x="0" y="231127"/>
                  </a:lnTo>
                  <a:lnTo>
                    <a:pt x="6819" y="273354"/>
                  </a:lnTo>
                  <a:lnTo>
                    <a:pt x="25793" y="310019"/>
                  </a:lnTo>
                  <a:lnTo>
                    <a:pt x="54737" y="338937"/>
                  </a:lnTo>
                  <a:lnTo>
                    <a:pt x="91440" y="357911"/>
                  </a:lnTo>
                  <a:lnTo>
                    <a:pt x="133692" y="364718"/>
                  </a:lnTo>
                  <a:lnTo>
                    <a:pt x="175945" y="357911"/>
                  </a:lnTo>
                  <a:lnTo>
                    <a:pt x="212648" y="338937"/>
                  </a:lnTo>
                  <a:lnTo>
                    <a:pt x="241579" y="310019"/>
                  </a:lnTo>
                  <a:lnTo>
                    <a:pt x="248678" y="296303"/>
                  </a:lnTo>
                  <a:lnTo>
                    <a:pt x="260565" y="273354"/>
                  </a:lnTo>
                  <a:lnTo>
                    <a:pt x="267373" y="231127"/>
                  </a:lnTo>
                  <a:close/>
                </a:path>
                <a:path w="5403215" h="365125">
                  <a:moveTo>
                    <a:pt x="5402948" y="133591"/>
                  </a:moveTo>
                  <a:lnTo>
                    <a:pt x="5396090" y="91376"/>
                  </a:lnTo>
                  <a:lnTo>
                    <a:pt x="5385943" y="71920"/>
                  </a:lnTo>
                  <a:lnTo>
                    <a:pt x="5376964" y="54711"/>
                  </a:lnTo>
                  <a:lnTo>
                    <a:pt x="5352656" y="30632"/>
                  </a:lnTo>
                  <a:lnTo>
                    <a:pt x="5352656" y="88734"/>
                  </a:lnTo>
                  <a:lnTo>
                    <a:pt x="5241429" y="198767"/>
                  </a:lnTo>
                  <a:lnTo>
                    <a:pt x="5190604" y="148437"/>
                  </a:lnTo>
                  <a:lnTo>
                    <a:pt x="5207584" y="131622"/>
                  </a:lnTo>
                  <a:lnTo>
                    <a:pt x="5241429" y="165138"/>
                  </a:lnTo>
                  <a:lnTo>
                    <a:pt x="5274843" y="131622"/>
                  </a:lnTo>
                  <a:lnTo>
                    <a:pt x="5311241" y="95351"/>
                  </a:lnTo>
                  <a:lnTo>
                    <a:pt x="5334559" y="72986"/>
                  </a:lnTo>
                  <a:lnTo>
                    <a:pt x="5335028" y="72478"/>
                  </a:lnTo>
                  <a:lnTo>
                    <a:pt x="5335448" y="71920"/>
                  </a:lnTo>
                  <a:lnTo>
                    <a:pt x="5352656" y="88734"/>
                  </a:lnTo>
                  <a:lnTo>
                    <a:pt x="5352656" y="30632"/>
                  </a:lnTo>
                  <a:lnTo>
                    <a:pt x="5347779" y="25793"/>
                  </a:lnTo>
                  <a:lnTo>
                    <a:pt x="5310784" y="6819"/>
                  </a:lnTo>
                  <a:lnTo>
                    <a:pt x="5268163" y="0"/>
                  </a:lnTo>
                  <a:lnTo>
                    <a:pt x="5225427" y="6807"/>
                  </a:lnTo>
                  <a:lnTo>
                    <a:pt x="5188407" y="25781"/>
                  </a:lnTo>
                  <a:lnTo>
                    <a:pt x="5159210" y="54698"/>
                  </a:lnTo>
                  <a:lnTo>
                    <a:pt x="5140058" y="91363"/>
                  </a:lnTo>
                  <a:lnTo>
                    <a:pt x="5133187" y="133591"/>
                  </a:lnTo>
                  <a:lnTo>
                    <a:pt x="5140058" y="175818"/>
                  </a:lnTo>
                  <a:lnTo>
                    <a:pt x="5159210" y="212483"/>
                  </a:lnTo>
                  <a:lnTo>
                    <a:pt x="5188407" y="241401"/>
                  </a:lnTo>
                  <a:lnTo>
                    <a:pt x="5225427" y="260375"/>
                  </a:lnTo>
                  <a:lnTo>
                    <a:pt x="5268061" y="267182"/>
                  </a:lnTo>
                  <a:lnTo>
                    <a:pt x="5310695" y="260375"/>
                  </a:lnTo>
                  <a:lnTo>
                    <a:pt x="5347728" y="241401"/>
                  </a:lnTo>
                  <a:lnTo>
                    <a:pt x="5376926" y="212483"/>
                  </a:lnTo>
                  <a:lnTo>
                    <a:pt x="5384076" y="198767"/>
                  </a:lnTo>
                  <a:lnTo>
                    <a:pt x="5396065" y="175818"/>
                  </a:lnTo>
                  <a:lnTo>
                    <a:pt x="5402948" y="1335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630667" y="2044531"/>
              <a:ext cx="839469" cy="600710"/>
            </a:xfrm>
            <a:custGeom>
              <a:avLst/>
              <a:gdLst/>
              <a:ahLst/>
              <a:cxnLst/>
              <a:rect l="l" t="t" r="r" b="b"/>
              <a:pathLst>
                <a:path w="839470" h="600710">
                  <a:moveTo>
                    <a:pt x="0" y="600570"/>
                  </a:moveTo>
                  <a:lnTo>
                    <a:pt x="839393" y="0"/>
                  </a:lnTo>
                </a:path>
              </a:pathLst>
            </a:custGeom>
            <a:ln w="57149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396945" y="1961391"/>
              <a:ext cx="189865" cy="169545"/>
            </a:xfrm>
            <a:custGeom>
              <a:avLst/>
              <a:gdLst/>
              <a:ahLst/>
              <a:cxnLst/>
              <a:rect l="l" t="t" r="r" b="b"/>
              <a:pathLst>
                <a:path w="189865" h="169544">
                  <a:moveTo>
                    <a:pt x="189318" y="0"/>
                  </a:moveTo>
                  <a:lnTo>
                    <a:pt x="0" y="30048"/>
                  </a:lnTo>
                  <a:lnTo>
                    <a:pt x="99771" y="169481"/>
                  </a:lnTo>
                  <a:lnTo>
                    <a:pt x="1893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554833" y="1760811"/>
              <a:ext cx="267970" cy="267335"/>
            </a:xfrm>
            <a:custGeom>
              <a:avLst/>
              <a:gdLst/>
              <a:ahLst/>
              <a:cxnLst/>
              <a:rect l="l" t="t" r="r" b="b"/>
              <a:pathLst>
                <a:path w="267970" h="267335">
                  <a:moveTo>
                    <a:pt x="133686" y="267180"/>
                  </a:moveTo>
                  <a:lnTo>
                    <a:pt x="91431" y="260369"/>
                  </a:lnTo>
                  <a:lnTo>
                    <a:pt x="54733" y="241404"/>
                  </a:lnTo>
                  <a:lnTo>
                    <a:pt x="25794" y="212486"/>
                  </a:lnTo>
                  <a:lnTo>
                    <a:pt x="6815" y="175814"/>
                  </a:lnTo>
                  <a:lnTo>
                    <a:pt x="0" y="133590"/>
                  </a:lnTo>
                  <a:lnTo>
                    <a:pt x="6815" y="91365"/>
                  </a:lnTo>
                  <a:lnTo>
                    <a:pt x="25794" y="54693"/>
                  </a:lnTo>
                  <a:lnTo>
                    <a:pt x="54733" y="25775"/>
                  </a:lnTo>
                  <a:lnTo>
                    <a:pt x="91431" y="6810"/>
                  </a:lnTo>
                  <a:lnTo>
                    <a:pt x="133686" y="0"/>
                  </a:lnTo>
                  <a:lnTo>
                    <a:pt x="176023" y="6821"/>
                  </a:lnTo>
                  <a:lnTo>
                    <a:pt x="212699" y="25791"/>
                  </a:lnTo>
                  <a:lnTo>
                    <a:pt x="241616" y="54707"/>
                  </a:lnTo>
                  <a:lnTo>
                    <a:pt x="250516" y="71918"/>
                  </a:lnTo>
                  <a:lnTo>
                    <a:pt x="200468" y="71918"/>
                  </a:lnTo>
                  <a:lnTo>
                    <a:pt x="200060" y="72481"/>
                  </a:lnTo>
                  <a:lnTo>
                    <a:pt x="199588" y="72991"/>
                  </a:lnTo>
                  <a:lnTo>
                    <a:pt x="199060" y="73437"/>
                  </a:lnTo>
                  <a:lnTo>
                    <a:pt x="198011" y="74377"/>
                  </a:lnTo>
                  <a:lnTo>
                    <a:pt x="180542" y="91370"/>
                  </a:lnTo>
                  <a:lnTo>
                    <a:pt x="176478" y="95348"/>
                  </a:lnTo>
                  <a:lnTo>
                    <a:pt x="166816" y="104943"/>
                  </a:lnTo>
                  <a:lnTo>
                    <a:pt x="140399" y="131620"/>
                  </a:lnTo>
                  <a:lnTo>
                    <a:pt x="73744" y="131620"/>
                  </a:lnTo>
                  <a:lnTo>
                    <a:pt x="56915" y="148437"/>
                  </a:lnTo>
                  <a:lnTo>
                    <a:pt x="107286" y="198772"/>
                  </a:lnTo>
                  <a:lnTo>
                    <a:pt x="248676" y="198772"/>
                  </a:lnTo>
                  <a:lnTo>
                    <a:pt x="241579" y="212486"/>
                  </a:lnTo>
                  <a:lnTo>
                    <a:pt x="212640" y="241404"/>
                  </a:lnTo>
                  <a:lnTo>
                    <a:pt x="175941" y="260369"/>
                  </a:lnTo>
                  <a:lnTo>
                    <a:pt x="133686" y="267180"/>
                  </a:lnTo>
                  <a:close/>
                </a:path>
                <a:path w="267970" h="267335">
                  <a:moveTo>
                    <a:pt x="248676" y="198772"/>
                  </a:moveTo>
                  <a:lnTo>
                    <a:pt x="107286" y="198772"/>
                  </a:lnTo>
                  <a:lnTo>
                    <a:pt x="217533" y="88735"/>
                  </a:lnTo>
                  <a:lnTo>
                    <a:pt x="200468" y="71918"/>
                  </a:lnTo>
                  <a:lnTo>
                    <a:pt x="250516" y="71918"/>
                  </a:lnTo>
                  <a:lnTo>
                    <a:pt x="260574" y="91370"/>
                  </a:lnTo>
                  <a:lnTo>
                    <a:pt x="267373" y="133590"/>
                  </a:lnTo>
                  <a:lnTo>
                    <a:pt x="260557" y="175814"/>
                  </a:lnTo>
                  <a:lnTo>
                    <a:pt x="248676" y="198772"/>
                  </a:lnTo>
                  <a:close/>
                </a:path>
                <a:path w="267970" h="267335">
                  <a:moveTo>
                    <a:pt x="107286" y="165138"/>
                  </a:moveTo>
                  <a:lnTo>
                    <a:pt x="73744" y="131620"/>
                  </a:lnTo>
                  <a:lnTo>
                    <a:pt x="140399" y="131620"/>
                  </a:lnTo>
                  <a:lnTo>
                    <a:pt x="107286" y="1651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0131552" y="1420367"/>
            <a:ext cx="1423670" cy="253365"/>
          </a:xfrm>
          <a:prstGeom prst="rect">
            <a:avLst/>
          </a:prstGeom>
          <a:solidFill>
            <a:srgbClr val="E0E2E4"/>
          </a:solidFill>
          <a:ln w="25400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200" spc="-20" dirty="0">
                <a:latin typeface="Tahoma"/>
                <a:cs typeface="Tahoma"/>
              </a:rPr>
              <a:t>P</a:t>
            </a:r>
            <a:r>
              <a:rPr sz="1200" spc="-60" dirty="0">
                <a:latin typeface="Tahoma"/>
                <a:cs typeface="Tahoma"/>
              </a:rPr>
              <a:t>e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-5" dirty="0">
                <a:latin typeface="Tahoma"/>
                <a:cs typeface="Tahoma"/>
              </a:rPr>
              <a:t>m</a:t>
            </a:r>
            <a:r>
              <a:rPr sz="1200" spc="10" dirty="0">
                <a:latin typeface="Tahoma"/>
                <a:cs typeface="Tahoma"/>
              </a:rPr>
              <a:t>i</a:t>
            </a:r>
            <a:r>
              <a:rPr sz="1200" spc="-60" dirty="0">
                <a:latin typeface="Tahoma"/>
                <a:cs typeface="Tahoma"/>
              </a:rPr>
              <a:t>s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i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25" dirty="0">
                <a:latin typeface="Tahoma"/>
                <a:cs typeface="Tahoma"/>
              </a:rPr>
              <a:t>n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C</a:t>
            </a:r>
            <a:r>
              <a:rPr sz="1200" spc="-35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n</a:t>
            </a:r>
            <a:r>
              <a:rPr sz="1200" spc="-85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10" dirty="0">
                <a:latin typeface="Tahoma"/>
                <a:cs typeface="Tahoma"/>
              </a:rPr>
              <a:t>l</a:t>
            </a:r>
            <a:r>
              <a:rPr sz="1200" spc="-55" dirty="0"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11005820" cy="3035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19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exercise,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give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full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site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managers.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also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give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Workflow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site </a:t>
            </a:r>
            <a:r>
              <a:rPr sz="2200" spc="-114" dirty="0">
                <a:latin typeface="Tahoma"/>
                <a:cs typeface="Tahoma"/>
              </a:rPr>
              <a:t>authors. </a:t>
            </a:r>
            <a:r>
              <a:rPr sz="2200" spc="-105" dirty="0">
                <a:latin typeface="Tahoma"/>
                <a:cs typeface="Tahoma"/>
              </a:rPr>
              <a:t>This </a:t>
            </a:r>
            <a:r>
              <a:rPr sz="2200" spc="-20" dirty="0">
                <a:latin typeface="Tahoma"/>
                <a:cs typeface="Tahoma"/>
              </a:rPr>
              <a:t>will </a:t>
            </a:r>
            <a:r>
              <a:rPr sz="2200" spc="-80" dirty="0">
                <a:latin typeface="Tahoma"/>
                <a:cs typeface="Tahoma"/>
              </a:rPr>
              <a:t>enable </a:t>
            </a:r>
            <a:r>
              <a:rPr sz="2200" spc="-105" dirty="0">
                <a:latin typeface="Tahoma"/>
                <a:cs typeface="Tahoma"/>
              </a:rPr>
              <a:t>any </a:t>
            </a:r>
            <a:r>
              <a:rPr sz="2200" spc="-70" dirty="0">
                <a:latin typeface="Tahoma"/>
                <a:cs typeface="Tahoma"/>
              </a:rPr>
              <a:t>member </a:t>
            </a:r>
            <a:r>
              <a:rPr sz="2200" spc="-45" dirty="0">
                <a:latin typeface="Tahoma"/>
                <a:cs typeface="Tahoma"/>
              </a:rPr>
              <a:t>in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100" dirty="0">
                <a:latin typeface="Tahoma"/>
                <a:cs typeface="Tahoma"/>
              </a:rPr>
              <a:t>site </a:t>
            </a:r>
            <a:r>
              <a:rPr sz="2200" spc="-114" dirty="0">
                <a:latin typeface="Tahoma"/>
                <a:cs typeface="Tahoma"/>
              </a:rPr>
              <a:t>managers </a:t>
            </a:r>
            <a:r>
              <a:rPr sz="2200" spc="-95" dirty="0">
                <a:latin typeface="Tahoma"/>
                <a:cs typeface="Tahoma"/>
              </a:rPr>
              <a:t>group </a:t>
            </a:r>
            <a:r>
              <a:rPr sz="2200" spc="-85" dirty="0">
                <a:latin typeface="Tahoma"/>
                <a:cs typeface="Tahoma"/>
              </a:rPr>
              <a:t>to </a:t>
            </a:r>
            <a:r>
              <a:rPr sz="2200" spc="-75" dirty="0">
                <a:latin typeface="Tahoma"/>
                <a:cs typeface="Tahoma"/>
              </a:rPr>
              <a:t>perform </a:t>
            </a:r>
            <a:r>
              <a:rPr sz="2200" spc="-95" dirty="0">
                <a:latin typeface="Tahoma"/>
                <a:cs typeface="Tahoma"/>
              </a:rPr>
              <a:t>self-service 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permission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management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their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team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granted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website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locations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next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exercise.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as</a:t>
            </a:r>
            <a:r>
              <a:rPr sz="2200" spc="-85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m:</a:t>
            </a:r>
            <a:endParaRPr sz="2200">
              <a:latin typeface="Tahoma"/>
              <a:cs typeface="Tahoma"/>
            </a:endParaRPr>
          </a:p>
          <a:p>
            <a:pPr marL="1042669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1042035" algn="l"/>
                <a:tab pos="1042669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042669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1042035" algn="l"/>
                <a:tab pos="1042669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ns</a:t>
            </a:r>
            <a:endParaRPr sz="2200">
              <a:latin typeface="Tahoma"/>
              <a:cs typeface="Tahoma"/>
            </a:endParaRPr>
          </a:p>
          <a:p>
            <a:pPr marL="1042035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1042035" algn="l"/>
                <a:tab pos="1042669" algn="l"/>
              </a:tabLst>
            </a:pPr>
            <a:r>
              <a:rPr sz="2200" spc="-140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267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4771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45" dirty="0"/>
              <a:t> </a:t>
            </a:r>
            <a:r>
              <a:rPr sz="2800" spc="-275" dirty="0"/>
              <a:t>2:</a:t>
            </a:r>
            <a:r>
              <a:rPr sz="2800" spc="-190" dirty="0"/>
              <a:t> </a:t>
            </a:r>
            <a:r>
              <a:rPr sz="2800" spc="-260" dirty="0"/>
              <a:t>Manage</a:t>
            </a:r>
            <a:r>
              <a:rPr sz="2800" spc="-165" dirty="0"/>
              <a:t> </a:t>
            </a:r>
            <a:r>
              <a:rPr sz="2800" spc="-215" dirty="0"/>
              <a:t>Permissions</a:t>
            </a:r>
            <a:r>
              <a:rPr sz="2800" spc="-225" dirty="0"/>
              <a:t> </a:t>
            </a:r>
            <a:r>
              <a:rPr sz="2800" spc="-195" dirty="0"/>
              <a:t>for</a:t>
            </a:r>
            <a:r>
              <a:rPr sz="2800" spc="-204" dirty="0"/>
              <a:t> </a:t>
            </a:r>
            <a:r>
              <a:rPr sz="2800" spc="-240" dirty="0"/>
              <a:t>Site</a:t>
            </a:r>
            <a:r>
              <a:rPr sz="2800" spc="-165" dirty="0"/>
              <a:t> </a:t>
            </a:r>
            <a:r>
              <a:rPr sz="2800" spc="-250" dirty="0"/>
              <a:t>Manager</a:t>
            </a:r>
            <a:endParaRPr sz="2800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10908030" cy="2547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190" dirty="0">
                <a:latin typeface="Tahoma"/>
                <a:cs typeface="Tahoma"/>
              </a:rPr>
              <a:t>In </a:t>
            </a:r>
            <a:r>
              <a:rPr sz="2200" spc="-80" dirty="0">
                <a:latin typeface="Tahoma"/>
                <a:cs typeface="Tahoma"/>
              </a:rPr>
              <a:t>this </a:t>
            </a:r>
            <a:r>
              <a:rPr sz="2200" spc="-125" dirty="0">
                <a:latin typeface="Tahoma"/>
                <a:cs typeface="Tahoma"/>
              </a:rPr>
              <a:t>exercise, </a:t>
            </a:r>
            <a:r>
              <a:rPr sz="2200" spc="-75" dirty="0">
                <a:latin typeface="Tahoma"/>
                <a:cs typeface="Tahoma"/>
              </a:rPr>
              <a:t>you </a:t>
            </a:r>
            <a:r>
              <a:rPr sz="2200" spc="-20" dirty="0">
                <a:latin typeface="Tahoma"/>
                <a:cs typeface="Tahoma"/>
              </a:rPr>
              <a:t>will </a:t>
            </a:r>
            <a:r>
              <a:rPr sz="2200" spc="-110" dirty="0">
                <a:latin typeface="Tahoma"/>
                <a:cs typeface="Tahoma"/>
              </a:rPr>
              <a:t>sign </a:t>
            </a:r>
            <a:r>
              <a:rPr sz="2200" spc="-45" dirty="0">
                <a:latin typeface="Tahoma"/>
                <a:cs typeface="Tahoma"/>
              </a:rPr>
              <a:t>in </a:t>
            </a:r>
            <a:r>
              <a:rPr sz="2200" spc="-150" dirty="0">
                <a:latin typeface="Tahoma"/>
                <a:cs typeface="Tahoma"/>
              </a:rPr>
              <a:t>as </a:t>
            </a:r>
            <a:r>
              <a:rPr sz="2200" spc="-135" dirty="0">
                <a:latin typeface="Tahoma"/>
                <a:cs typeface="Tahoma"/>
              </a:rPr>
              <a:t>a </a:t>
            </a:r>
            <a:r>
              <a:rPr sz="2200" spc="-70" dirty="0">
                <a:latin typeface="Tahoma"/>
                <a:cs typeface="Tahoma"/>
              </a:rPr>
              <a:t>member </a:t>
            </a:r>
            <a:r>
              <a:rPr sz="2200" spc="-110" dirty="0">
                <a:latin typeface="Tahoma"/>
                <a:cs typeface="Tahoma"/>
              </a:rPr>
              <a:t>of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100" dirty="0">
                <a:latin typeface="Tahoma"/>
                <a:cs typeface="Tahoma"/>
              </a:rPr>
              <a:t>site </a:t>
            </a:r>
            <a:r>
              <a:rPr sz="2200" spc="-114" dirty="0">
                <a:latin typeface="Tahoma"/>
                <a:cs typeface="Tahoma"/>
              </a:rPr>
              <a:t>managers </a:t>
            </a:r>
            <a:r>
              <a:rPr sz="2200" spc="-95" dirty="0">
                <a:latin typeface="Tahoma"/>
                <a:cs typeface="Tahoma"/>
              </a:rPr>
              <a:t>group </a:t>
            </a:r>
            <a:r>
              <a:rPr sz="2200" spc="-85" dirty="0">
                <a:latin typeface="Tahoma"/>
                <a:cs typeface="Tahoma"/>
              </a:rPr>
              <a:t>to </a:t>
            </a:r>
            <a:r>
              <a:rPr sz="2200" spc="-75" dirty="0">
                <a:latin typeface="Tahoma"/>
                <a:cs typeface="Tahoma"/>
              </a:rPr>
              <a:t>perform </a:t>
            </a:r>
            <a:r>
              <a:rPr sz="2200" spc="-95" dirty="0">
                <a:latin typeface="Tahoma"/>
                <a:cs typeface="Tahoma"/>
              </a:rPr>
              <a:t>self-service 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permission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management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your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team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granted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website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locations.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This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help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reduce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amount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detailed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website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branch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permission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administrators.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as</a:t>
            </a:r>
            <a:r>
              <a:rPr sz="2200" spc="-85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m:</a:t>
            </a:r>
            <a:endParaRPr sz="2200">
              <a:latin typeface="Tahoma"/>
              <a:cs typeface="Tahoma"/>
            </a:endParaRPr>
          </a:p>
          <a:p>
            <a:pPr marL="1042669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1042035" algn="l"/>
                <a:tab pos="1042669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er</a:t>
            </a:r>
            <a:endParaRPr sz="2200">
              <a:latin typeface="Tahoma"/>
              <a:cs typeface="Tahoma"/>
            </a:endParaRPr>
          </a:p>
          <a:p>
            <a:pPr marL="1042669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1042035" algn="l"/>
                <a:tab pos="1042669" algn="l"/>
              </a:tabLst>
            </a:pP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268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3501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265" dirty="0"/>
              <a:t>3:</a:t>
            </a:r>
            <a:r>
              <a:rPr sz="2800" spc="-195" dirty="0"/>
              <a:t> </a:t>
            </a:r>
            <a:r>
              <a:rPr sz="2800" spc="-260" dirty="0"/>
              <a:t>Manage</a:t>
            </a:r>
            <a:r>
              <a:rPr sz="2800" spc="-190" dirty="0"/>
              <a:t> </a:t>
            </a:r>
            <a:r>
              <a:rPr sz="2800" spc="-215" dirty="0"/>
              <a:t>Permissions</a:t>
            </a:r>
            <a:r>
              <a:rPr sz="2800" spc="-200" dirty="0"/>
              <a:t> </a:t>
            </a:r>
            <a:r>
              <a:rPr sz="2800" spc="-195" dirty="0"/>
              <a:t>for</a:t>
            </a:r>
            <a:r>
              <a:rPr sz="2800" spc="-204" dirty="0"/>
              <a:t> </a:t>
            </a:r>
            <a:r>
              <a:rPr sz="2800" spc="-240" dirty="0"/>
              <a:t>Site</a:t>
            </a:r>
            <a:r>
              <a:rPr sz="2800" spc="-170" dirty="0"/>
              <a:t> </a:t>
            </a:r>
            <a:r>
              <a:rPr sz="2800" spc="-215" dirty="0"/>
              <a:t>Authors</a:t>
            </a:r>
            <a:endParaRPr sz="280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9331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35" dirty="0">
                <a:solidFill>
                  <a:srgbClr val="FF0000"/>
                </a:solidFill>
              </a:rPr>
              <a:t>cc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R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21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2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e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40" dirty="0">
                <a:solidFill>
                  <a:srgbClr val="FF0000"/>
                </a:solidFill>
              </a:rPr>
              <a:t>ce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269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946403"/>
            <a:ext cx="10220960" cy="451548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J</a:t>
            </a:r>
            <a:r>
              <a:rPr sz="2200" spc="-114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Check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local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rights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node.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245" dirty="0">
                <a:latin typeface="Tahoma"/>
                <a:cs typeface="Tahoma"/>
              </a:rPr>
              <a:t>If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there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none,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JCR </a:t>
            </a:r>
            <a:r>
              <a:rPr sz="2200" spc="-85" dirty="0">
                <a:latin typeface="Tahoma"/>
                <a:cs typeface="Tahoma"/>
              </a:rPr>
              <a:t>picks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nearest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ancestor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whose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ACE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applies.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245" dirty="0">
                <a:latin typeface="Tahoma"/>
                <a:cs typeface="Tahoma"/>
              </a:rPr>
              <a:t>If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node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has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ACE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about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used,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group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statements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ignored.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25" dirty="0">
                <a:latin typeface="Tahoma"/>
                <a:cs typeface="Tahoma"/>
              </a:rPr>
              <a:t>oo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ce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Do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assign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rights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directly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users,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only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groups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45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For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bulk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ACEs,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only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Allow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statements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5899" y="6574091"/>
            <a:ext cx="774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609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65" dirty="0"/>
              <a:t>R</a:t>
            </a:r>
            <a:r>
              <a:rPr spc="-229" dirty="0"/>
              <a:t>e</a:t>
            </a:r>
            <a:r>
              <a:rPr spc="-250" dirty="0"/>
              <a:t>f</a:t>
            </a:r>
            <a:r>
              <a:rPr spc="-200" dirty="0"/>
              <a:t>r</a:t>
            </a:r>
            <a:r>
              <a:rPr spc="-229" dirty="0"/>
              <a:t>e</a:t>
            </a:r>
            <a:r>
              <a:rPr spc="-350" dirty="0"/>
              <a:t>s</a:t>
            </a:r>
            <a:r>
              <a:rPr spc="-265" dirty="0"/>
              <a:t>h</a:t>
            </a:r>
            <a:r>
              <a:rPr spc="-225" dirty="0"/>
              <a:t> </a:t>
            </a:r>
            <a:r>
              <a:rPr spc="-250" dirty="0"/>
              <a:t>A</a:t>
            </a:r>
            <a:r>
              <a:rPr spc="-220" dirty="0"/>
              <a:t>E</a:t>
            </a:r>
            <a:r>
              <a:rPr spc="-200" dirty="0"/>
              <a:t>M</a:t>
            </a:r>
            <a:r>
              <a:rPr spc="-204" dirty="0"/>
              <a:t> </a:t>
            </a:r>
            <a:r>
              <a:rPr spc="-420" dirty="0"/>
              <a:t>S</a:t>
            </a:r>
            <a:r>
              <a:rPr spc="-330" dirty="0"/>
              <a:t>D</a:t>
            </a:r>
            <a:r>
              <a:rPr spc="-300" dirty="0"/>
              <a:t>K</a:t>
            </a:r>
            <a:r>
              <a:rPr spc="-210" dirty="0"/>
              <a:t> </a:t>
            </a:r>
            <a:r>
              <a:rPr spc="-1250" dirty="0"/>
              <a:t>|</a:t>
            </a:r>
            <a:r>
              <a:rPr spc="-215" dirty="0"/>
              <a:t> </a:t>
            </a:r>
            <a:r>
              <a:rPr spc="-245" dirty="0"/>
              <a:t>Q</a:t>
            </a:r>
            <a:r>
              <a:rPr spc="-285" dirty="0"/>
              <a:t>u</a:t>
            </a:r>
            <a:r>
              <a:rPr spc="-160" dirty="0"/>
              <a:t>i</a:t>
            </a:r>
            <a:r>
              <a:rPr spc="-260" dirty="0"/>
              <a:t>c</a:t>
            </a:r>
            <a:r>
              <a:rPr spc="-195" dirty="0"/>
              <a:t>k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305" dirty="0"/>
              <a:t>a</a:t>
            </a:r>
            <a:r>
              <a:rPr spc="-70" dirty="0"/>
              <a:t>r</a:t>
            </a:r>
            <a:r>
              <a:rPr spc="-290" dirty="0"/>
              <a:t>t</a:t>
            </a:r>
            <a:r>
              <a:rPr spc="-215" dirty="0"/>
              <a:t> </a:t>
            </a:r>
            <a:r>
              <a:rPr spc="-270" dirty="0"/>
              <a:t>and</a:t>
            </a:r>
            <a:r>
              <a:rPr spc="-215" dirty="0"/>
              <a:t> </a:t>
            </a:r>
            <a:r>
              <a:rPr spc="-229" dirty="0"/>
              <a:t>A</a:t>
            </a:r>
            <a:r>
              <a:rPr spc="-285" dirty="0"/>
              <a:t>P</a:t>
            </a:r>
            <a:r>
              <a:rPr spc="-645" dirty="0"/>
              <a:t>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8781" y="919787"/>
            <a:ext cx="10264140" cy="39751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4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95" dirty="0">
                <a:latin typeface="Tahoma"/>
                <a:cs typeface="Tahoma"/>
              </a:rPr>
              <a:t>ice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r</a:t>
            </a:r>
            <a:r>
              <a:rPr sz="2400" spc="-140" dirty="0">
                <a:latin typeface="Tahoma"/>
                <a:cs typeface="Tahoma"/>
              </a:rPr>
              <a:t>u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u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0" dirty="0">
                <a:latin typeface="Tahoma"/>
                <a:cs typeface="Tahoma"/>
              </a:rPr>
              <a:t>Daily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maintenance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releases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have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minimal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changes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SDK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0" dirty="0">
                <a:latin typeface="Tahoma"/>
                <a:cs typeface="Tahoma"/>
              </a:rPr>
              <a:t>Monthly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maintenance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releases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typically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have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more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impactful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80" dirty="0">
                <a:latin typeface="Tahoma"/>
                <a:cs typeface="Tahoma"/>
              </a:rPr>
              <a:t>Adobe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recommends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refreshing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SDK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at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least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after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monthly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maintenance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release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When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download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new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SDK,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update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your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POM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with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same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release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number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70" dirty="0">
                <a:latin typeface="Tahoma"/>
                <a:cs typeface="Tahoma"/>
              </a:rPr>
              <a:t>Optionally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use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same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release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Production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service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71892" y="4422673"/>
            <a:ext cx="5408295" cy="2209165"/>
            <a:chOff x="6771892" y="4422673"/>
            <a:chExt cx="5408295" cy="2209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1892" y="4422673"/>
              <a:ext cx="5407913" cy="22090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6216" y="4616958"/>
              <a:ext cx="4821161" cy="16222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66585" y="5739003"/>
              <a:ext cx="2922270" cy="270510"/>
            </a:xfrm>
            <a:custGeom>
              <a:avLst/>
              <a:gdLst/>
              <a:ahLst/>
              <a:cxnLst/>
              <a:rect l="l" t="t" r="r" b="b"/>
              <a:pathLst>
                <a:path w="2922270" h="270510">
                  <a:moveTo>
                    <a:pt x="0" y="0"/>
                  </a:moveTo>
                  <a:lnTo>
                    <a:pt x="2922270" y="0"/>
                  </a:lnTo>
                  <a:lnTo>
                    <a:pt x="2922270" y="270510"/>
                  </a:lnTo>
                  <a:lnTo>
                    <a:pt x="0" y="2705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48981" y="322593"/>
            <a:ext cx="175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340" dirty="0">
                <a:latin typeface="Verdana"/>
                <a:cs typeface="Verdana"/>
              </a:rPr>
              <a:t>C</a:t>
            </a:r>
            <a:r>
              <a:rPr sz="1800" b="1" i="1" spc="-150" dirty="0">
                <a:latin typeface="Verdana"/>
                <a:cs typeface="Verdana"/>
              </a:rPr>
              <a:t>l</a:t>
            </a:r>
            <a:r>
              <a:rPr sz="1800" b="1" i="1" spc="-315" dirty="0">
                <a:latin typeface="Verdana"/>
                <a:cs typeface="Verdana"/>
              </a:rPr>
              <a:t>o</a:t>
            </a:r>
            <a:r>
              <a:rPr sz="1800" b="1" i="1" spc="-360" dirty="0">
                <a:latin typeface="Verdana"/>
                <a:cs typeface="Verdana"/>
              </a:rPr>
              <a:t>u</a:t>
            </a:r>
            <a:r>
              <a:rPr sz="1800" b="1" i="1" spc="-330" dirty="0">
                <a:latin typeface="Verdana"/>
                <a:cs typeface="Verdana"/>
              </a:rPr>
              <a:t>d</a:t>
            </a:r>
            <a:r>
              <a:rPr sz="1800" b="1" i="1" spc="-200" dirty="0">
                <a:latin typeface="Verdana"/>
                <a:cs typeface="Verdana"/>
              </a:rPr>
              <a:t> </a:t>
            </a:r>
            <a:r>
              <a:rPr sz="1800" b="1" i="1" spc="-405" dirty="0">
                <a:latin typeface="Verdana"/>
                <a:cs typeface="Verdana"/>
              </a:rPr>
              <a:t>S</a:t>
            </a:r>
            <a:r>
              <a:rPr sz="1800" b="1" i="1" spc="-390" dirty="0">
                <a:latin typeface="Verdana"/>
                <a:cs typeface="Verdana"/>
              </a:rPr>
              <a:t>e</a:t>
            </a:r>
            <a:r>
              <a:rPr sz="1800" b="1" i="1" spc="-210" dirty="0">
                <a:latin typeface="Verdana"/>
                <a:cs typeface="Verdana"/>
              </a:rPr>
              <a:t>r</a:t>
            </a:r>
            <a:r>
              <a:rPr sz="1800" b="1" i="1" spc="-360" dirty="0">
                <a:latin typeface="Verdana"/>
                <a:cs typeface="Verdana"/>
              </a:rPr>
              <a:t>v</a:t>
            </a:r>
            <a:r>
              <a:rPr sz="1800" b="1" i="1" spc="-185" dirty="0">
                <a:latin typeface="Verdana"/>
                <a:cs typeface="Verdana"/>
              </a:rPr>
              <a:t>i</a:t>
            </a:r>
            <a:r>
              <a:rPr sz="1800" b="1" i="1" spc="-330" dirty="0">
                <a:latin typeface="Verdana"/>
                <a:cs typeface="Verdana"/>
              </a:rPr>
              <a:t>c</a:t>
            </a:r>
            <a:r>
              <a:rPr sz="1800" b="1" i="1" spc="-380" dirty="0">
                <a:latin typeface="Verdana"/>
                <a:cs typeface="Verdana"/>
              </a:rPr>
              <a:t>e</a:t>
            </a:r>
            <a:r>
              <a:rPr sz="1800" b="1" i="1" spc="-210" dirty="0">
                <a:latin typeface="Verdana"/>
                <a:cs typeface="Verdana"/>
              </a:rPr>
              <a:t> </a:t>
            </a:r>
            <a:r>
              <a:rPr sz="1800" b="1" i="1" spc="-345" dirty="0">
                <a:latin typeface="Verdana"/>
                <a:cs typeface="Verdana"/>
              </a:rPr>
              <a:t>O</a:t>
            </a:r>
            <a:r>
              <a:rPr sz="1800" b="1" i="1" spc="-340" dirty="0">
                <a:latin typeface="Verdana"/>
                <a:cs typeface="Verdana"/>
              </a:rPr>
              <a:t>n</a:t>
            </a:r>
            <a:r>
              <a:rPr sz="1800" b="1" i="1" spc="-130" dirty="0">
                <a:latin typeface="Verdana"/>
                <a:cs typeface="Verdana"/>
              </a:rPr>
              <a:t>l</a:t>
            </a:r>
            <a:r>
              <a:rPr sz="1800" b="1" i="1" spc="-370" dirty="0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3608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>
                <a:solidFill>
                  <a:srgbClr val="FF0000"/>
                </a:solidFill>
              </a:rPr>
              <a:t>E</a:t>
            </a:r>
            <a:r>
              <a:rPr sz="2800" spc="-350" dirty="0">
                <a:solidFill>
                  <a:srgbClr val="FF0000"/>
                </a:solidFill>
              </a:rPr>
              <a:t>x</a:t>
            </a:r>
            <a:r>
              <a:rPr sz="2800" spc="-265" dirty="0">
                <a:solidFill>
                  <a:srgbClr val="FF0000"/>
                </a:solidFill>
              </a:rPr>
              <a:t>a</a:t>
            </a:r>
            <a:r>
              <a:rPr sz="2800" spc="-229" dirty="0">
                <a:solidFill>
                  <a:srgbClr val="FF0000"/>
                </a:solidFill>
              </a:rPr>
              <a:t>mp</a:t>
            </a:r>
            <a:r>
              <a:rPr sz="2800" spc="-100" dirty="0">
                <a:solidFill>
                  <a:srgbClr val="FF0000"/>
                </a:solidFill>
              </a:rPr>
              <a:t>l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43204" y="1097547"/>
            <a:ext cx="4700905" cy="244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80" dirty="0">
                <a:latin typeface="Tahoma"/>
                <a:cs typeface="Tahoma"/>
              </a:rPr>
              <a:t>p</a:t>
            </a:r>
            <a:endParaRPr sz="2200">
              <a:latin typeface="Tahoma"/>
              <a:cs typeface="Tahoma"/>
            </a:endParaRPr>
          </a:p>
          <a:p>
            <a:pPr marL="353695" indent="-341630">
              <a:lnSpc>
                <a:spcPct val="100000"/>
              </a:lnSpc>
              <a:spcBef>
                <a:spcPts val="1610"/>
              </a:spcBef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3695" marR="37465" indent="-341630">
              <a:lnSpc>
                <a:spcPct val="100000"/>
              </a:lnSpc>
              <a:spcBef>
                <a:spcPts val="1585"/>
              </a:spcBef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Subject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union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rights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 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h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gr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g</a:t>
            </a:r>
            <a:r>
              <a:rPr sz="2200" spc="-9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p  </a:t>
            </a:r>
            <a:r>
              <a:rPr sz="2200" spc="-75" dirty="0">
                <a:latin typeface="Tahoma"/>
                <a:cs typeface="Tahoma"/>
              </a:rPr>
              <a:t>membership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9712" y="920496"/>
            <a:ext cx="6119760" cy="503278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270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8742045" cy="392747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z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MS</a:t>
            </a:r>
            <a:endParaRPr sz="2200">
              <a:latin typeface="Tahoma"/>
              <a:cs typeface="Tahoma"/>
            </a:endParaRPr>
          </a:p>
          <a:p>
            <a:pPr marL="972185" lvl="1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972185" lvl="1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na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na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45" dirty="0">
                <a:latin typeface="Tahoma"/>
                <a:cs typeface="Tahoma"/>
              </a:rPr>
              <a:t>P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24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30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80" dirty="0">
                <a:latin typeface="Tahoma"/>
                <a:cs typeface="Tahoma"/>
              </a:rPr>
              <a:t>nced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972185" marR="5080" lvl="1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-70" dirty="0">
                <a:latin typeface="Tahoma"/>
                <a:cs typeface="Tahoma"/>
              </a:rPr>
              <a:t>Via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repeatability: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Can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useful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organizational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groups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972185" lvl="1" indent="-34163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972185" algn="l"/>
                <a:tab pos="972819" algn="l"/>
              </a:tabLst>
            </a:pPr>
            <a:r>
              <a:rPr sz="2200" spc="-70" dirty="0">
                <a:latin typeface="Tahoma"/>
                <a:cs typeface="Tahoma"/>
              </a:rPr>
              <a:t>Via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UI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single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service: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Can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useful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testing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ACEs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groups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271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1564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0" dirty="0">
                <a:solidFill>
                  <a:srgbClr val="FF0000"/>
                </a:solidFill>
              </a:rPr>
              <a:t>Authorizables</a:t>
            </a:r>
            <a:endParaRPr sz="280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70799"/>
            <a:ext cx="8747760" cy="313499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ir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J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4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30" dirty="0">
                <a:latin typeface="Tahoma"/>
                <a:cs typeface="Tahoma"/>
              </a:rPr>
              <a:t>“</a:t>
            </a: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75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45" dirty="0">
                <a:latin typeface="Tahoma"/>
                <a:cs typeface="Tahoma"/>
              </a:rPr>
              <a:t>t</a:t>
            </a:r>
            <a:r>
              <a:rPr sz="2200" spc="-265" dirty="0">
                <a:latin typeface="Tahoma"/>
                <a:cs typeface="Tahoma"/>
              </a:rPr>
              <a:t>”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631190" lvl="1" indent="-345440">
              <a:lnSpc>
                <a:spcPct val="100000"/>
              </a:lnSpc>
              <a:spcBef>
                <a:spcPts val="1005"/>
              </a:spcBef>
              <a:buChar char="-"/>
              <a:tabLst>
                <a:tab pos="631190" algn="l"/>
                <a:tab pos="631825" algn="l"/>
              </a:tabLst>
            </a:pPr>
            <a:r>
              <a:rPr sz="2200" spc="-215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restrict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code’s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power</a:t>
            </a:r>
            <a:endParaRPr sz="2200">
              <a:latin typeface="Tahoma"/>
              <a:cs typeface="Tahoma"/>
            </a:endParaRPr>
          </a:p>
          <a:p>
            <a:pPr marL="694690" marR="3926840" lvl="1" indent="-408305">
              <a:lnSpc>
                <a:spcPct val="100000"/>
              </a:lnSpc>
              <a:spcBef>
                <a:spcPts val="985"/>
              </a:spcBef>
              <a:buChar char="-"/>
              <a:tabLst>
                <a:tab pos="631190" algn="l"/>
                <a:tab pos="631825" algn="l"/>
              </a:tabLst>
            </a:pP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ion 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80" dirty="0">
                <a:latin typeface="Tahoma"/>
                <a:cs typeface="Tahoma"/>
              </a:rPr>
              <a:t>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6526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14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145" dirty="0">
                <a:solidFill>
                  <a:srgbClr val="FF0000"/>
                </a:solidFill>
              </a:rPr>
              <a:t>i</a:t>
            </a:r>
            <a:r>
              <a:rPr sz="2800" spc="-24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2935" y="3261359"/>
            <a:ext cx="6986015" cy="299313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272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10356215" cy="34391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90" dirty="0">
                <a:latin typeface="Tahoma"/>
                <a:cs typeface="Tahoma"/>
              </a:rPr>
              <a:t>Some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elements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application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need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loaded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first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install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application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successfully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Create/delete/disable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/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Add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path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(for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example,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root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folder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structures)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273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89205"/>
            <a:ext cx="1118298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00" dirty="0">
                <a:solidFill>
                  <a:srgbClr val="FF0000"/>
                </a:solidFill>
              </a:rPr>
              <a:t>Repository</a:t>
            </a:r>
            <a:r>
              <a:rPr sz="2600" spc="-155" dirty="0">
                <a:solidFill>
                  <a:srgbClr val="FF0000"/>
                </a:solidFill>
              </a:rPr>
              <a:t> </a:t>
            </a:r>
            <a:r>
              <a:rPr sz="2600" spc="-195" dirty="0">
                <a:solidFill>
                  <a:srgbClr val="FF0000"/>
                </a:solidFill>
              </a:rPr>
              <a:t>Initialization:</a:t>
            </a:r>
            <a:r>
              <a:rPr sz="2600" spc="-140" dirty="0">
                <a:solidFill>
                  <a:srgbClr val="FF0000"/>
                </a:solidFill>
              </a:rPr>
              <a:t> </a:t>
            </a:r>
            <a:r>
              <a:rPr sz="2600" spc="-200" dirty="0">
                <a:solidFill>
                  <a:srgbClr val="FF0000"/>
                </a:solidFill>
              </a:rPr>
              <a:t>Another</a:t>
            </a:r>
            <a:r>
              <a:rPr sz="2600" spc="-170" dirty="0">
                <a:solidFill>
                  <a:srgbClr val="FF0000"/>
                </a:solidFill>
              </a:rPr>
              <a:t> </a:t>
            </a:r>
            <a:r>
              <a:rPr sz="2600" spc="-375" dirty="0">
                <a:solidFill>
                  <a:srgbClr val="FF0000"/>
                </a:solidFill>
              </a:rPr>
              <a:t>Way</a:t>
            </a:r>
            <a:r>
              <a:rPr sz="2600" spc="-150" dirty="0">
                <a:solidFill>
                  <a:srgbClr val="FF0000"/>
                </a:solidFill>
              </a:rPr>
              <a:t> </a:t>
            </a:r>
            <a:r>
              <a:rPr sz="2600" spc="-210" dirty="0">
                <a:solidFill>
                  <a:srgbClr val="FF0000"/>
                </a:solidFill>
              </a:rPr>
              <a:t>to</a:t>
            </a:r>
            <a:r>
              <a:rPr sz="2600" spc="-155" dirty="0">
                <a:solidFill>
                  <a:srgbClr val="FF0000"/>
                </a:solidFill>
              </a:rPr>
              <a:t> </a:t>
            </a:r>
            <a:r>
              <a:rPr sz="2600" spc="-245" dirty="0">
                <a:solidFill>
                  <a:srgbClr val="FF0000"/>
                </a:solidFill>
              </a:rPr>
              <a:t>Manage</a:t>
            </a:r>
            <a:r>
              <a:rPr sz="2600" spc="-195" dirty="0">
                <a:solidFill>
                  <a:srgbClr val="FF0000"/>
                </a:solidFill>
              </a:rPr>
              <a:t> </a:t>
            </a:r>
            <a:r>
              <a:rPr sz="2600" spc="-254" dirty="0">
                <a:solidFill>
                  <a:srgbClr val="FF0000"/>
                </a:solidFill>
              </a:rPr>
              <a:t>User,</a:t>
            </a:r>
            <a:r>
              <a:rPr sz="2600" spc="-120" dirty="0">
                <a:solidFill>
                  <a:srgbClr val="FF0000"/>
                </a:solidFill>
              </a:rPr>
              <a:t> </a:t>
            </a:r>
            <a:r>
              <a:rPr sz="2600" spc="-215" dirty="0">
                <a:solidFill>
                  <a:srgbClr val="FF0000"/>
                </a:solidFill>
              </a:rPr>
              <a:t>Group,</a:t>
            </a:r>
            <a:r>
              <a:rPr sz="2600" spc="-175" dirty="0">
                <a:solidFill>
                  <a:srgbClr val="FF0000"/>
                </a:solidFill>
              </a:rPr>
              <a:t> </a:t>
            </a:r>
            <a:r>
              <a:rPr sz="2600" spc="-225" dirty="0">
                <a:solidFill>
                  <a:srgbClr val="FF0000"/>
                </a:solidFill>
              </a:rPr>
              <a:t>and</a:t>
            </a:r>
            <a:r>
              <a:rPr sz="2600" spc="-175" dirty="0">
                <a:solidFill>
                  <a:srgbClr val="FF0000"/>
                </a:solidFill>
              </a:rPr>
              <a:t> </a:t>
            </a:r>
            <a:r>
              <a:rPr sz="2600" spc="-210" dirty="0">
                <a:solidFill>
                  <a:srgbClr val="FF0000"/>
                </a:solidFill>
              </a:rPr>
              <a:t>Permissions</a:t>
            </a:r>
            <a:endParaRPr sz="2600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367"/>
            <a:ext cx="9894570" cy="1976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35" dirty="0">
                <a:latin typeface="Tahoma"/>
                <a:cs typeface="Tahoma"/>
              </a:rPr>
              <a:t>SlingRepositoryInitializer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runs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before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SlingRepository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registered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95" dirty="0">
                <a:latin typeface="Tahoma"/>
                <a:cs typeface="Tahoma"/>
              </a:rPr>
              <a:t>z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40" dirty="0">
                <a:latin typeface="Tahoma"/>
                <a:cs typeface="Tahoma"/>
              </a:rPr>
              <a:t>oi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5" dirty="0">
                <a:latin typeface="Tahoma"/>
                <a:cs typeface="Tahoma"/>
              </a:rPr>
              <a:t>Useful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initialization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migration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purposes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274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89205"/>
            <a:ext cx="1118298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00" dirty="0">
                <a:solidFill>
                  <a:srgbClr val="FF0000"/>
                </a:solidFill>
              </a:rPr>
              <a:t>Repository</a:t>
            </a:r>
            <a:r>
              <a:rPr sz="2600" spc="-155" dirty="0">
                <a:solidFill>
                  <a:srgbClr val="FF0000"/>
                </a:solidFill>
              </a:rPr>
              <a:t> </a:t>
            </a:r>
            <a:r>
              <a:rPr sz="2600" spc="-195" dirty="0">
                <a:solidFill>
                  <a:srgbClr val="FF0000"/>
                </a:solidFill>
              </a:rPr>
              <a:t>Initialization:</a:t>
            </a:r>
            <a:r>
              <a:rPr sz="2600" spc="-140" dirty="0">
                <a:solidFill>
                  <a:srgbClr val="FF0000"/>
                </a:solidFill>
              </a:rPr>
              <a:t> </a:t>
            </a:r>
            <a:r>
              <a:rPr sz="2600" spc="-200" dirty="0">
                <a:solidFill>
                  <a:srgbClr val="FF0000"/>
                </a:solidFill>
              </a:rPr>
              <a:t>Another</a:t>
            </a:r>
            <a:r>
              <a:rPr sz="2600" spc="-170" dirty="0">
                <a:solidFill>
                  <a:srgbClr val="FF0000"/>
                </a:solidFill>
              </a:rPr>
              <a:t> </a:t>
            </a:r>
            <a:r>
              <a:rPr sz="2600" spc="-375" dirty="0">
                <a:solidFill>
                  <a:srgbClr val="FF0000"/>
                </a:solidFill>
              </a:rPr>
              <a:t>Way</a:t>
            </a:r>
            <a:r>
              <a:rPr sz="2600" spc="-150" dirty="0">
                <a:solidFill>
                  <a:srgbClr val="FF0000"/>
                </a:solidFill>
              </a:rPr>
              <a:t> </a:t>
            </a:r>
            <a:r>
              <a:rPr sz="2600" spc="-210" dirty="0">
                <a:solidFill>
                  <a:srgbClr val="FF0000"/>
                </a:solidFill>
              </a:rPr>
              <a:t>to</a:t>
            </a:r>
            <a:r>
              <a:rPr sz="2600" spc="-155" dirty="0">
                <a:solidFill>
                  <a:srgbClr val="FF0000"/>
                </a:solidFill>
              </a:rPr>
              <a:t> </a:t>
            </a:r>
            <a:r>
              <a:rPr sz="2600" spc="-245" dirty="0">
                <a:solidFill>
                  <a:srgbClr val="FF0000"/>
                </a:solidFill>
              </a:rPr>
              <a:t>Manage</a:t>
            </a:r>
            <a:r>
              <a:rPr sz="2600" spc="-195" dirty="0">
                <a:solidFill>
                  <a:srgbClr val="FF0000"/>
                </a:solidFill>
              </a:rPr>
              <a:t> </a:t>
            </a:r>
            <a:r>
              <a:rPr sz="2600" spc="-254" dirty="0">
                <a:solidFill>
                  <a:srgbClr val="FF0000"/>
                </a:solidFill>
              </a:rPr>
              <a:t>User,</a:t>
            </a:r>
            <a:r>
              <a:rPr sz="2600" spc="-120" dirty="0">
                <a:solidFill>
                  <a:srgbClr val="FF0000"/>
                </a:solidFill>
              </a:rPr>
              <a:t> </a:t>
            </a:r>
            <a:r>
              <a:rPr sz="2600" spc="-215" dirty="0">
                <a:solidFill>
                  <a:srgbClr val="FF0000"/>
                </a:solidFill>
              </a:rPr>
              <a:t>Group,</a:t>
            </a:r>
            <a:r>
              <a:rPr sz="2600" spc="-175" dirty="0">
                <a:solidFill>
                  <a:srgbClr val="FF0000"/>
                </a:solidFill>
              </a:rPr>
              <a:t> </a:t>
            </a:r>
            <a:r>
              <a:rPr sz="2600" spc="-225" dirty="0">
                <a:solidFill>
                  <a:srgbClr val="FF0000"/>
                </a:solidFill>
              </a:rPr>
              <a:t>and</a:t>
            </a:r>
            <a:r>
              <a:rPr sz="2600" spc="-175" dirty="0">
                <a:solidFill>
                  <a:srgbClr val="FF0000"/>
                </a:solidFill>
              </a:rPr>
              <a:t> </a:t>
            </a:r>
            <a:r>
              <a:rPr sz="2600" spc="-210" dirty="0">
                <a:solidFill>
                  <a:srgbClr val="FF0000"/>
                </a:solidFill>
              </a:rPr>
              <a:t>Permissions</a:t>
            </a:r>
            <a:endParaRPr sz="2600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2072639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x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370917"/>
            <a:ext cx="68884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4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5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60" dirty="0">
                <a:solidFill>
                  <a:srgbClr val="FF0000"/>
                </a:solidFill>
                <a:latin typeface="Tahoma"/>
                <a:cs typeface="Tahoma"/>
              </a:rPr>
              <a:t>ial</a:t>
            </a:r>
            <a:r>
              <a:rPr sz="2800" b="1" spc="-7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z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1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14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30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30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(</a:t>
            </a:r>
            <a:r>
              <a:rPr sz="2800" b="1" spc="-4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in</a:t>
            </a:r>
            <a:r>
              <a:rPr sz="2800" b="1" spc="-10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)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39" y="1789176"/>
            <a:ext cx="5916295" cy="4273550"/>
            <a:chOff x="91439" y="1789176"/>
            <a:chExt cx="5916295" cy="4273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39" y="1789176"/>
              <a:ext cx="5916167" cy="42732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60" y="1987308"/>
              <a:ext cx="5324855" cy="368197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053328" y="1789176"/>
            <a:ext cx="6136005" cy="4273550"/>
            <a:chOff x="6053328" y="1789176"/>
            <a:chExt cx="6136005" cy="42735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6856" y="1789176"/>
              <a:ext cx="4581143" cy="13655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4976" y="1987296"/>
              <a:ext cx="3989819" cy="7741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6856" y="2932176"/>
              <a:ext cx="4123943" cy="11247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4976" y="3130296"/>
              <a:ext cx="3532618" cy="5333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3328" y="3834383"/>
              <a:ext cx="6135611" cy="22280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1448" y="4032504"/>
              <a:ext cx="5638798" cy="1636775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275</a:t>
            </a:fld>
            <a:endParaRPr spc="-6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7892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in</a:t>
            </a:r>
            <a:r>
              <a:rPr sz="2800" spc="-100" dirty="0">
                <a:solidFill>
                  <a:srgbClr val="FF0000"/>
                </a:solidFill>
              </a:rPr>
              <a:t>i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v</a:t>
            </a:r>
            <a:r>
              <a:rPr sz="2800" spc="-225" dirty="0">
                <a:solidFill>
                  <a:srgbClr val="FF0000"/>
                </a:solidFill>
              </a:rPr>
              <a:t>s</a:t>
            </a:r>
            <a:r>
              <a:rPr sz="2800" spc="-245" dirty="0">
                <a:solidFill>
                  <a:srgbClr val="FF0000"/>
                </a:solidFill>
              </a:rPr>
              <a:t>.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M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40" dirty="0">
                <a:solidFill>
                  <a:srgbClr val="FF0000"/>
                </a:solidFill>
              </a:rPr>
              <a:t>ab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85" dirty="0">
                <a:solidFill>
                  <a:srgbClr val="FF0000"/>
                </a:solidFill>
              </a:rPr>
              <a:t>P</a:t>
            </a:r>
            <a:r>
              <a:rPr sz="2800" spc="-280" dirty="0">
                <a:solidFill>
                  <a:srgbClr val="FF0000"/>
                </a:solidFill>
              </a:rPr>
              <a:t>a</a:t>
            </a:r>
            <a:r>
              <a:rPr sz="2800" spc="-220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k</a:t>
            </a:r>
            <a:r>
              <a:rPr sz="2800" spc="-315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276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8448" y="1723499"/>
          <a:ext cx="11080750" cy="29718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284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repoinit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Mutable</a:t>
                      </a:r>
                      <a:r>
                        <a:rPr sz="2200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Content</a:t>
                      </a:r>
                      <a:r>
                        <a:rPr sz="22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Package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28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25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9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up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ou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25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9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tup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6432">
                <a:tc>
                  <a:txBody>
                    <a:bodyPr/>
                    <a:lstStyle/>
                    <a:p>
                      <a:pPr marL="91440" marR="1016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4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tr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6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ion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9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io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,  su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9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om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-2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7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omic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io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8375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85" dirty="0"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highly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90" dirty="0">
                          <a:latin typeface="Tahoma"/>
                          <a:cs typeface="Tahoma"/>
                        </a:rPr>
                        <a:t>dependent</a:t>
                      </a:r>
                      <a:r>
                        <a:rPr sz="22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90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5" dirty="0">
                          <a:latin typeface="Tahoma"/>
                          <a:cs typeface="Tahoma"/>
                        </a:rPr>
                        <a:t>structures </a:t>
                      </a:r>
                      <a:r>
                        <a:rPr sz="2200" spc="-6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83416" y="4916001"/>
            <a:ext cx="9646920" cy="7124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315"/>
              </a:spcBef>
            </a:pPr>
            <a:r>
              <a:rPr sz="2200" spc="-90" dirty="0">
                <a:latin typeface="Tahoma"/>
                <a:cs typeface="Tahoma"/>
              </a:rPr>
              <a:t>During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application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deployment,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300" i="1" spc="-185" dirty="0">
                <a:latin typeface="Trebuchet MS"/>
                <a:cs typeface="Trebuchet MS"/>
              </a:rPr>
              <a:t>repoinit</a:t>
            </a:r>
            <a:r>
              <a:rPr sz="2300" i="1" spc="-17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ahoma"/>
                <a:cs typeface="Tahoma"/>
              </a:rPr>
              <a:t>statements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executed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independently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000"/>
            <a:ext cx="12189460" cy="6096000"/>
            <a:chOff x="0" y="762000"/>
            <a:chExt cx="12189460" cy="6096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73224"/>
              <a:ext cx="6153911" cy="26334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79" y="2371344"/>
              <a:ext cx="5574245" cy="2042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8088" y="3828288"/>
              <a:ext cx="9625583" cy="26334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6207" y="4026420"/>
              <a:ext cx="9031046" cy="20421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5311" y="762000"/>
              <a:ext cx="5928359" cy="38740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3432" y="960120"/>
              <a:ext cx="5337047" cy="32826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98664" y="3761232"/>
              <a:ext cx="3862070" cy="241300"/>
            </a:xfrm>
            <a:custGeom>
              <a:avLst/>
              <a:gdLst/>
              <a:ahLst/>
              <a:cxnLst/>
              <a:rect l="l" t="t" r="r" b="b"/>
              <a:pathLst>
                <a:path w="3862070" h="241300">
                  <a:moveTo>
                    <a:pt x="0" y="0"/>
                  </a:moveTo>
                  <a:lnTo>
                    <a:pt x="3861816" y="0"/>
                  </a:lnTo>
                  <a:lnTo>
                    <a:pt x="3861816" y="240792"/>
                  </a:lnTo>
                  <a:lnTo>
                    <a:pt x="0" y="24079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4772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in</a:t>
            </a:r>
            <a:r>
              <a:rPr sz="2800" spc="-100" dirty="0">
                <a:solidFill>
                  <a:srgbClr val="FF0000"/>
                </a:solidFill>
              </a:rPr>
              <a:t>i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endParaRPr sz="28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277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4085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90" dirty="0">
                <a:solidFill>
                  <a:srgbClr val="FF0000"/>
                </a:solidFill>
              </a:rPr>
              <a:t>Ca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: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434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y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95" dirty="0">
                <a:solidFill>
                  <a:srgbClr val="FF0000"/>
                </a:solidFill>
              </a:rPr>
              <a:t>t</a:t>
            </a:r>
            <a:r>
              <a:rPr sz="2800" spc="-325" dirty="0">
                <a:solidFill>
                  <a:srgbClr val="FF0000"/>
                </a:solidFill>
              </a:rPr>
              <a:t>ax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07263" y="762000"/>
            <a:ext cx="11981815" cy="5849620"/>
            <a:chOff x="207263" y="762000"/>
            <a:chExt cx="11981815" cy="5849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263" y="762000"/>
              <a:ext cx="9750551" cy="49651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960120"/>
              <a:ext cx="9159227" cy="4373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504" y="4227576"/>
              <a:ext cx="10442435" cy="23835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624" y="4425696"/>
              <a:ext cx="9918192" cy="17922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278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11257915" cy="2882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1F0808"/>
                </a:solidFill>
                <a:latin typeface="Tahoma"/>
                <a:cs typeface="Tahoma"/>
              </a:rPr>
              <a:t>A</a:t>
            </a:r>
            <a:r>
              <a:rPr sz="2200" spc="-18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1F0808"/>
                </a:solidFill>
                <a:latin typeface="Tahoma"/>
                <a:cs typeface="Tahoma"/>
              </a:rPr>
              <a:t>developer</a:t>
            </a:r>
            <a:r>
              <a:rPr sz="2200" spc="-18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is</a:t>
            </a:r>
            <a:r>
              <a:rPr sz="2200" spc="-17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1F0808"/>
                </a:solidFill>
                <a:latin typeface="Tahoma"/>
                <a:cs typeface="Tahoma"/>
              </a:rPr>
              <a:t>implementing</a:t>
            </a:r>
            <a:r>
              <a:rPr sz="2200" spc="-25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1F0808"/>
                </a:solidFill>
                <a:latin typeface="Tahoma"/>
                <a:cs typeface="Tahoma"/>
              </a:rPr>
              <a:t>a</a:t>
            </a:r>
            <a:r>
              <a:rPr sz="2200" spc="-17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background</a:t>
            </a:r>
            <a:r>
              <a:rPr sz="2200" spc="-23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1F0808"/>
                </a:solidFill>
                <a:latin typeface="Tahoma"/>
                <a:cs typeface="Tahoma"/>
              </a:rPr>
              <a:t>service</a:t>
            </a:r>
            <a:r>
              <a:rPr sz="2200" spc="-19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1F0808"/>
                </a:solidFill>
                <a:latin typeface="Tahoma"/>
                <a:cs typeface="Tahoma"/>
              </a:rPr>
              <a:t>that</a:t>
            </a:r>
            <a:r>
              <a:rPr sz="2200" spc="-17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requires</a:t>
            </a:r>
            <a:r>
              <a:rPr sz="2200" spc="-24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1F0808"/>
                </a:solidFill>
                <a:latin typeface="Tahoma"/>
                <a:cs typeface="Tahoma"/>
              </a:rPr>
              <a:t>authentication</a:t>
            </a:r>
            <a:r>
              <a:rPr sz="2200" spc="-23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and</a:t>
            </a:r>
            <a:r>
              <a:rPr sz="2200" spc="-19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1F0808"/>
                </a:solidFill>
                <a:latin typeface="Tahoma"/>
                <a:cs typeface="Tahoma"/>
              </a:rPr>
              <a:t>authorization</a:t>
            </a:r>
            <a:r>
              <a:rPr sz="2200" spc="-21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to </a:t>
            </a:r>
            <a:r>
              <a:rPr sz="2200" spc="-8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write</a:t>
            </a:r>
            <a:r>
              <a:rPr sz="2200" spc="-19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to</a:t>
            </a:r>
            <a:r>
              <a:rPr sz="2200" spc="-17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the</a:t>
            </a:r>
            <a:r>
              <a:rPr sz="2200" spc="-19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1F0808"/>
                </a:solidFill>
                <a:latin typeface="Tahoma"/>
                <a:cs typeface="Tahoma"/>
              </a:rPr>
              <a:t>repository.</a:t>
            </a:r>
            <a:r>
              <a:rPr sz="2200" spc="-204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1F0808"/>
                </a:solidFill>
                <a:latin typeface="Tahoma"/>
                <a:cs typeface="Tahoma"/>
              </a:rPr>
              <a:t>A</a:t>
            </a:r>
            <a:r>
              <a:rPr sz="2200" spc="-18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1F0808"/>
                </a:solidFill>
                <a:latin typeface="Tahoma"/>
                <a:cs typeface="Tahoma"/>
              </a:rPr>
              <a:t>service</a:t>
            </a:r>
            <a:r>
              <a:rPr sz="2200" spc="-16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1F0808"/>
                </a:solidFill>
                <a:latin typeface="Tahoma"/>
                <a:cs typeface="Tahoma"/>
              </a:rPr>
              <a:t>user</a:t>
            </a:r>
            <a:r>
              <a:rPr sz="2200" spc="-20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is</a:t>
            </a:r>
            <a:r>
              <a:rPr sz="2200" spc="-17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necessary</a:t>
            </a:r>
            <a:r>
              <a:rPr sz="2200" spc="-23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to</a:t>
            </a:r>
            <a:r>
              <a:rPr sz="2200" spc="-17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authenticate</a:t>
            </a:r>
            <a:r>
              <a:rPr sz="2200" spc="-19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the</a:t>
            </a:r>
            <a:r>
              <a:rPr sz="2200" spc="-26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1F0808"/>
                </a:solidFill>
                <a:latin typeface="Tahoma"/>
                <a:cs typeface="Tahoma"/>
              </a:rPr>
              <a:t>service</a:t>
            </a:r>
            <a:r>
              <a:rPr sz="2200" spc="-19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to</a:t>
            </a:r>
            <a:r>
              <a:rPr sz="2200" spc="-15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the</a:t>
            </a:r>
            <a:r>
              <a:rPr sz="2200" spc="-21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1F0808"/>
                </a:solidFill>
                <a:latin typeface="Tahoma"/>
                <a:cs typeface="Tahoma"/>
              </a:rPr>
              <a:t>repository</a:t>
            </a:r>
            <a:r>
              <a:rPr sz="2200" spc="-21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and</a:t>
            </a:r>
            <a:r>
              <a:rPr sz="2200" spc="-19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to </a:t>
            </a:r>
            <a:r>
              <a:rPr sz="2200" spc="-67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1F0808"/>
                </a:solidFill>
                <a:latin typeface="Tahoma"/>
                <a:cs typeface="Tahoma"/>
              </a:rPr>
              <a:t>create</a:t>
            </a:r>
            <a:r>
              <a:rPr sz="2200" spc="-19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1F0808"/>
                </a:solidFill>
                <a:latin typeface="Tahoma"/>
                <a:cs typeface="Tahoma"/>
              </a:rPr>
              <a:t>a</a:t>
            </a:r>
            <a:r>
              <a:rPr sz="2200" spc="-17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1F0808"/>
                </a:solidFill>
                <a:latin typeface="Tahoma"/>
                <a:cs typeface="Tahoma"/>
              </a:rPr>
              <a:t>permission</a:t>
            </a:r>
            <a:r>
              <a:rPr sz="2200" spc="-22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context</a:t>
            </a:r>
            <a:r>
              <a:rPr sz="2200" spc="-204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1F0808"/>
                </a:solidFill>
                <a:latin typeface="Tahoma"/>
                <a:cs typeface="Tahoma"/>
              </a:rPr>
              <a:t>within</a:t>
            </a:r>
            <a:r>
              <a:rPr sz="2200" spc="-21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1F0808"/>
                </a:solidFill>
                <a:latin typeface="Tahoma"/>
                <a:cs typeface="Tahoma"/>
              </a:rPr>
              <a:t>which</a:t>
            </a:r>
            <a:r>
              <a:rPr sz="2200" spc="-20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the</a:t>
            </a:r>
            <a:r>
              <a:rPr sz="2200" spc="-21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1F0808"/>
                </a:solidFill>
                <a:latin typeface="Tahoma"/>
                <a:cs typeface="Tahoma"/>
              </a:rPr>
              <a:t>service</a:t>
            </a:r>
            <a:r>
              <a:rPr sz="2200" spc="-19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1F0808"/>
                </a:solidFill>
                <a:latin typeface="Tahoma"/>
                <a:cs typeface="Tahoma"/>
              </a:rPr>
              <a:t>will</a:t>
            </a:r>
            <a:r>
              <a:rPr sz="2200" spc="-16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1F0808"/>
                </a:solidFill>
                <a:latin typeface="Tahoma"/>
                <a:cs typeface="Tahoma"/>
              </a:rPr>
              <a:t>run.</a:t>
            </a:r>
            <a:r>
              <a:rPr sz="2200" spc="-18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90" dirty="0">
                <a:solidFill>
                  <a:srgbClr val="1F0808"/>
                </a:solidFill>
                <a:latin typeface="Tahoma"/>
                <a:cs typeface="Tahoma"/>
              </a:rPr>
              <a:t>In</a:t>
            </a:r>
            <a:r>
              <a:rPr sz="2200" spc="-16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1F0808"/>
                </a:solidFill>
                <a:latin typeface="Tahoma"/>
                <a:cs typeface="Tahoma"/>
              </a:rPr>
              <a:t>addition,</a:t>
            </a:r>
            <a:r>
              <a:rPr sz="2200" spc="-204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the</a:t>
            </a:r>
            <a:r>
              <a:rPr sz="2200" spc="-22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1F0808"/>
                </a:solidFill>
                <a:latin typeface="Tahoma"/>
                <a:cs typeface="Tahoma"/>
              </a:rPr>
              <a:t>service</a:t>
            </a:r>
            <a:r>
              <a:rPr sz="2200" spc="-19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1F0808"/>
                </a:solidFill>
                <a:latin typeface="Tahoma"/>
                <a:cs typeface="Tahoma"/>
              </a:rPr>
              <a:t>user</a:t>
            </a:r>
            <a:r>
              <a:rPr sz="2200" spc="-17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needs</a:t>
            </a:r>
            <a:r>
              <a:rPr sz="2200" spc="-229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1F0808"/>
                </a:solidFill>
                <a:latin typeface="Tahoma"/>
                <a:cs typeface="Tahoma"/>
              </a:rPr>
              <a:t>to</a:t>
            </a:r>
            <a:r>
              <a:rPr sz="2200" spc="-17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1F0808"/>
                </a:solidFill>
                <a:latin typeface="Tahoma"/>
                <a:cs typeface="Tahoma"/>
              </a:rPr>
              <a:t>be </a:t>
            </a:r>
            <a:r>
              <a:rPr sz="2200" spc="-67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1F0808"/>
                </a:solidFill>
                <a:latin typeface="Tahoma"/>
                <a:cs typeface="Tahoma"/>
              </a:rPr>
              <a:t>granted</a:t>
            </a:r>
            <a:r>
              <a:rPr sz="2200" spc="-200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1F0808"/>
                </a:solidFill>
                <a:latin typeface="Tahoma"/>
                <a:cs typeface="Tahoma"/>
              </a:rPr>
              <a:t>the</a:t>
            </a:r>
            <a:r>
              <a:rPr sz="2200" spc="-22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1F0808"/>
                </a:solidFill>
                <a:latin typeface="Tahoma"/>
                <a:cs typeface="Tahoma"/>
              </a:rPr>
              <a:t>appropriate</a:t>
            </a:r>
            <a:r>
              <a:rPr sz="2200" spc="-175" dirty="0">
                <a:solidFill>
                  <a:srgbClr val="1F0808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1F0808"/>
                </a:solidFill>
                <a:latin typeface="Tahoma"/>
                <a:cs typeface="Tahoma"/>
              </a:rPr>
              <a:t>permissions.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as</a:t>
            </a:r>
            <a:r>
              <a:rPr sz="2200" spc="-85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m:</a:t>
            </a:r>
            <a:endParaRPr sz="2200">
              <a:latin typeface="Tahoma"/>
              <a:cs typeface="Tahoma"/>
            </a:endParaRPr>
          </a:p>
          <a:p>
            <a:pPr marL="697865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697865" algn="l"/>
                <a:tab pos="698500" algn="l"/>
              </a:tabLst>
            </a:pPr>
            <a:r>
              <a:rPr sz="2200" spc="-80" dirty="0">
                <a:latin typeface="Tahoma"/>
                <a:cs typeface="Tahoma"/>
              </a:rPr>
              <a:t>Define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repoinit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OSGi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configuration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file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JSON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format</a:t>
            </a:r>
            <a:endParaRPr sz="2200">
              <a:latin typeface="Tahoma"/>
              <a:cs typeface="Tahoma"/>
            </a:endParaRPr>
          </a:p>
          <a:p>
            <a:pPr marL="697865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697865" algn="l"/>
                <a:tab pos="69850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279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0211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215" dirty="0"/>
              <a:t>4:</a:t>
            </a:r>
            <a:r>
              <a:rPr sz="2800" spc="-195" dirty="0"/>
              <a:t> </a:t>
            </a:r>
            <a:r>
              <a:rPr sz="2800" spc="-210" dirty="0"/>
              <a:t>Define</a:t>
            </a:r>
            <a:r>
              <a:rPr sz="2800" spc="-195" dirty="0"/>
              <a:t> </a:t>
            </a:r>
            <a:r>
              <a:rPr sz="2800" spc="-225" dirty="0"/>
              <a:t>Service</a:t>
            </a:r>
            <a:r>
              <a:rPr sz="2800" spc="-150" dirty="0"/>
              <a:t> </a:t>
            </a:r>
            <a:r>
              <a:rPr sz="2800" spc="-235" dirty="0"/>
              <a:t>User</a:t>
            </a:r>
            <a:r>
              <a:rPr sz="2800" spc="-210" dirty="0"/>
              <a:t> </a:t>
            </a:r>
            <a:r>
              <a:rPr sz="2800" spc="-250" dirty="0"/>
              <a:t>Using</a:t>
            </a:r>
            <a:r>
              <a:rPr sz="2800" spc="-185" dirty="0"/>
              <a:t> </a:t>
            </a:r>
            <a:r>
              <a:rPr sz="2800" spc="-215" dirty="0"/>
              <a:t>Repoinit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5137" y="6574091"/>
            <a:ext cx="781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8100" y="430071"/>
            <a:ext cx="6885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3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810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: </a:t>
            </a:r>
            <a:r>
              <a:rPr sz="2800" b="1" spc="-5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SD</a:t>
            </a:r>
            <a:r>
              <a:rPr sz="2800" b="1" spc="-28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60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484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ar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71304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0" dirty="0"/>
              <a:t>U</a:t>
            </a:r>
            <a:r>
              <a:rPr sz="2800" spc="-270" dirty="0"/>
              <a:t>s</a:t>
            </a:r>
            <a:r>
              <a:rPr sz="2800" spc="-225" dirty="0"/>
              <a:t>e</a:t>
            </a:r>
            <a:r>
              <a:rPr sz="2800" spc="-135" dirty="0"/>
              <a:t>r</a:t>
            </a:r>
            <a:r>
              <a:rPr sz="2800" spc="-245" dirty="0"/>
              <a:t>s,</a:t>
            </a:r>
            <a:r>
              <a:rPr sz="2800" spc="-210" dirty="0"/>
              <a:t> </a:t>
            </a:r>
            <a:r>
              <a:rPr sz="2800" spc="-265" dirty="0"/>
              <a:t>G</a:t>
            </a:r>
            <a:r>
              <a:rPr sz="2800" spc="-185" dirty="0"/>
              <a:t>r</a:t>
            </a:r>
            <a:r>
              <a:rPr sz="2800" spc="-175" dirty="0"/>
              <a:t>o</a:t>
            </a:r>
            <a:r>
              <a:rPr sz="2800" spc="-240" dirty="0"/>
              <a:t>u</a:t>
            </a:r>
            <a:r>
              <a:rPr sz="2800" spc="-160" dirty="0"/>
              <a:t>p</a:t>
            </a:r>
            <a:r>
              <a:rPr sz="2800" spc="-245" dirty="0"/>
              <a:t>s,</a:t>
            </a:r>
            <a:r>
              <a:rPr sz="2800" spc="-185" dirty="0"/>
              <a:t> </a:t>
            </a:r>
            <a:r>
              <a:rPr sz="2800" spc="-250" dirty="0"/>
              <a:t>an</a:t>
            </a:r>
            <a:r>
              <a:rPr sz="2800" spc="-215" dirty="0"/>
              <a:t>d</a:t>
            </a:r>
            <a:r>
              <a:rPr sz="2800" spc="-165" dirty="0"/>
              <a:t> </a:t>
            </a:r>
            <a:r>
              <a:rPr sz="2800" spc="-235" dirty="0"/>
              <a:t>P</a:t>
            </a:r>
            <a:r>
              <a:rPr sz="2800" spc="-225" dirty="0"/>
              <a:t>e</a:t>
            </a:r>
            <a:r>
              <a:rPr sz="2800" spc="-185" dirty="0"/>
              <a:t>r</a:t>
            </a:r>
            <a:r>
              <a:rPr sz="2800" spc="-275" dirty="0"/>
              <a:t>m</a:t>
            </a:r>
            <a:r>
              <a:rPr sz="2800" spc="-105" dirty="0"/>
              <a:t>i</a:t>
            </a:r>
            <a:r>
              <a:rPr sz="2800" spc="-245" dirty="0"/>
              <a:t>s</a:t>
            </a:r>
            <a:r>
              <a:rPr sz="2800" spc="-295" dirty="0"/>
              <a:t>s</a:t>
            </a:r>
            <a:r>
              <a:rPr sz="2800" spc="-110" dirty="0"/>
              <a:t>i</a:t>
            </a:r>
            <a:r>
              <a:rPr sz="2800" spc="-195" dirty="0"/>
              <a:t>o</a:t>
            </a:r>
            <a:r>
              <a:rPr sz="2800" spc="-215" dirty="0"/>
              <a:t>n</a:t>
            </a:r>
            <a:r>
              <a:rPr sz="2800" spc="-270" dirty="0"/>
              <a:t>s</a:t>
            </a:r>
            <a:r>
              <a:rPr sz="2800" spc="-185" dirty="0"/>
              <a:t>:</a:t>
            </a:r>
            <a:r>
              <a:rPr sz="2800" spc="-220" dirty="0"/>
              <a:t> </a:t>
            </a:r>
            <a:r>
              <a:rPr sz="2800" spc="-250" dirty="0"/>
              <a:t>B</a:t>
            </a:r>
            <a:r>
              <a:rPr sz="2800" spc="-200" dirty="0"/>
              <a:t>e</a:t>
            </a:r>
            <a:r>
              <a:rPr sz="2800" spc="-270" dirty="0"/>
              <a:t>s</a:t>
            </a:r>
            <a:r>
              <a:rPr sz="2800" spc="-250" dirty="0"/>
              <a:t>t</a:t>
            </a:r>
            <a:r>
              <a:rPr sz="2800" spc="-180" dirty="0"/>
              <a:t> </a:t>
            </a:r>
            <a:r>
              <a:rPr sz="2800" spc="-235" dirty="0"/>
              <a:t>Pr</a:t>
            </a:r>
            <a:r>
              <a:rPr sz="2800" spc="-280" dirty="0"/>
              <a:t>a</a:t>
            </a:r>
            <a:r>
              <a:rPr sz="2800" spc="-170" dirty="0"/>
              <a:t>c</a:t>
            </a:r>
            <a:r>
              <a:rPr sz="2800" spc="-229" dirty="0"/>
              <a:t>t</a:t>
            </a:r>
            <a:r>
              <a:rPr sz="2800" spc="-145" dirty="0"/>
              <a:t>i</a:t>
            </a:r>
            <a:r>
              <a:rPr sz="2800" spc="-245" dirty="0"/>
              <a:t>c</a:t>
            </a:r>
            <a:r>
              <a:rPr sz="2800" spc="-200" dirty="0"/>
              <a:t>e</a:t>
            </a:r>
            <a:r>
              <a:rPr sz="2800" spc="-290" dirty="0"/>
              <a:t>s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60" dirty="0"/>
              <a:t>280</a:t>
            </a:fld>
            <a:endParaRPr spc="-6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25" dirty="0"/>
              <a:t>A</a:t>
            </a:r>
            <a:r>
              <a:rPr spc="-95" dirty="0"/>
              <a:t>v</a:t>
            </a:r>
            <a:r>
              <a:rPr spc="-50" dirty="0"/>
              <a:t>o</a:t>
            </a:r>
            <a:r>
              <a:rPr spc="-25" dirty="0"/>
              <a:t>i</a:t>
            </a:r>
            <a:r>
              <a:rPr spc="-80" dirty="0"/>
              <a:t>d</a:t>
            </a:r>
            <a:r>
              <a:rPr spc="-175" dirty="0"/>
              <a:t> </a:t>
            </a:r>
            <a:r>
              <a:rPr spc="-130" dirty="0"/>
              <a:t>a</a:t>
            </a:r>
            <a:r>
              <a:rPr spc="-125" dirty="0"/>
              <a:t>s</a:t>
            </a:r>
            <a:r>
              <a:rPr spc="-170" dirty="0"/>
              <a:t>s</a:t>
            </a:r>
            <a:r>
              <a:rPr spc="-50" dirty="0"/>
              <a:t>i</a:t>
            </a:r>
            <a:r>
              <a:rPr spc="-114" dirty="0"/>
              <a:t>g</a:t>
            </a:r>
            <a:r>
              <a:rPr spc="-100" dirty="0"/>
              <a:t>n</a:t>
            </a:r>
            <a:r>
              <a:rPr spc="-25" dirty="0"/>
              <a:t>i</a:t>
            </a:r>
            <a:r>
              <a:rPr spc="-105" dirty="0"/>
              <a:t>n</a:t>
            </a:r>
            <a:r>
              <a:rPr spc="-160" dirty="0"/>
              <a:t>g</a:t>
            </a:r>
            <a:r>
              <a:rPr spc="-240" dirty="0"/>
              <a:t> </a:t>
            </a:r>
            <a:r>
              <a:rPr spc="-130" dirty="0"/>
              <a:t>a</a:t>
            </a:r>
            <a:r>
              <a:rPr spc="-105" dirty="0"/>
              <a:t>cc</a:t>
            </a:r>
            <a:r>
              <a:rPr spc="-60" dirty="0"/>
              <a:t>e</a:t>
            </a:r>
            <a:r>
              <a:rPr spc="-125" dirty="0"/>
              <a:t>s</a:t>
            </a:r>
            <a:r>
              <a:rPr spc="-170" dirty="0"/>
              <a:t>s</a:t>
            </a:r>
            <a:r>
              <a:rPr spc="-229" dirty="0"/>
              <a:t> </a:t>
            </a:r>
            <a:r>
              <a:rPr spc="-100" dirty="0"/>
              <a:t>r</a:t>
            </a:r>
            <a:r>
              <a:rPr spc="-50" dirty="0"/>
              <a:t>i</a:t>
            </a:r>
            <a:r>
              <a:rPr spc="-114" dirty="0"/>
              <a:t>g</a:t>
            </a:r>
            <a:r>
              <a:rPr spc="-105" dirty="0"/>
              <a:t>h</a:t>
            </a:r>
            <a:r>
              <a:rPr spc="-45" dirty="0"/>
              <a:t>t</a:t>
            </a:r>
            <a:r>
              <a:rPr spc="-170" dirty="0"/>
              <a:t>s</a:t>
            </a:r>
            <a:r>
              <a:rPr spc="-210" dirty="0"/>
              <a:t> </a:t>
            </a:r>
            <a:r>
              <a:rPr spc="-50" dirty="0"/>
              <a:t>o</a:t>
            </a:r>
            <a:r>
              <a:rPr spc="-65" dirty="0"/>
              <a:t>n</a:t>
            </a:r>
            <a:r>
              <a:rPr spc="-200" dirty="0"/>
              <a:t> </a:t>
            </a:r>
            <a:r>
              <a:rPr spc="-135" dirty="0"/>
              <a:t>a</a:t>
            </a:r>
            <a:r>
              <a:rPr spc="-180" dirty="0"/>
              <a:t> </a:t>
            </a:r>
            <a:r>
              <a:rPr spc="-55" dirty="0"/>
              <a:t>u</a:t>
            </a:r>
            <a:r>
              <a:rPr spc="-145" dirty="0"/>
              <a:t>s</a:t>
            </a:r>
            <a:r>
              <a:rPr spc="-105" dirty="0"/>
              <a:t>e</a:t>
            </a:r>
            <a:r>
              <a:rPr spc="-120" dirty="0"/>
              <a:t>r</a:t>
            </a:r>
            <a:r>
              <a:rPr spc="-135" dirty="0"/>
              <a:t>-</a:t>
            </a:r>
            <a:r>
              <a:rPr spc="-60" dirty="0"/>
              <a:t>b</a:t>
            </a:r>
            <a:r>
              <a:rPr spc="-100" dirty="0"/>
              <a:t>y</a:t>
            </a:r>
            <a:r>
              <a:rPr spc="-135" dirty="0"/>
              <a:t>-</a:t>
            </a:r>
            <a:r>
              <a:rPr spc="-55" dirty="0"/>
              <a:t>u</a:t>
            </a:r>
            <a:r>
              <a:rPr spc="-150" dirty="0"/>
              <a:t>s</a:t>
            </a:r>
            <a:r>
              <a:rPr spc="-105" dirty="0"/>
              <a:t>e</a:t>
            </a:r>
            <a:r>
              <a:rPr spc="-120" dirty="0"/>
              <a:t>r</a:t>
            </a:r>
            <a:r>
              <a:rPr spc="-235" dirty="0"/>
              <a:t> </a:t>
            </a:r>
            <a:r>
              <a:rPr spc="-45" dirty="0"/>
              <a:t>b</a:t>
            </a:r>
            <a:r>
              <a:rPr spc="-130" dirty="0"/>
              <a:t>a</a:t>
            </a:r>
            <a:r>
              <a:rPr spc="-170" dirty="0"/>
              <a:t>s</a:t>
            </a:r>
            <a:r>
              <a:rPr spc="-5" dirty="0"/>
              <a:t>i</a:t>
            </a:r>
            <a:r>
              <a:rPr spc="-170" dirty="0"/>
              <a:t>s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55" dirty="0"/>
              <a:t>U</a:t>
            </a:r>
            <a:r>
              <a:rPr spc="-145" dirty="0"/>
              <a:t>s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55" dirty="0"/>
              <a:t>A</a:t>
            </a:r>
            <a:r>
              <a:rPr spc="-5" dirty="0"/>
              <a:t>ll</a:t>
            </a:r>
            <a:r>
              <a:rPr spc="-25" dirty="0"/>
              <a:t>o</a:t>
            </a:r>
            <a:r>
              <a:rPr spc="-80" dirty="0"/>
              <a:t>w</a:t>
            </a:r>
            <a:r>
              <a:rPr spc="-160" dirty="0"/>
              <a:t> </a:t>
            </a:r>
            <a:r>
              <a:rPr spc="-145" dirty="0"/>
              <a:t>s</a:t>
            </a:r>
            <a:r>
              <a:rPr spc="-95" dirty="0"/>
              <a:t>t</a:t>
            </a:r>
            <a:r>
              <a:rPr spc="-155" dirty="0"/>
              <a:t>a</a:t>
            </a:r>
            <a:r>
              <a:rPr spc="-120" dirty="0"/>
              <a:t>t</a:t>
            </a:r>
            <a:r>
              <a:rPr spc="-45" dirty="0"/>
              <a:t>e</a:t>
            </a:r>
            <a:r>
              <a:rPr spc="-85" dirty="0"/>
              <a:t>m</a:t>
            </a:r>
            <a:r>
              <a:rPr spc="-100" dirty="0"/>
              <a:t>en</a:t>
            </a:r>
            <a:r>
              <a:rPr dirty="0"/>
              <a:t>t</a:t>
            </a:r>
            <a:r>
              <a:rPr spc="-170" dirty="0"/>
              <a:t>s</a:t>
            </a:r>
            <a:r>
              <a:rPr spc="-235" dirty="0"/>
              <a:t> </a:t>
            </a:r>
            <a:r>
              <a:rPr spc="-80" dirty="0"/>
              <a:t>w</a:t>
            </a:r>
            <a:r>
              <a:rPr spc="-55" dirty="0"/>
              <a:t>h</a:t>
            </a:r>
            <a:r>
              <a:rPr spc="-130" dirty="0"/>
              <a:t>e</a:t>
            </a:r>
            <a:r>
              <a:rPr spc="-75" dirty="0"/>
              <a:t>r</a:t>
            </a:r>
            <a:r>
              <a:rPr spc="-80" dirty="0"/>
              <a:t>e</a:t>
            </a:r>
            <a:r>
              <a:rPr spc="-95" dirty="0"/>
              <a:t>v</a:t>
            </a:r>
            <a:r>
              <a:rPr spc="-130" dirty="0"/>
              <a:t>e</a:t>
            </a:r>
            <a:r>
              <a:rPr spc="-95" dirty="0"/>
              <a:t>r</a:t>
            </a:r>
            <a:r>
              <a:rPr spc="-260" dirty="0"/>
              <a:t> </a:t>
            </a:r>
            <a:r>
              <a:rPr spc="-70" dirty="0"/>
              <a:t>p</a:t>
            </a:r>
            <a:r>
              <a:rPr dirty="0"/>
              <a:t>o</a:t>
            </a:r>
            <a:r>
              <a:rPr spc="-125" dirty="0"/>
              <a:t>s</a:t>
            </a:r>
            <a:r>
              <a:rPr spc="-170" dirty="0"/>
              <a:t>s</a:t>
            </a:r>
            <a:r>
              <a:rPr spc="-25" dirty="0"/>
              <a:t>i</a:t>
            </a:r>
            <a:r>
              <a:rPr spc="-40" dirty="0"/>
              <a:t>b</a:t>
            </a:r>
            <a:r>
              <a:rPr spc="-30" dirty="0"/>
              <a:t>l</a:t>
            </a:r>
            <a:r>
              <a:rPr spc="-114" dirty="0"/>
              <a:t>e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55" dirty="0"/>
              <a:t>U</a:t>
            </a:r>
            <a:r>
              <a:rPr spc="-145" dirty="0"/>
              <a:t>s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95" dirty="0"/>
              <a:t>t</a:t>
            </a:r>
            <a:r>
              <a:rPr spc="-55" dirty="0"/>
              <a:t>h</a:t>
            </a:r>
            <a:r>
              <a:rPr spc="-114" dirty="0"/>
              <a:t>e</a:t>
            </a:r>
            <a:r>
              <a:rPr spc="-225" dirty="0"/>
              <a:t> </a:t>
            </a:r>
            <a:r>
              <a:rPr spc="-55" dirty="0"/>
              <a:t>A</a:t>
            </a:r>
            <a:r>
              <a:rPr spc="-135" dirty="0"/>
              <a:t>E</a:t>
            </a:r>
            <a:r>
              <a:rPr spc="130" dirty="0"/>
              <a:t>M</a:t>
            </a:r>
            <a:r>
              <a:rPr spc="-165" dirty="0"/>
              <a:t> </a:t>
            </a:r>
            <a:r>
              <a:rPr spc="-35" dirty="0"/>
              <a:t>U</a:t>
            </a:r>
            <a:r>
              <a:rPr spc="-310" dirty="0"/>
              <a:t>I</a:t>
            </a:r>
            <a:r>
              <a:rPr spc="-195" dirty="0"/>
              <a:t> </a:t>
            </a:r>
            <a:r>
              <a:rPr spc="-120" dirty="0"/>
              <a:t>t</a:t>
            </a:r>
            <a:r>
              <a:rPr spc="-50" dirty="0"/>
              <a:t>o</a:t>
            </a:r>
            <a:r>
              <a:rPr spc="-185" dirty="0"/>
              <a:t> </a:t>
            </a:r>
            <a:r>
              <a:rPr spc="-80" dirty="0"/>
              <a:t>e</a:t>
            </a:r>
            <a:r>
              <a:rPr spc="-95" dirty="0"/>
              <a:t>d</a:t>
            </a:r>
            <a:r>
              <a:rPr spc="-5" dirty="0"/>
              <a:t>i</a:t>
            </a:r>
            <a:r>
              <a:rPr spc="-114" dirty="0"/>
              <a:t>t</a:t>
            </a:r>
            <a:r>
              <a:rPr spc="-185" dirty="0"/>
              <a:t> </a:t>
            </a:r>
            <a:r>
              <a:rPr spc="-70" dirty="0"/>
              <a:t>p</a:t>
            </a:r>
            <a:r>
              <a:rPr spc="-130" dirty="0"/>
              <a:t>e</a:t>
            </a:r>
            <a:r>
              <a:rPr spc="-75" dirty="0"/>
              <a:t>r</a:t>
            </a:r>
            <a:r>
              <a:rPr spc="-25" dirty="0"/>
              <a:t>m</a:t>
            </a:r>
            <a:r>
              <a:rPr spc="-5" dirty="0"/>
              <a:t>i</a:t>
            </a:r>
            <a:r>
              <a:rPr spc="-125" dirty="0"/>
              <a:t>s</a:t>
            </a:r>
            <a:r>
              <a:rPr spc="-170" dirty="0"/>
              <a:t>s</a:t>
            </a:r>
            <a:r>
              <a:rPr spc="-25" dirty="0"/>
              <a:t>i</a:t>
            </a:r>
            <a:r>
              <a:rPr spc="-50" dirty="0"/>
              <a:t>o</a:t>
            </a:r>
            <a:r>
              <a:rPr spc="-120" dirty="0"/>
              <a:t>n</a:t>
            </a:r>
            <a:r>
              <a:rPr spc="-105" dirty="0"/>
              <a:t>s</a:t>
            </a:r>
            <a:r>
              <a:rPr spc="-235" dirty="0"/>
              <a:t> </a:t>
            </a:r>
            <a:r>
              <a:rPr spc="-130" dirty="0"/>
              <a:t>a</a:t>
            </a:r>
            <a:r>
              <a:rPr spc="-60" dirty="0"/>
              <a:t>n</a:t>
            </a:r>
            <a:r>
              <a:rPr spc="-70" dirty="0"/>
              <a:t>d</a:t>
            </a:r>
            <a:r>
              <a:rPr spc="-200" dirty="0"/>
              <a:t> </a:t>
            </a:r>
            <a:r>
              <a:rPr spc="-45" dirty="0"/>
              <a:t>n</a:t>
            </a:r>
            <a:r>
              <a:rPr spc="-55" dirty="0"/>
              <a:t>o</a:t>
            </a:r>
            <a:r>
              <a:rPr spc="-114" dirty="0"/>
              <a:t>t</a:t>
            </a:r>
            <a:r>
              <a:rPr spc="-185" dirty="0"/>
              <a:t> </a:t>
            </a:r>
            <a:r>
              <a:rPr spc="-114" dirty="0"/>
              <a:t>C</a:t>
            </a:r>
            <a:r>
              <a:rPr spc="-110" dirty="0"/>
              <a:t>R</a:t>
            </a:r>
            <a:r>
              <a:rPr spc="-155" dirty="0"/>
              <a:t>X</a:t>
            </a:r>
            <a:r>
              <a:rPr spc="-85" dirty="0"/>
              <a:t>D</a:t>
            </a:r>
            <a:r>
              <a:rPr spc="-130" dirty="0"/>
              <a:t>E</a:t>
            </a:r>
            <a:r>
              <a:rPr spc="-190" dirty="0"/>
              <a:t> </a:t>
            </a:r>
            <a:r>
              <a:rPr spc="5" dirty="0"/>
              <a:t>L</a:t>
            </a:r>
            <a:r>
              <a:rPr spc="-5" dirty="0"/>
              <a:t>i</a:t>
            </a:r>
            <a:r>
              <a:rPr spc="-120" dirty="0"/>
              <a:t>t</a:t>
            </a:r>
            <a:r>
              <a:rPr spc="-114" dirty="0"/>
              <a:t>e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320" dirty="0"/>
              <a:t>I</a:t>
            </a:r>
            <a:r>
              <a:rPr spc="-55" dirty="0"/>
              <a:t>n</a:t>
            </a:r>
            <a:r>
              <a:rPr spc="-95" dirty="0"/>
              <a:t>v</a:t>
            </a:r>
            <a:r>
              <a:rPr spc="-60" dirty="0"/>
              <a:t>e</a:t>
            </a:r>
            <a:r>
              <a:rPr spc="-145" dirty="0"/>
              <a:t>s</a:t>
            </a:r>
            <a:r>
              <a:rPr spc="-114" dirty="0"/>
              <a:t>t</a:t>
            </a:r>
            <a:r>
              <a:rPr spc="-235" dirty="0"/>
              <a:t> </a:t>
            </a:r>
            <a:r>
              <a:rPr spc="-95" dirty="0"/>
              <a:t>t</a:t>
            </a:r>
            <a:r>
              <a:rPr spc="-30" dirty="0"/>
              <a:t>im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80" dirty="0"/>
              <a:t>w</a:t>
            </a:r>
            <a:r>
              <a:rPr spc="-55" dirty="0"/>
              <a:t>h</a:t>
            </a:r>
            <a:r>
              <a:rPr spc="-105" dirty="0"/>
              <a:t>e</a:t>
            </a:r>
            <a:r>
              <a:rPr spc="-65" dirty="0"/>
              <a:t>n</a:t>
            </a:r>
            <a:r>
              <a:rPr spc="-225" dirty="0"/>
              <a:t> </a:t>
            </a:r>
            <a:r>
              <a:rPr spc="-105" dirty="0"/>
              <a:t>c</a:t>
            </a:r>
            <a:r>
              <a:rPr spc="-55" dirty="0"/>
              <a:t>o</a:t>
            </a:r>
            <a:r>
              <a:rPr spc="-45" dirty="0"/>
              <a:t>n</a:t>
            </a:r>
            <a:r>
              <a:rPr spc="-130" dirty="0"/>
              <a:t>f</a:t>
            </a:r>
            <a:r>
              <a:rPr spc="-50" dirty="0"/>
              <a:t>i</a:t>
            </a:r>
            <a:r>
              <a:rPr spc="-190" dirty="0"/>
              <a:t>g</a:t>
            </a:r>
            <a:r>
              <a:rPr spc="-80" dirty="0"/>
              <a:t>u</a:t>
            </a:r>
            <a:r>
              <a:rPr spc="-100" dirty="0"/>
              <a:t>r</a:t>
            </a:r>
            <a:r>
              <a:rPr spc="-30" dirty="0"/>
              <a:t>i</a:t>
            </a:r>
            <a:r>
              <a:rPr spc="-105" dirty="0"/>
              <a:t>n</a:t>
            </a:r>
            <a:r>
              <a:rPr spc="-160" dirty="0"/>
              <a:t>g</a:t>
            </a:r>
            <a:r>
              <a:rPr spc="-240" dirty="0"/>
              <a:t> </a:t>
            </a:r>
            <a:r>
              <a:rPr spc="-55" dirty="0"/>
              <a:t>u</a:t>
            </a:r>
            <a:r>
              <a:rPr spc="-145" dirty="0"/>
              <a:t>s</a:t>
            </a:r>
            <a:r>
              <a:rPr spc="-105" dirty="0"/>
              <a:t>e</a:t>
            </a:r>
            <a:r>
              <a:rPr spc="-75" dirty="0"/>
              <a:t>r</a:t>
            </a:r>
            <a:r>
              <a:rPr spc="-170" dirty="0"/>
              <a:t>s</a:t>
            </a:r>
            <a:r>
              <a:rPr spc="-185" dirty="0"/>
              <a:t> </a:t>
            </a:r>
            <a:r>
              <a:rPr spc="-130" dirty="0"/>
              <a:t>a</a:t>
            </a:r>
            <a:r>
              <a:rPr spc="-55" dirty="0"/>
              <a:t>n</a:t>
            </a:r>
            <a:r>
              <a:rPr spc="-80" dirty="0"/>
              <a:t>d</a:t>
            </a:r>
            <a:r>
              <a:rPr spc="-220" dirty="0"/>
              <a:t> </a:t>
            </a:r>
            <a:r>
              <a:rPr spc="-165" dirty="0"/>
              <a:t>g</a:t>
            </a:r>
            <a:r>
              <a:rPr spc="-100" dirty="0"/>
              <a:t>r</a:t>
            </a:r>
            <a:r>
              <a:rPr spc="-65" dirty="0"/>
              <a:t>ou</a:t>
            </a:r>
            <a:r>
              <a:rPr spc="-45" dirty="0"/>
              <a:t>p</a:t>
            </a:r>
            <a:r>
              <a:rPr spc="-170" dirty="0"/>
              <a:t>s</a:t>
            </a:r>
            <a:r>
              <a:rPr spc="-160" dirty="0"/>
              <a:t> </a:t>
            </a:r>
            <a:r>
              <a:rPr spc="-55" dirty="0"/>
              <a:t>on</a:t>
            </a:r>
            <a:r>
              <a:rPr spc="-200" dirty="0"/>
              <a:t> </a:t>
            </a:r>
            <a:r>
              <a:rPr spc="-135" dirty="0"/>
              <a:t>a</a:t>
            </a:r>
            <a:r>
              <a:rPr spc="-180" dirty="0"/>
              <a:t> </a:t>
            </a:r>
            <a:r>
              <a:rPr spc="-55" dirty="0"/>
              <a:t>n</a:t>
            </a:r>
            <a:r>
              <a:rPr spc="-60" dirty="0"/>
              <a:t>e</a:t>
            </a:r>
            <a:r>
              <a:rPr spc="-80" dirty="0"/>
              <a:t>w</a:t>
            </a:r>
            <a:r>
              <a:rPr spc="-204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-145" dirty="0"/>
              <a:t>s</a:t>
            </a:r>
            <a:r>
              <a:rPr spc="-95" dirty="0"/>
              <a:t>t</a:t>
            </a:r>
            <a:r>
              <a:rPr spc="-130" dirty="0"/>
              <a:t>a</a:t>
            </a:r>
            <a:r>
              <a:rPr spc="-5" dirty="0"/>
              <a:t>ll</a:t>
            </a:r>
            <a:r>
              <a:rPr spc="-155" dirty="0"/>
              <a:t>a</a:t>
            </a:r>
            <a:r>
              <a:rPr spc="-95" dirty="0"/>
              <a:t>t</a:t>
            </a:r>
            <a:r>
              <a:rPr spc="-50" dirty="0"/>
              <a:t>ion</a:t>
            </a:r>
          </a:p>
          <a:p>
            <a:pPr marL="356870" marR="508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05" dirty="0"/>
              <a:t>Use</a:t>
            </a:r>
            <a:r>
              <a:rPr spc="-195" dirty="0"/>
              <a:t> </a:t>
            </a:r>
            <a:r>
              <a:rPr spc="-135" dirty="0"/>
              <a:t>a</a:t>
            </a:r>
            <a:r>
              <a:rPr spc="-175" dirty="0"/>
              <a:t> </a:t>
            </a:r>
            <a:r>
              <a:rPr spc="-110" dirty="0"/>
              <a:t>test</a:t>
            </a:r>
            <a:r>
              <a:rPr spc="-204" dirty="0"/>
              <a:t> </a:t>
            </a:r>
            <a:r>
              <a:rPr spc="-70" dirty="0"/>
              <a:t>installation</a:t>
            </a:r>
            <a:r>
              <a:rPr spc="-165" dirty="0"/>
              <a:t> </a:t>
            </a:r>
            <a:r>
              <a:rPr spc="-85" dirty="0"/>
              <a:t>to</a:t>
            </a:r>
            <a:r>
              <a:rPr spc="-180" dirty="0"/>
              <a:t> </a:t>
            </a:r>
            <a:r>
              <a:rPr spc="-80" dirty="0"/>
              <a:t>verify</a:t>
            </a:r>
            <a:r>
              <a:rPr spc="-215" dirty="0"/>
              <a:t> </a:t>
            </a:r>
            <a:r>
              <a:rPr spc="-85" dirty="0"/>
              <a:t>and</a:t>
            </a:r>
            <a:r>
              <a:rPr spc="-190" dirty="0"/>
              <a:t> </a:t>
            </a:r>
            <a:r>
              <a:rPr spc="-90" dirty="0"/>
              <a:t>understand</a:t>
            </a:r>
            <a:r>
              <a:rPr spc="-195" dirty="0"/>
              <a:t> </a:t>
            </a:r>
            <a:r>
              <a:rPr spc="-90" dirty="0"/>
              <a:t>the</a:t>
            </a:r>
            <a:r>
              <a:rPr spc="-220" dirty="0"/>
              <a:t> </a:t>
            </a:r>
            <a:r>
              <a:rPr spc="-80" dirty="0"/>
              <a:t>relationships</a:t>
            </a:r>
            <a:r>
              <a:rPr spc="-200" dirty="0"/>
              <a:t> </a:t>
            </a:r>
            <a:r>
              <a:rPr spc="-75" dirty="0"/>
              <a:t>between</a:t>
            </a:r>
            <a:r>
              <a:rPr spc="-195" dirty="0"/>
              <a:t> </a:t>
            </a:r>
            <a:r>
              <a:rPr spc="-95" dirty="0"/>
              <a:t>various</a:t>
            </a:r>
            <a:r>
              <a:rPr spc="-229" dirty="0"/>
              <a:t> </a:t>
            </a:r>
            <a:r>
              <a:rPr spc="-110" dirty="0"/>
              <a:t>users </a:t>
            </a:r>
            <a:r>
              <a:rPr spc="-670" dirty="0"/>
              <a:t> </a:t>
            </a:r>
            <a:r>
              <a:rPr spc="-85" dirty="0"/>
              <a:t>and</a:t>
            </a:r>
            <a:r>
              <a:rPr spc="-204" dirty="0"/>
              <a:t> </a:t>
            </a:r>
            <a:r>
              <a:rPr spc="-100" dirty="0"/>
              <a:t>groups</a:t>
            </a:r>
          </a:p>
          <a:p>
            <a:pPr marL="356870" marR="58419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00" dirty="0"/>
              <a:t>Update</a:t>
            </a:r>
            <a:r>
              <a:rPr spc="-175" dirty="0"/>
              <a:t> </a:t>
            </a:r>
            <a:r>
              <a:rPr spc="-90" dirty="0"/>
              <a:t>the</a:t>
            </a:r>
            <a:r>
              <a:rPr spc="-195" dirty="0"/>
              <a:t> </a:t>
            </a:r>
            <a:r>
              <a:rPr spc="-95" dirty="0"/>
              <a:t>default</a:t>
            </a:r>
            <a:r>
              <a:rPr spc="-180" dirty="0"/>
              <a:t> </a:t>
            </a:r>
            <a:r>
              <a:rPr spc="-110" dirty="0"/>
              <a:t>users</a:t>
            </a:r>
            <a:r>
              <a:rPr spc="-210" dirty="0"/>
              <a:t> </a:t>
            </a:r>
            <a:r>
              <a:rPr spc="-85" dirty="0"/>
              <a:t>and</a:t>
            </a:r>
            <a:r>
              <a:rPr spc="-195" dirty="0"/>
              <a:t> </a:t>
            </a:r>
            <a:r>
              <a:rPr spc="-100" dirty="0"/>
              <a:t>groups</a:t>
            </a:r>
            <a:r>
              <a:rPr spc="-180" dirty="0"/>
              <a:t> </a:t>
            </a:r>
            <a:r>
              <a:rPr spc="-65" dirty="0"/>
              <a:t>immediately</a:t>
            </a:r>
            <a:r>
              <a:rPr spc="-215" dirty="0"/>
              <a:t> </a:t>
            </a:r>
            <a:r>
              <a:rPr spc="-125" dirty="0"/>
              <a:t>after</a:t>
            </a:r>
            <a:r>
              <a:rPr spc="-210" dirty="0"/>
              <a:t> </a:t>
            </a:r>
            <a:r>
              <a:rPr spc="-70" dirty="0"/>
              <a:t>installation</a:t>
            </a:r>
            <a:r>
              <a:rPr spc="-170" dirty="0"/>
              <a:t> </a:t>
            </a:r>
            <a:r>
              <a:rPr spc="-85" dirty="0"/>
              <a:t>to</a:t>
            </a:r>
            <a:r>
              <a:rPr spc="-180" dirty="0"/>
              <a:t> </a:t>
            </a:r>
            <a:r>
              <a:rPr spc="-60" dirty="0"/>
              <a:t>help</a:t>
            </a:r>
            <a:r>
              <a:rPr spc="-195" dirty="0"/>
              <a:t> </a:t>
            </a:r>
            <a:r>
              <a:rPr spc="-90" dirty="0"/>
              <a:t>prevent</a:t>
            </a:r>
            <a:r>
              <a:rPr spc="-210" dirty="0"/>
              <a:t> </a:t>
            </a:r>
            <a:r>
              <a:rPr spc="-105" dirty="0"/>
              <a:t>any </a:t>
            </a:r>
            <a:r>
              <a:rPr spc="-670" dirty="0"/>
              <a:t> </a:t>
            </a:r>
            <a:r>
              <a:rPr spc="-85" dirty="0"/>
              <a:t>security</a:t>
            </a:r>
            <a:r>
              <a:rPr spc="-250" dirty="0"/>
              <a:t> </a:t>
            </a:r>
            <a:r>
              <a:rPr spc="-100" dirty="0"/>
              <a:t>issues</a:t>
            </a:r>
          </a:p>
        </p:txBody>
      </p:sp>
    </p:spTree>
  </p:cSld>
  <p:clrMapOvr>
    <a:masterClrMapping/>
  </p:clrMapOvr>
  <p:transition spd="med"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81692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4" dirty="0"/>
              <a:t>Cloud</a:t>
            </a:r>
            <a:r>
              <a:rPr sz="2800" spc="-210" dirty="0"/>
              <a:t> </a:t>
            </a:r>
            <a:r>
              <a:rPr sz="2800" spc="-250" dirty="0"/>
              <a:t>Manager</a:t>
            </a:r>
            <a:r>
              <a:rPr sz="2800" spc="-180" dirty="0"/>
              <a:t> </a:t>
            </a:r>
            <a:r>
              <a:rPr sz="2800" spc="-195" dirty="0"/>
              <a:t>for</a:t>
            </a:r>
            <a:r>
              <a:rPr sz="2800" spc="-204" dirty="0"/>
              <a:t> </a:t>
            </a:r>
            <a:r>
              <a:rPr sz="2800" spc="-200" dirty="0"/>
              <a:t>Adobe</a:t>
            </a:r>
            <a:r>
              <a:rPr sz="2800" spc="-215" dirty="0"/>
              <a:t> </a:t>
            </a:r>
            <a:r>
              <a:rPr sz="2800" spc="-220" dirty="0"/>
              <a:t>Experience</a:t>
            </a:r>
            <a:r>
              <a:rPr sz="2800" spc="-195" dirty="0"/>
              <a:t> </a:t>
            </a:r>
            <a:r>
              <a:rPr sz="2800" spc="-250" dirty="0"/>
              <a:t>Manager</a:t>
            </a:r>
            <a:r>
              <a:rPr sz="2800" spc="-180" dirty="0"/>
              <a:t> </a:t>
            </a:r>
            <a:r>
              <a:rPr sz="2800" spc="-220" dirty="0"/>
              <a:t>(AEM)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96240" y="3776471"/>
            <a:ext cx="2667000" cy="2231390"/>
            <a:chOff x="396240" y="3776471"/>
            <a:chExt cx="2667000" cy="2231390"/>
          </a:xfrm>
        </p:grpSpPr>
        <p:sp>
          <p:nvSpPr>
            <p:cNvPr id="4" name="object 4"/>
            <p:cNvSpPr/>
            <p:nvPr/>
          </p:nvSpPr>
          <p:spPr>
            <a:xfrm>
              <a:off x="396240" y="3776471"/>
              <a:ext cx="2667000" cy="2231390"/>
            </a:xfrm>
            <a:custGeom>
              <a:avLst/>
              <a:gdLst/>
              <a:ahLst/>
              <a:cxnLst/>
              <a:rect l="l" t="t" r="r" b="b"/>
              <a:pathLst>
                <a:path w="2667000" h="2231390">
                  <a:moveTo>
                    <a:pt x="2667000" y="0"/>
                  </a:moveTo>
                  <a:lnTo>
                    <a:pt x="0" y="0"/>
                  </a:lnTo>
                  <a:lnTo>
                    <a:pt x="0" y="2231136"/>
                  </a:lnTo>
                  <a:lnTo>
                    <a:pt x="2667000" y="2231136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240" y="3782567"/>
              <a:ext cx="2658110" cy="1295400"/>
            </a:xfrm>
            <a:custGeom>
              <a:avLst/>
              <a:gdLst/>
              <a:ahLst/>
              <a:cxnLst/>
              <a:rect l="l" t="t" r="r" b="b"/>
              <a:pathLst>
                <a:path w="2658110" h="1295400">
                  <a:moveTo>
                    <a:pt x="2657856" y="0"/>
                  </a:moveTo>
                  <a:lnTo>
                    <a:pt x="0" y="0"/>
                  </a:lnTo>
                  <a:lnTo>
                    <a:pt x="0" y="1063040"/>
                  </a:lnTo>
                  <a:lnTo>
                    <a:pt x="1119670" y="1063040"/>
                  </a:lnTo>
                  <a:lnTo>
                    <a:pt x="1288821" y="1295399"/>
                  </a:lnTo>
                  <a:lnTo>
                    <a:pt x="1457972" y="1063040"/>
                  </a:lnTo>
                  <a:lnTo>
                    <a:pt x="2657856" y="1063040"/>
                  </a:lnTo>
                  <a:lnTo>
                    <a:pt x="2657856" y="0"/>
                  </a:lnTo>
                  <a:close/>
                </a:path>
              </a:pathLst>
            </a:custGeom>
            <a:solidFill>
              <a:srgbClr val="06A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96240" y="1450847"/>
            <a:ext cx="2667000" cy="2139950"/>
            <a:chOff x="396240" y="1450847"/>
            <a:chExt cx="2667000" cy="2139950"/>
          </a:xfrm>
        </p:grpSpPr>
        <p:sp>
          <p:nvSpPr>
            <p:cNvPr id="7" name="object 7"/>
            <p:cNvSpPr/>
            <p:nvPr/>
          </p:nvSpPr>
          <p:spPr>
            <a:xfrm>
              <a:off x="396240" y="1453895"/>
              <a:ext cx="2667000" cy="2136775"/>
            </a:xfrm>
            <a:custGeom>
              <a:avLst/>
              <a:gdLst/>
              <a:ahLst/>
              <a:cxnLst/>
              <a:rect l="l" t="t" r="r" b="b"/>
              <a:pathLst>
                <a:path w="2667000" h="2136775">
                  <a:moveTo>
                    <a:pt x="2667000" y="0"/>
                  </a:moveTo>
                  <a:lnTo>
                    <a:pt x="0" y="0"/>
                  </a:lnTo>
                  <a:lnTo>
                    <a:pt x="0" y="2136648"/>
                  </a:lnTo>
                  <a:lnTo>
                    <a:pt x="2667000" y="2136648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384" y="1450847"/>
              <a:ext cx="2658110" cy="1310640"/>
            </a:xfrm>
            <a:custGeom>
              <a:avLst/>
              <a:gdLst/>
              <a:ahLst/>
              <a:cxnLst/>
              <a:rect l="l" t="t" r="r" b="b"/>
              <a:pathLst>
                <a:path w="2658110" h="1310639">
                  <a:moveTo>
                    <a:pt x="2657856" y="0"/>
                  </a:moveTo>
                  <a:lnTo>
                    <a:pt x="0" y="0"/>
                  </a:lnTo>
                  <a:lnTo>
                    <a:pt x="0" y="1075550"/>
                  </a:lnTo>
                  <a:lnTo>
                    <a:pt x="1119670" y="1075550"/>
                  </a:lnTo>
                  <a:lnTo>
                    <a:pt x="1288821" y="1310640"/>
                  </a:lnTo>
                  <a:lnTo>
                    <a:pt x="1457972" y="1075550"/>
                  </a:lnTo>
                  <a:lnTo>
                    <a:pt x="2657856" y="1075550"/>
                  </a:lnTo>
                  <a:lnTo>
                    <a:pt x="2657856" y="0"/>
                  </a:lnTo>
                  <a:close/>
                </a:path>
              </a:pathLst>
            </a:custGeom>
            <a:solidFill>
              <a:srgbClr val="06A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6240" y="3776471"/>
            <a:ext cx="2667000" cy="223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363220" indent="76835">
              <a:lnSpc>
                <a:spcPct val="100000"/>
              </a:lnSpc>
              <a:spcBef>
                <a:spcPts val="1705"/>
              </a:spcBef>
            </a:pP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ahoma"/>
              <a:cs typeface="Tahoma"/>
            </a:endParaRPr>
          </a:p>
          <a:p>
            <a:pPr marL="360045" marR="262890" indent="2540">
              <a:lnSpc>
                <a:spcPct val="100000"/>
              </a:lnSpc>
            </a:pP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 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3488" y="1453896"/>
            <a:ext cx="2731135" cy="213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727075">
              <a:lnSpc>
                <a:spcPct val="100000"/>
              </a:lnSpc>
            </a:pP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2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ahoma"/>
              <a:cs typeface="Tahoma"/>
            </a:endParaRPr>
          </a:p>
          <a:p>
            <a:pPr marL="314960" marR="222250" indent="14604">
              <a:lnSpc>
                <a:spcPct val="100000"/>
              </a:lnSpc>
            </a:pP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9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e  t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19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26535" y="3776471"/>
            <a:ext cx="2727960" cy="1310640"/>
          </a:xfrm>
          <a:custGeom>
            <a:avLst/>
            <a:gdLst/>
            <a:ahLst/>
            <a:cxnLst/>
            <a:rect l="l" t="t" r="r" b="b"/>
            <a:pathLst>
              <a:path w="2727960" h="1310639">
                <a:moveTo>
                  <a:pt x="2727960" y="0"/>
                </a:moveTo>
                <a:lnTo>
                  <a:pt x="0" y="0"/>
                </a:lnTo>
                <a:lnTo>
                  <a:pt x="0" y="1075550"/>
                </a:lnTo>
                <a:lnTo>
                  <a:pt x="1149197" y="1075550"/>
                </a:lnTo>
                <a:lnTo>
                  <a:pt x="1322819" y="1310640"/>
                </a:lnTo>
                <a:lnTo>
                  <a:pt x="1496428" y="1075550"/>
                </a:lnTo>
                <a:lnTo>
                  <a:pt x="2727960" y="1075550"/>
                </a:lnTo>
                <a:lnTo>
                  <a:pt x="2727960" y="0"/>
                </a:lnTo>
                <a:close/>
              </a:path>
            </a:pathLst>
          </a:custGeom>
          <a:solidFill>
            <a:srgbClr val="06A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6240" y="1453896"/>
            <a:ext cx="2667000" cy="213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520065">
              <a:lnSpc>
                <a:spcPct val="100000"/>
              </a:lnSpc>
            </a:pP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f-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231775" marR="66675" indent="-46355">
              <a:lnSpc>
                <a:spcPct val="100000"/>
              </a:lnSpc>
              <a:spcBef>
                <a:spcPts val="1360"/>
              </a:spcBef>
            </a:pP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3488" y="3776471"/>
            <a:ext cx="2731135" cy="223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802005">
              <a:lnSpc>
                <a:spcPct val="100000"/>
              </a:lnSpc>
            </a:pP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Autoscaling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Tahoma"/>
              <a:cs typeface="Tahoma"/>
            </a:endParaRPr>
          </a:p>
          <a:p>
            <a:pPr marL="297180" marR="207010" algn="ctr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need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spikes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41749" y="3860203"/>
            <a:ext cx="497205" cy="434975"/>
            <a:chOff x="1441749" y="3860203"/>
            <a:chExt cx="497205" cy="43497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556" y="3951236"/>
              <a:ext cx="253165" cy="2523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01042" y="3869793"/>
              <a:ext cx="396240" cy="206375"/>
            </a:xfrm>
            <a:custGeom>
              <a:avLst/>
              <a:gdLst/>
              <a:ahLst/>
              <a:cxnLst/>
              <a:rect l="l" t="t" r="r" b="b"/>
              <a:pathLst>
                <a:path w="396239" h="206375">
                  <a:moveTo>
                    <a:pt x="0" y="124583"/>
                  </a:moveTo>
                  <a:lnTo>
                    <a:pt x="23986" y="83413"/>
                  </a:lnTo>
                  <a:lnTo>
                    <a:pt x="56510" y="48989"/>
                  </a:lnTo>
                  <a:lnTo>
                    <a:pt x="96112" y="22693"/>
                  </a:lnTo>
                  <a:lnTo>
                    <a:pt x="141328" y="5903"/>
                  </a:lnTo>
                  <a:lnTo>
                    <a:pt x="190698" y="0"/>
                  </a:lnTo>
                  <a:lnTo>
                    <a:pt x="237381" y="5462"/>
                  </a:lnTo>
                  <a:lnTo>
                    <a:pt x="280420" y="21010"/>
                  </a:lnTo>
                  <a:lnTo>
                    <a:pt x="318526" y="45388"/>
                  </a:lnTo>
                  <a:lnTo>
                    <a:pt x="350408" y="77337"/>
                  </a:lnTo>
                  <a:lnTo>
                    <a:pt x="374777" y="115600"/>
                  </a:lnTo>
                  <a:lnTo>
                    <a:pt x="390344" y="158921"/>
                  </a:lnTo>
                  <a:lnTo>
                    <a:pt x="395820" y="206041"/>
                  </a:lnTo>
                </a:path>
              </a:pathLst>
            </a:custGeom>
            <a:ln w="191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55197" y="4072641"/>
              <a:ext cx="83820" cy="54610"/>
            </a:xfrm>
            <a:custGeom>
              <a:avLst/>
              <a:gdLst/>
              <a:ahLst/>
              <a:cxnLst/>
              <a:rect l="l" t="t" r="r" b="b"/>
              <a:pathLst>
                <a:path w="83819" h="54610">
                  <a:moveTo>
                    <a:pt x="41665" y="54305"/>
                  </a:moveTo>
                  <a:lnTo>
                    <a:pt x="0" y="0"/>
                  </a:lnTo>
                  <a:lnTo>
                    <a:pt x="83330" y="0"/>
                  </a:lnTo>
                  <a:lnTo>
                    <a:pt x="41665" y="54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85017" y="4080627"/>
              <a:ext cx="397510" cy="204470"/>
            </a:xfrm>
            <a:custGeom>
              <a:avLst/>
              <a:gdLst/>
              <a:ahLst/>
              <a:cxnLst/>
              <a:rect l="l" t="t" r="r" b="b"/>
              <a:pathLst>
                <a:path w="397510" h="204470">
                  <a:moveTo>
                    <a:pt x="397422" y="73472"/>
                  </a:moveTo>
                  <a:lnTo>
                    <a:pt x="374192" y="116533"/>
                  </a:lnTo>
                  <a:lnTo>
                    <a:pt x="341963" y="152694"/>
                  </a:lnTo>
                  <a:lnTo>
                    <a:pt x="302118" y="180422"/>
                  </a:lnTo>
                  <a:lnTo>
                    <a:pt x="256042" y="198183"/>
                  </a:lnTo>
                  <a:lnTo>
                    <a:pt x="205121" y="204444"/>
                  </a:lnTo>
                  <a:lnTo>
                    <a:pt x="157933" y="199070"/>
                  </a:lnTo>
                  <a:lnTo>
                    <a:pt x="114698" y="183750"/>
                  </a:lnTo>
                  <a:lnTo>
                    <a:pt x="76621" y="159684"/>
                  </a:lnTo>
                  <a:lnTo>
                    <a:pt x="44907" y="128075"/>
                  </a:lnTo>
                  <a:lnTo>
                    <a:pt x="20762" y="90124"/>
                  </a:lnTo>
                  <a:lnTo>
                    <a:pt x="5391" y="47031"/>
                  </a:lnTo>
                  <a:lnTo>
                    <a:pt x="0" y="0"/>
                  </a:lnTo>
                </a:path>
              </a:pathLst>
            </a:custGeom>
            <a:ln w="191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41749" y="4029516"/>
              <a:ext cx="85090" cy="52705"/>
            </a:xfrm>
            <a:custGeom>
              <a:avLst/>
              <a:gdLst/>
              <a:ahLst/>
              <a:cxnLst/>
              <a:rect l="l" t="t" r="r" b="b"/>
              <a:pathLst>
                <a:path w="85090" h="52704">
                  <a:moveTo>
                    <a:pt x="84933" y="52708"/>
                  </a:moveTo>
                  <a:lnTo>
                    <a:pt x="0" y="52708"/>
                  </a:lnTo>
                  <a:lnTo>
                    <a:pt x="43267" y="0"/>
                  </a:lnTo>
                  <a:lnTo>
                    <a:pt x="84933" y="52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644338" y="1596580"/>
            <a:ext cx="445134" cy="2745740"/>
            <a:chOff x="4644338" y="1596580"/>
            <a:chExt cx="445134" cy="2745740"/>
          </a:xfrm>
        </p:grpSpPr>
        <p:sp>
          <p:nvSpPr>
            <p:cNvPr id="21" name="object 21"/>
            <p:cNvSpPr/>
            <p:nvPr/>
          </p:nvSpPr>
          <p:spPr>
            <a:xfrm>
              <a:off x="4810643" y="3918298"/>
              <a:ext cx="112395" cy="111125"/>
            </a:xfrm>
            <a:custGeom>
              <a:avLst/>
              <a:gdLst/>
              <a:ahLst/>
              <a:cxnLst/>
              <a:rect l="l" t="t" r="r" b="b"/>
              <a:pathLst>
                <a:path w="112395" h="111125">
                  <a:moveTo>
                    <a:pt x="111929" y="56165"/>
                  </a:moveTo>
                  <a:lnTo>
                    <a:pt x="107456" y="77552"/>
                  </a:lnTo>
                  <a:lnTo>
                    <a:pt x="95339" y="94878"/>
                  </a:lnTo>
                  <a:lnTo>
                    <a:pt x="77525" y="106488"/>
                  </a:lnTo>
                  <a:lnTo>
                    <a:pt x="55962" y="110725"/>
                  </a:lnTo>
                  <a:lnTo>
                    <a:pt x="33727" y="107165"/>
                  </a:lnTo>
                  <a:lnTo>
                    <a:pt x="15989" y="95480"/>
                  </a:lnTo>
                  <a:lnTo>
                    <a:pt x="4247" y="77778"/>
                  </a:lnTo>
                  <a:lnTo>
                    <a:pt x="0" y="56165"/>
                  </a:lnTo>
                  <a:lnTo>
                    <a:pt x="4247" y="33849"/>
                  </a:lnTo>
                  <a:lnTo>
                    <a:pt x="15989" y="16047"/>
                  </a:lnTo>
                  <a:lnTo>
                    <a:pt x="33727" y="4262"/>
                  </a:lnTo>
                  <a:lnTo>
                    <a:pt x="55962" y="0"/>
                  </a:lnTo>
                  <a:lnTo>
                    <a:pt x="77525" y="4262"/>
                  </a:lnTo>
                  <a:lnTo>
                    <a:pt x="95339" y="16047"/>
                  </a:lnTo>
                  <a:lnTo>
                    <a:pt x="107456" y="33849"/>
                  </a:lnTo>
                  <a:lnTo>
                    <a:pt x="111929" y="56165"/>
                  </a:lnTo>
                  <a:close/>
                </a:path>
              </a:pathLst>
            </a:custGeom>
            <a:ln w="192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66610" y="3858925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59374"/>
                  </a:moveTo>
                  <a:lnTo>
                    <a:pt x="0" y="0"/>
                  </a:lnTo>
                </a:path>
              </a:pathLst>
            </a:custGeom>
            <a:ln w="191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56281" y="4029025"/>
              <a:ext cx="110489" cy="303530"/>
            </a:xfrm>
            <a:custGeom>
              <a:avLst/>
              <a:gdLst/>
              <a:ahLst/>
              <a:cxnLst/>
              <a:rect l="l" t="t" r="r" b="b"/>
              <a:pathLst>
                <a:path w="110489" h="303529">
                  <a:moveTo>
                    <a:pt x="0" y="303291"/>
                  </a:moveTo>
                  <a:lnTo>
                    <a:pt x="110330" y="0"/>
                  </a:lnTo>
                </a:path>
              </a:pathLst>
            </a:custGeom>
            <a:ln w="191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46285" y="4016188"/>
              <a:ext cx="82550" cy="278130"/>
            </a:xfrm>
            <a:custGeom>
              <a:avLst/>
              <a:gdLst/>
              <a:ahLst/>
              <a:cxnLst/>
              <a:rect l="l" t="t" r="r" b="b"/>
              <a:pathLst>
                <a:path w="82550" h="278129">
                  <a:moveTo>
                    <a:pt x="81947" y="0"/>
                  </a:moveTo>
                  <a:lnTo>
                    <a:pt x="39350" y="117018"/>
                  </a:lnTo>
                  <a:lnTo>
                    <a:pt x="16990" y="177923"/>
                  </a:lnTo>
                  <a:lnTo>
                    <a:pt x="7521" y="202420"/>
                  </a:lnTo>
                  <a:lnTo>
                    <a:pt x="3598" y="210217"/>
                  </a:lnTo>
                  <a:lnTo>
                    <a:pt x="749" y="221425"/>
                  </a:lnTo>
                  <a:lnTo>
                    <a:pt x="0" y="238501"/>
                  </a:lnTo>
                  <a:lnTo>
                    <a:pt x="5846" y="258284"/>
                  </a:lnTo>
                  <a:lnTo>
                    <a:pt x="22786" y="277616"/>
                  </a:lnTo>
                </a:path>
              </a:pathLst>
            </a:custGeom>
            <a:ln w="19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9810" y="4029027"/>
              <a:ext cx="110489" cy="303530"/>
            </a:xfrm>
            <a:custGeom>
              <a:avLst/>
              <a:gdLst/>
              <a:ahLst/>
              <a:cxnLst/>
              <a:rect l="l" t="t" r="r" b="b"/>
              <a:pathLst>
                <a:path w="110489" h="303529">
                  <a:moveTo>
                    <a:pt x="110330" y="303291"/>
                  </a:moveTo>
                  <a:lnTo>
                    <a:pt x="0" y="0"/>
                  </a:lnTo>
                </a:path>
              </a:pathLst>
            </a:custGeom>
            <a:ln w="191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06586" y="4014585"/>
              <a:ext cx="83820" cy="278130"/>
            </a:xfrm>
            <a:custGeom>
              <a:avLst/>
              <a:gdLst/>
              <a:ahLst/>
              <a:cxnLst/>
              <a:rect l="l" t="t" r="r" b="b"/>
              <a:pathLst>
                <a:path w="83820" h="278129">
                  <a:moveTo>
                    <a:pt x="0" y="0"/>
                  </a:moveTo>
                  <a:lnTo>
                    <a:pt x="43521" y="117946"/>
                  </a:lnTo>
                  <a:lnTo>
                    <a:pt x="66356" y="179327"/>
                  </a:lnTo>
                  <a:lnTo>
                    <a:pt x="76000" y="203999"/>
                  </a:lnTo>
                  <a:lnTo>
                    <a:pt x="79947" y="211822"/>
                  </a:lnTo>
                  <a:lnTo>
                    <a:pt x="82771" y="223005"/>
                  </a:lnTo>
                  <a:lnTo>
                    <a:pt x="83346" y="239905"/>
                  </a:lnTo>
                  <a:lnTo>
                    <a:pt x="77026" y="259211"/>
                  </a:lnTo>
                  <a:lnTo>
                    <a:pt x="59162" y="277616"/>
                  </a:lnTo>
                </a:path>
              </a:pathLst>
            </a:custGeom>
            <a:ln w="19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08314" y="4184686"/>
              <a:ext cx="323215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2995" y="0"/>
                  </a:lnTo>
                </a:path>
              </a:pathLst>
            </a:custGeom>
            <a:ln w="192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71412" y="4159011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374"/>
                  </a:lnTo>
                </a:path>
              </a:pathLst>
            </a:custGeom>
            <a:ln w="191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4338" y="4149400"/>
              <a:ext cx="68789" cy="689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0099" y="4149401"/>
              <a:ext cx="68792" cy="689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5663" y="1654628"/>
              <a:ext cx="139599" cy="16404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8258" y="1596580"/>
              <a:ext cx="88835" cy="23723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0091" y="1654628"/>
              <a:ext cx="139599" cy="16404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2455" y="1490472"/>
            <a:ext cx="588263" cy="585215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281</a:t>
            </a:fld>
            <a:endParaRPr spc="-60" dirty="0"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  <p:transition spd="med"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32607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40" dirty="0"/>
              <a:t>A</a:t>
            </a:r>
            <a:r>
              <a:rPr sz="2800" spc="-215" dirty="0"/>
              <a:t>u</a:t>
            </a:r>
            <a:r>
              <a:rPr sz="2800" spc="-254" dirty="0"/>
              <a:t>t</a:t>
            </a:r>
            <a:r>
              <a:rPr sz="2800" spc="-125" dirty="0"/>
              <a:t>o</a:t>
            </a:r>
            <a:r>
              <a:rPr sz="2800" spc="-270" dirty="0"/>
              <a:t>s</a:t>
            </a:r>
            <a:r>
              <a:rPr sz="2800" spc="-210" dirty="0"/>
              <a:t>c</a:t>
            </a:r>
            <a:r>
              <a:rPr sz="2800" spc="-175" dirty="0"/>
              <a:t>al</a:t>
            </a:r>
            <a:r>
              <a:rPr sz="2800" spc="-120" dirty="0"/>
              <a:t>i</a:t>
            </a:r>
            <a:r>
              <a:rPr sz="2800" spc="-295" dirty="0"/>
              <a:t>n</a:t>
            </a:r>
            <a:r>
              <a:rPr sz="2800" spc="-290" dirty="0"/>
              <a:t>g</a:t>
            </a:r>
            <a:r>
              <a:rPr sz="2800" spc="-210" dirty="0"/>
              <a:t> </a:t>
            </a:r>
            <a:r>
              <a:rPr sz="2800" spc="-120" dirty="0"/>
              <a:t>i</a:t>
            </a:r>
            <a:r>
              <a:rPr sz="2800" spc="-235" dirty="0"/>
              <a:t>n</a:t>
            </a:r>
            <a:r>
              <a:rPr sz="2800" spc="-185" dirty="0"/>
              <a:t> </a:t>
            </a:r>
            <a:r>
              <a:rPr sz="2800" spc="-195" dirty="0"/>
              <a:t>A</a:t>
            </a:r>
            <a:r>
              <a:rPr sz="2800" spc="-185" dirty="0"/>
              <a:t>c</a:t>
            </a:r>
            <a:r>
              <a:rPr sz="2800" spc="-229" dirty="0"/>
              <a:t>t</a:t>
            </a:r>
            <a:r>
              <a:rPr sz="2800" spc="-110" dirty="0"/>
              <a:t>i</a:t>
            </a:r>
            <a:r>
              <a:rPr sz="2800" spc="-195" dirty="0"/>
              <a:t>o</a:t>
            </a:r>
            <a:r>
              <a:rPr sz="2800" spc="-225" dirty="0"/>
              <a:t>n</a:t>
            </a:r>
            <a:endParaRPr sz="2800"/>
          </a:p>
        </p:txBody>
      </p:sp>
      <p:grpSp>
        <p:nvGrpSpPr>
          <p:cNvPr id="5" name="object 5"/>
          <p:cNvGrpSpPr/>
          <p:nvPr/>
        </p:nvGrpSpPr>
        <p:grpSpPr>
          <a:xfrm>
            <a:off x="460248" y="1691639"/>
            <a:ext cx="5584190" cy="3054350"/>
            <a:chOff x="460248" y="1691639"/>
            <a:chExt cx="5584190" cy="3054350"/>
          </a:xfrm>
        </p:grpSpPr>
        <p:sp>
          <p:nvSpPr>
            <p:cNvPr id="6" name="object 6"/>
            <p:cNvSpPr/>
            <p:nvPr/>
          </p:nvSpPr>
          <p:spPr>
            <a:xfrm>
              <a:off x="460248" y="1691639"/>
              <a:ext cx="5584190" cy="2417445"/>
            </a:xfrm>
            <a:custGeom>
              <a:avLst/>
              <a:gdLst/>
              <a:ahLst/>
              <a:cxnLst/>
              <a:rect l="l" t="t" r="r" b="b"/>
              <a:pathLst>
                <a:path w="5584190" h="2417445">
                  <a:moveTo>
                    <a:pt x="2727960" y="9144"/>
                  </a:moveTo>
                  <a:lnTo>
                    <a:pt x="0" y="9144"/>
                  </a:lnTo>
                  <a:lnTo>
                    <a:pt x="0" y="2417064"/>
                  </a:lnTo>
                  <a:lnTo>
                    <a:pt x="2727960" y="2417064"/>
                  </a:lnTo>
                  <a:lnTo>
                    <a:pt x="2727960" y="9144"/>
                  </a:lnTo>
                  <a:close/>
                </a:path>
                <a:path w="5584190" h="2417445">
                  <a:moveTo>
                    <a:pt x="5583936" y="0"/>
                  </a:moveTo>
                  <a:lnTo>
                    <a:pt x="2855976" y="0"/>
                  </a:lnTo>
                  <a:lnTo>
                    <a:pt x="2855976" y="2407920"/>
                  </a:lnTo>
                  <a:lnTo>
                    <a:pt x="5583936" y="2407920"/>
                  </a:lnTo>
                  <a:lnTo>
                    <a:pt x="5583936" y="0"/>
                  </a:lnTo>
                  <a:close/>
                </a:path>
              </a:pathLst>
            </a:custGeom>
            <a:solidFill>
              <a:srgbClr val="06A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16224" y="4099560"/>
              <a:ext cx="2727960" cy="646430"/>
            </a:xfrm>
            <a:custGeom>
              <a:avLst/>
              <a:gdLst/>
              <a:ahLst/>
              <a:cxnLst/>
              <a:rect l="l" t="t" r="r" b="b"/>
              <a:pathLst>
                <a:path w="2727960" h="646429">
                  <a:moveTo>
                    <a:pt x="272796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2727960" y="646176"/>
                  </a:lnTo>
                  <a:lnTo>
                    <a:pt x="2727960" y="0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16223" y="4099559"/>
            <a:ext cx="2727960" cy="6464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878840">
              <a:lnSpc>
                <a:spcPct val="100000"/>
              </a:lnSpc>
              <a:spcBef>
                <a:spcPts val="315"/>
              </a:spcBef>
            </a:pP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ad </a:t>
            </a:r>
            <a:r>
              <a:rPr sz="18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38671" y="1691639"/>
            <a:ext cx="2734310" cy="3039110"/>
            <a:chOff x="6138671" y="1691639"/>
            <a:chExt cx="2734310" cy="3039110"/>
          </a:xfrm>
        </p:grpSpPr>
        <p:sp>
          <p:nvSpPr>
            <p:cNvPr id="10" name="object 10"/>
            <p:cNvSpPr/>
            <p:nvPr/>
          </p:nvSpPr>
          <p:spPr>
            <a:xfrm>
              <a:off x="6144767" y="1691639"/>
              <a:ext cx="2727960" cy="2407920"/>
            </a:xfrm>
            <a:custGeom>
              <a:avLst/>
              <a:gdLst/>
              <a:ahLst/>
              <a:cxnLst/>
              <a:rect l="l" t="t" r="r" b="b"/>
              <a:pathLst>
                <a:path w="2727959" h="2407920">
                  <a:moveTo>
                    <a:pt x="2727960" y="0"/>
                  </a:moveTo>
                  <a:lnTo>
                    <a:pt x="0" y="0"/>
                  </a:lnTo>
                  <a:lnTo>
                    <a:pt x="0" y="2407920"/>
                  </a:lnTo>
                  <a:lnTo>
                    <a:pt x="2727960" y="2407920"/>
                  </a:lnTo>
                  <a:lnTo>
                    <a:pt x="2727960" y="0"/>
                  </a:lnTo>
                  <a:close/>
                </a:path>
              </a:pathLst>
            </a:custGeom>
            <a:solidFill>
              <a:srgbClr val="06A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38671" y="4084319"/>
              <a:ext cx="2734310" cy="646430"/>
            </a:xfrm>
            <a:custGeom>
              <a:avLst/>
              <a:gdLst/>
              <a:ahLst/>
              <a:cxnLst/>
              <a:rect l="l" t="t" r="r" b="b"/>
              <a:pathLst>
                <a:path w="2734309" h="646429">
                  <a:moveTo>
                    <a:pt x="2734055" y="0"/>
                  </a:moveTo>
                  <a:lnTo>
                    <a:pt x="0" y="0"/>
                  </a:lnTo>
                  <a:lnTo>
                    <a:pt x="0" y="646175"/>
                  </a:lnTo>
                  <a:lnTo>
                    <a:pt x="2734055" y="646175"/>
                  </a:lnTo>
                  <a:lnTo>
                    <a:pt x="2734055" y="0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38671" y="4099559"/>
            <a:ext cx="2734310" cy="63119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90"/>
              </a:spcBef>
            </a:pP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1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958071" y="1691639"/>
            <a:ext cx="2740660" cy="3042285"/>
            <a:chOff x="8958071" y="1691639"/>
            <a:chExt cx="2740660" cy="3042285"/>
          </a:xfrm>
        </p:grpSpPr>
        <p:sp>
          <p:nvSpPr>
            <p:cNvPr id="14" name="object 14"/>
            <p:cNvSpPr/>
            <p:nvPr/>
          </p:nvSpPr>
          <p:spPr>
            <a:xfrm>
              <a:off x="8970263" y="1691639"/>
              <a:ext cx="2727960" cy="2407920"/>
            </a:xfrm>
            <a:custGeom>
              <a:avLst/>
              <a:gdLst/>
              <a:ahLst/>
              <a:cxnLst/>
              <a:rect l="l" t="t" r="r" b="b"/>
              <a:pathLst>
                <a:path w="2727959" h="2407920">
                  <a:moveTo>
                    <a:pt x="2727960" y="0"/>
                  </a:moveTo>
                  <a:lnTo>
                    <a:pt x="0" y="0"/>
                  </a:lnTo>
                  <a:lnTo>
                    <a:pt x="0" y="2407920"/>
                  </a:lnTo>
                  <a:lnTo>
                    <a:pt x="2727960" y="2407920"/>
                  </a:lnTo>
                  <a:lnTo>
                    <a:pt x="2727960" y="0"/>
                  </a:lnTo>
                  <a:close/>
                </a:path>
              </a:pathLst>
            </a:custGeom>
            <a:solidFill>
              <a:srgbClr val="06A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58071" y="4090416"/>
              <a:ext cx="2740660" cy="643255"/>
            </a:xfrm>
            <a:custGeom>
              <a:avLst/>
              <a:gdLst/>
              <a:ahLst/>
              <a:cxnLst/>
              <a:rect l="l" t="t" r="r" b="b"/>
              <a:pathLst>
                <a:path w="2740659" h="643254">
                  <a:moveTo>
                    <a:pt x="2740152" y="0"/>
                  </a:moveTo>
                  <a:lnTo>
                    <a:pt x="0" y="0"/>
                  </a:lnTo>
                  <a:lnTo>
                    <a:pt x="0" y="643127"/>
                  </a:lnTo>
                  <a:lnTo>
                    <a:pt x="2740152" y="643127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958071" y="4099559"/>
            <a:ext cx="2740660" cy="63436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35609" marR="159385" indent="-268605">
              <a:lnSpc>
                <a:spcPct val="100000"/>
              </a:lnSpc>
              <a:spcBef>
                <a:spcPts val="225"/>
              </a:spcBef>
            </a:pP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1800" spc="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0248" y="4108703"/>
            <a:ext cx="2727960" cy="646430"/>
          </a:xfrm>
          <a:custGeom>
            <a:avLst/>
            <a:gdLst/>
            <a:ahLst/>
            <a:cxnLst/>
            <a:rect l="l" t="t" r="r" b="b"/>
            <a:pathLst>
              <a:path w="2727960" h="646429">
                <a:moveTo>
                  <a:pt x="2727960" y="0"/>
                </a:moveTo>
                <a:lnTo>
                  <a:pt x="0" y="0"/>
                </a:lnTo>
                <a:lnTo>
                  <a:pt x="0" y="646176"/>
                </a:lnTo>
                <a:lnTo>
                  <a:pt x="2727960" y="646176"/>
                </a:lnTo>
                <a:lnTo>
                  <a:pt x="2727960" y="0"/>
                </a:lnTo>
                <a:close/>
              </a:path>
            </a:pathLst>
          </a:custGeom>
          <a:solidFill>
            <a:srgbClr val="6C6D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0248" y="4108703"/>
            <a:ext cx="2727960" cy="6464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655320" marR="546100" indent="-100965">
              <a:lnSpc>
                <a:spcPct val="100000"/>
              </a:lnSpc>
              <a:spcBef>
                <a:spcPts val="320"/>
              </a:spcBef>
            </a:pP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-  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00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65682" y="1639823"/>
            <a:ext cx="10271760" cy="3115310"/>
            <a:chOff x="1265682" y="1639823"/>
            <a:chExt cx="10271760" cy="3115310"/>
          </a:xfrm>
        </p:grpSpPr>
        <p:sp>
          <p:nvSpPr>
            <p:cNvPr id="20" name="object 20"/>
            <p:cNvSpPr/>
            <p:nvPr/>
          </p:nvSpPr>
          <p:spPr>
            <a:xfrm>
              <a:off x="1284732" y="1909571"/>
              <a:ext cx="439420" cy="866140"/>
            </a:xfrm>
            <a:custGeom>
              <a:avLst/>
              <a:gdLst/>
              <a:ahLst/>
              <a:cxnLst/>
              <a:rect l="l" t="t" r="r" b="b"/>
              <a:pathLst>
                <a:path w="439419" h="866139">
                  <a:moveTo>
                    <a:pt x="0" y="0"/>
                  </a:moveTo>
                  <a:lnTo>
                    <a:pt x="438912" y="0"/>
                  </a:lnTo>
                  <a:lnTo>
                    <a:pt x="438912" y="865631"/>
                  </a:lnTo>
                  <a:lnTo>
                    <a:pt x="0" y="865631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7884" y="207721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57884" y="248259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57884" y="255879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43100" y="1909571"/>
              <a:ext cx="441959" cy="866140"/>
            </a:xfrm>
            <a:custGeom>
              <a:avLst/>
              <a:gdLst/>
              <a:ahLst/>
              <a:cxnLst/>
              <a:rect l="l" t="t" r="r" b="b"/>
              <a:pathLst>
                <a:path w="441960" h="866139">
                  <a:moveTo>
                    <a:pt x="0" y="0"/>
                  </a:moveTo>
                  <a:lnTo>
                    <a:pt x="441960" y="0"/>
                  </a:lnTo>
                  <a:lnTo>
                    <a:pt x="441960" y="865631"/>
                  </a:lnTo>
                  <a:lnTo>
                    <a:pt x="0" y="86563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6252" y="207721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6252" y="248259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16252" y="255879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4732" y="2955035"/>
              <a:ext cx="439420" cy="866140"/>
            </a:xfrm>
            <a:custGeom>
              <a:avLst/>
              <a:gdLst/>
              <a:ahLst/>
              <a:cxnLst/>
              <a:rect l="l" t="t" r="r" b="b"/>
              <a:pathLst>
                <a:path w="439419" h="866139">
                  <a:moveTo>
                    <a:pt x="0" y="0"/>
                  </a:moveTo>
                  <a:lnTo>
                    <a:pt x="438912" y="0"/>
                  </a:lnTo>
                  <a:lnTo>
                    <a:pt x="438912" y="865632"/>
                  </a:lnTo>
                  <a:lnTo>
                    <a:pt x="0" y="8656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7884" y="31226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7884" y="3528059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57884" y="3604259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43100" y="2955035"/>
              <a:ext cx="441959" cy="866140"/>
            </a:xfrm>
            <a:custGeom>
              <a:avLst/>
              <a:gdLst/>
              <a:ahLst/>
              <a:cxnLst/>
              <a:rect l="l" t="t" r="r" b="b"/>
              <a:pathLst>
                <a:path w="441960" h="866139">
                  <a:moveTo>
                    <a:pt x="0" y="0"/>
                  </a:moveTo>
                  <a:lnTo>
                    <a:pt x="441960" y="0"/>
                  </a:lnTo>
                  <a:lnTo>
                    <a:pt x="441960" y="865632"/>
                  </a:lnTo>
                  <a:lnTo>
                    <a:pt x="0" y="86563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16252" y="31226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16252" y="3528059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16252" y="3604259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5">
                  <a:moveTo>
                    <a:pt x="0" y="0"/>
                  </a:moveTo>
                  <a:lnTo>
                    <a:pt x="29389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976" y="1691640"/>
              <a:ext cx="2136647" cy="21335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048000" y="4322063"/>
              <a:ext cx="396240" cy="433070"/>
            </a:xfrm>
            <a:custGeom>
              <a:avLst/>
              <a:gdLst/>
              <a:ahLst/>
              <a:cxnLst/>
              <a:rect l="l" t="t" r="r" b="b"/>
              <a:pathLst>
                <a:path w="396239" h="433070">
                  <a:moveTo>
                    <a:pt x="198120" y="0"/>
                  </a:moveTo>
                  <a:lnTo>
                    <a:pt x="198120" y="108204"/>
                  </a:lnTo>
                  <a:lnTo>
                    <a:pt x="0" y="108204"/>
                  </a:lnTo>
                  <a:lnTo>
                    <a:pt x="0" y="324612"/>
                  </a:lnTo>
                  <a:lnTo>
                    <a:pt x="198120" y="324612"/>
                  </a:lnTo>
                  <a:lnTo>
                    <a:pt x="198120" y="432816"/>
                  </a:lnTo>
                  <a:lnTo>
                    <a:pt x="396240" y="216408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0124" y="1639823"/>
              <a:ext cx="2532875" cy="25298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891784" y="4322063"/>
              <a:ext cx="396240" cy="433070"/>
            </a:xfrm>
            <a:custGeom>
              <a:avLst/>
              <a:gdLst/>
              <a:ahLst/>
              <a:cxnLst/>
              <a:rect l="l" t="t" r="r" b="b"/>
              <a:pathLst>
                <a:path w="396239" h="433070">
                  <a:moveTo>
                    <a:pt x="198120" y="0"/>
                  </a:moveTo>
                  <a:lnTo>
                    <a:pt x="198120" y="108204"/>
                  </a:lnTo>
                  <a:lnTo>
                    <a:pt x="0" y="108204"/>
                  </a:lnTo>
                  <a:lnTo>
                    <a:pt x="0" y="324612"/>
                  </a:lnTo>
                  <a:lnTo>
                    <a:pt x="198120" y="324612"/>
                  </a:lnTo>
                  <a:lnTo>
                    <a:pt x="198120" y="432816"/>
                  </a:lnTo>
                  <a:lnTo>
                    <a:pt x="396240" y="216408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157715" y="1973579"/>
              <a:ext cx="429895" cy="847725"/>
            </a:xfrm>
            <a:custGeom>
              <a:avLst/>
              <a:gdLst/>
              <a:ahLst/>
              <a:cxnLst/>
              <a:rect l="l" t="t" r="r" b="b"/>
              <a:pathLst>
                <a:path w="429895" h="847725">
                  <a:moveTo>
                    <a:pt x="0" y="0"/>
                  </a:moveTo>
                  <a:lnTo>
                    <a:pt x="429768" y="0"/>
                  </a:lnTo>
                  <a:lnTo>
                    <a:pt x="429768" y="847344"/>
                  </a:lnTo>
                  <a:lnTo>
                    <a:pt x="0" y="8473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30867" y="213817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30867" y="253441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30867" y="2607563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678924" y="1973579"/>
              <a:ext cx="429895" cy="847725"/>
            </a:xfrm>
            <a:custGeom>
              <a:avLst/>
              <a:gdLst/>
              <a:ahLst/>
              <a:cxnLst/>
              <a:rect l="l" t="t" r="r" b="b"/>
              <a:pathLst>
                <a:path w="429895" h="847725">
                  <a:moveTo>
                    <a:pt x="0" y="0"/>
                  </a:moveTo>
                  <a:lnTo>
                    <a:pt x="429768" y="0"/>
                  </a:lnTo>
                  <a:lnTo>
                    <a:pt x="429768" y="847344"/>
                  </a:lnTo>
                  <a:lnTo>
                    <a:pt x="0" y="8473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752075" y="213817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52075" y="253441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752075" y="2607563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57715" y="2994659"/>
              <a:ext cx="429895" cy="844550"/>
            </a:xfrm>
            <a:custGeom>
              <a:avLst/>
              <a:gdLst/>
              <a:ahLst/>
              <a:cxnLst/>
              <a:rect l="l" t="t" r="r" b="b"/>
              <a:pathLst>
                <a:path w="429895" h="844550">
                  <a:moveTo>
                    <a:pt x="0" y="0"/>
                  </a:moveTo>
                  <a:lnTo>
                    <a:pt x="429768" y="0"/>
                  </a:lnTo>
                  <a:lnTo>
                    <a:pt x="429768" y="844296"/>
                  </a:lnTo>
                  <a:lnTo>
                    <a:pt x="0" y="84429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230867" y="315925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30867" y="3552444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230867" y="3628644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78924" y="2994659"/>
              <a:ext cx="429895" cy="844550"/>
            </a:xfrm>
            <a:custGeom>
              <a:avLst/>
              <a:gdLst/>
              <a:ahLst/>
              <a:cxnLst/>
              <a:rect l="l" t="t" r="r" b="b"/>
              <a:pathLst>
                <a:path w="429895" h="844550">
                  <a:moveTo>
                    <a:pt x="0" y="0"/>
                  </a:moveTo>
                  <a:lnTo>
                    <a:pt x="429768" y="0"/>
                  </a:lnTo>
                  <a:lnTo>
                    <a:pt x="429768" y="844296"/>
                  </a:lnTo>
                  <a:lnTo>
                    <a:pt x="0" y="84429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752075" y="315925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752075" y="3552444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752075" y="3628644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416539" y="1973579"/>
              <a:ext cx="429895" cy="847725"/>
            </a:xfrm>
            <a:custGeom>
              <a:avLst/>
              <a:gdLst/>
              <a:ahLst/>
              <a:cxnLst/>
              <a:rect l="l" t="t" r="r" b="b"/>
              <a:pathLst>
                <a:path w="429895" h="847725">
                  <a:moveTo>
                    <a:pt x="0" y="0"/>
                  </a:moveTo>
                  <a:lnTo>
                    <a:pt x="429768" y="0"/>
                  </a:lnTo>
                  <a:lnTo>
                    <a:pt x="429768" y="847344"/>
                  </a:lnTo>
                  <a:lnTo>
                    <a:pt x="0" y="8473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489691" y="213817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489691" y="253441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489691" y="2607563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937748" y="1973579"/>
              <a:ext cx="429895" cy="847725"/>
            </a:xfrm>
            <a:custGeom>
              <a:avLst/>
              <a:gdLst/>
              <a:ahLst/>
              <a:cxnLst/>
              <a:rect l="l" t="t" r="r" b="b"/>
              <a:pathLst>
                <a:path w="429895" h="847725">
                  <a:moveTo>
                    <a:pt x="0" y="0"/>
                  </a:moveTo>
                  <a:lnTo>
                    <a:pt x="429768" y="0"/>
                  </a:lnTo>
                  <a:lnTo>
                    <a:pt x="429768" y="847344"/>
                  </a:lnTo>
                  <a:lnTo>
                    <a:pt x="0" y="8473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010900" y="213817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010900" y="253441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010900" y="2607563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416539" y="2994659"/>
              <a:ext cx="429895" cy="844550"/>
            </a:xfrm>
            <a:custGeom>
              <a:avLst/>
              <a:gdLst/>
              <a:ahLst/>
              <a:cxnLst/>
              <a:rect l="l" t="t" r="r" b="b"/>
              <a:pathLst>
                <a:path w="429895" h="844550">
                  <a:moveTo>
                    <a:pt x="0" y="0"/>
                  </a:moveTo>
                  <a:lnTo>
                    <a:pt x="429768" y="0"/>
                  </a:lnTo>
                  <a:lnTo>
                    <a:pt x="429768" y="844296"/>
                  </a:lnTo>
                  <a:lnTo>
                    <a:pt x="0" y="84429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489691" y="315925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489691" y="3552444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89691" y="3628644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37748" y="2994659"/>
              <a:ext cx="429895" cy="844550"/>
            </a:xfrm>
            <a:custGeom>
              <a:avLst/>
              <a:gdLst/>
              <a:ahLst/>
              <a:cxnLst/>
              <a:rect l="l" t="t" r="r" b="b"/>
              <a:pathLst>
                <a:path w="429895" h="844550">
                  <a:moveTo>
                    <a:pt x="0" y="0"/>
                  </a:moveTo>
                  <a:lnTo>
                    <a:pt x="429768" y="0"/>
                  </a:lnTo>
                  <a:lnTo>
                    <a:pt x="429768" y="844296"/>
                  </a:lnTo>
                  <a:lnTo>
                    <a:pt x="0" y="84429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010900" y="315925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010900" y="3552444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010900" y="3628644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71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247375" y="1822703"/>
              <a:ext cx="1277620" cy="2182495"/>
            </a:xfrm>
            <a:custGeom>
              <a:avLst/>
              <a:gdLst/>
              <a:ahLst/>
              <a:cxnLst/>
              <a:rect l="l" t="t" r="r" b="b"/>
              <a:pathLst>
                <a:path w="1277620" h="2182495">
                  <a:moveTo>
                    <a:pt x="0" y="0"/>
                  </a:moveTo>
                  <a:lnTo>
                    <a:pt x="1277112" y="0"/>
                  </a:lnTo>
                  <a:lnTo>
                    <a:pt x="1277112" y="2182368"/>
                  </a:lnTo>
                  <a:lnTo>
                    <a:pt x="0" y="21823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723375" y="4322063"/>
              <a:ext cx="396240" cy="433070"/>
            </a:xfrm>
            <a:custGeom>
              <a:avLst/>
              <a:gdLst/>
              <a:ahLst/>
              <a:cxnLst/>
              <a:rect l="l" t="t" r="r" b="b"/>
              <a:pathLst>
                <a:path w="396240" h="433070">
                  <a:moveTo>
                    <a:pt x="198120" y="0"/>
                  </a:moveTo>
                  <a:lnTo>
                    <a:pt x="198120" y="108204"/>
                  </a:lnTo>
                  <a:lnTo>
                    <a:pt x="0" y="108204"/>
                  </a:lnTo>
                  <a:lnTo>
                    <a:pt x="0" y="324612"/>
                  </a:lnTo>
                  <a:lnTo>
                    <a:pt x="198120" y="324612"/>
                  </a:lnTo>
                  <a:lnTo>
                    <a:pt x="198120" y="432816"/>
                  </a:lnTo>
                  <a:lnTo>
                    <a:pt x="396240" y="216408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350263" y="3194304"/>
            <a:ext cx="314325" cy="271780"/>
          </a:xfrm>
          <a:prstGeom prst="rect">
            <a:avLst/>
          </a:prstGeom>
          <a:solidFill>
            <a:srgbClr val="0487BA"/>
          </a:solidFill>
        </p:spPr>
        <p:txBody>
          <a:bodyPr vert="horz" wrap="square" lIns="0" tIns="0" rIns="0" bIns="0" rtlCol="0">
            <a:spAutoFit/>
          </a:bodyPr>
          <a:lstStyle/>
          <a:p>
            <a:pPr marL="94615">
              <a:lnSpc>
                <a:spcPts val="2110"/>
              </a:lnSpc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005583" y="3194304"/>
            <a:ext cx="317500" cy="271780"/>
          </a:xfrm>
          <a:prstGeom prst="rect">
            <a:avLst/>
          </a:prstGeom>
          <a:solidFill>
            <a:srgbClr val="005271"/>
          </a:solidFill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ts val="2110"/>
              </a:lnSpc>
            </a:pP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350263" y="2136648"/>
            <a:ext cx="314325" cy="271780"/>
          </a:xfrm>
          <a:prstGeom prst="rect">
            <a:avLst/>
          </a:prstGeom>
          <a:solidFill>
            <a:srgbClr val="0487BA"/>
          </a:solidFill>
        </p:spPr>
        <p:txBody>
          <a:bodyPr vert="horz" wrap="square" lIns="0" tIns="0" rIns="0" bIns="0" rtlCol="0">
            <a:spAutoFit/>
          </a:bodyPr>
          <a:lstStyle/>
          <a:p>
            <a:pPr marL="94615">
              <a:lnSpc>
                <a:spcPts val="2100"/>
              </a:lnSpc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05583" y="2136648"/>
            <a:ext cx="317500" cy="271780"/>
          </a:xfrm>
          <a:prstGeom prst="rect">
            <a:avLst/>
          </a:prstGeom>
          <a:solidFill>
            <a:srgbClr val="005271"/>
          </a:solidFill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ts val="2100"/>
              </a:lnSpc>
            </a:pP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9217152" y="2167127"/>
            <a:ext cx="835660" cy="271780"/>
            <a:chOff x="9217152" y="2167127"/>
            <a:chExt cx="835660" cy="271780"/>
          </a:xfrm>
        </p:grpSpPr>
        <p:sp>
          <p:nvSpPr>
            <p:cNvPr id="79" name="object 79"/>
            <p:cNvSpPr/>
            <p:nvPr/>
          </p:nvSpPr>
          <p:spPr>
            <a:xfrm>
              <a:off x="9217152" y="2167127"/>
              <a:ext cx="317500" cy="271780"/>
            </a:xfrm>
            <a:custGeom>
              <a:avLst/>
              <a:gdLst/>
              <a:ahLst/>
              <a:cxnLst/>
              <a:rect l="l" t="t" r="r" b="b"/>
              <a:pathLst>
                <a:path w="317500" h="271780">
                  <a:moveTo>
                    <a:pt x="316992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316992" y="271272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48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735312" y="2167127"/>
              <a:ext cx="317500" cy="271780"/>
            </a:xfrm>
            <a:custGeom>
              <a:avLst/>
              <a:gdLst/>
              <a:ahLst/>
              <a:cxnLst/>
              <a:rect l="l" t="t" r="r" b="b"/>
              <a:pathLst>
                <a:path w="317500" h="271780">
                  <a:moveTo>
                    <a:pt x="316992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316992" y="271272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5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9217152" y="2148079"/>
            <a:ext cx="835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  <a:tabLst>
                <a:tab pos="602615" algn="l"/>
              </a:tabLst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P	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217152" y="3194304"/>
            <a:ext cx="317500" cy="271780"/>
          </a:xfrm>
          <a:prstGeom prst="rect">
            <a:avLst/>
          </a:prstGeom>
          <a:solidFill>
            <a:srgbClr val="0487BA"/>
          </a:solidFill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ts val="2110"/>
              </a:lnSpc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735311" y="3194304"/>
            <a:ext cx="317500" cy="271780"/>
          </a:xfrm>
          <a:prstGeom prst="rect">
            <a:avLst/>
          </a:prstGeom>
          <a:solidFill>
            <a:srgbClr val="005271"/>
          </a:solidFill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ts val="2110"/>
              </a:lnSpc>
            </a:pP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0472928" y="2167127"/>
            <a:ext cx="835660" cy="271780"/>
            <a:chOff x="10472928" y="2167127"/>
            <a:chExt cx="835660" cy="271780"/>
          </a:xfrm>
        </p:grpSpPr>
        <p:sp>
          <p:nvSpPr>
            <p:cNvPr id="85" name="object 85"/>
            <p:cNvSpPr/>
            <p:nvPr/>
          </p:nvSpPr>
          <p:spPr>
            <a:xfrm>
              <a:off x="10472928" y="2167127"/>
              <a:ext cx="317500" cy="271780"/>
            </a:xfrm>
            <a:custGeom>
              <a:avLst/>
              <a:gdLst/>
              <a:ahLst/>
              <a:cxnLst/>
              <a:rect l="l" t="t" r="r" b="b"/>
              <a:pathLst>
                <a:path w="317500" h="271780">
                  <a:moveTo>
                    <a:pt x="316992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316992" y="271272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48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991088" y="2167127"/>
              <a:ext cx="317500" cy="271780"/>
            </a:xfrm>
            <a:custGeom>
              <a:avLst/>
              <a:gdLst/>
              <a:ahLst/>
              <a:cxnLst/>
              <a:rect l="l" t="t" r="r" b="b"/>
              <a:pathLst>
                <a:path w="317500" h="271780">
                  <a:moveTo>
                    <a:pt x="316992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316992" y="271272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52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0472928" y="2148079"/>
            <a:ext cx="835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  <a:tabLst>
                <a:tab pos="603250" algn="l"/>
              </a:tabLst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P	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472928" y="3194304"/>
            <a:ext cx="317500" cy="271780"/>
          </a:xfrm>
          <a:prstGeom prst="rect">
            <a:avLst/>
          </a:prstGeom>
          <a:solidFill>
            <a:srgbClr val="0487BA"/>
          </a:solidFill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2110"/>
              </a:lnSpc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991088" y="3194304"/>
            <a:ext cx="317500" cy="271780"/>
          </a:xfrm>
          <a:prstGeom prst="rect">
            <a:avLst/>
          </a:prstGeom>
          <a:solidFill>
            <a:srgbClr val="005271"/>
          </a:solidFill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2110"/>
              </a:lnSpc>
            </a:pP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90" name="object 9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80047" y="2106167"/>
            <a:ext cx="2008631" cy="1322831"/>
          </a:xfrm>
          <a:prstGeom prst="rect">
            <a:avLst/>
          </a:prstGeom>
        </p:spPr>
      </p:pic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282</a:t>
            </a:fld>
            <a:endParaRPr spc="-60" dirty="0"/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4" name="object 9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  <p:transition spd="med"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10842625" cy="1236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30" dirty="0">
                <a:latin typeface="Tahoma"/>
                <a:cs typeface="Tahoma"/>
              </a:rPr>
              <a:t>AEM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Cloud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Manager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z="2200" spc="-100" dirty="0">
                <a:latin typeface="Tahoma"/>
                <a:cs typeface="Tahoma"/>
              </a:rPr>
              <a:t>Single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entry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point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Operations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&amp;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Developer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personas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create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manage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components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5585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70" dirty="0">
                <a:solidFill>
                  <a:srgbClr val="FF0000"/>
                </a:solidFill>
              </a:rPr>
              <a:t>t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04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82879" y="2758440"/>
            <a:ext cx="3542029" cy="798830"/>
            <a:chOff x="182879" y="2758440"/>
            <a:chExt cx="3542029" cy="798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79" y="2788920"/>
              <a:ext cx="3541775" cy="6553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944" y="3296412"/>
              <a:ext cx="1752599" cy="2606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944" y="2758440"/>
              <a:ext cx="1752599" cy="7772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940" y="2836164"/>
            <a:ext cx="3343910" cy="460375"/>
          </a:xfrm>
          <a:prstGeom prst="rect">
            <a:avLst/>
          </a:prstGeom>
          <a:solidFill>
            <a:srgbClr val="00A3E3"/>
          </a:solidFill>
          <a:ln w="38100">
            <a:solidFill>
              <a:srgbClr val="FFFF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056640">
              <a:lnSpc>
                <a:spcPct val="100000"/>
              </a:lnSpc>
              <a:spcBef>
                <a:spcPts val="265"/>
              </a:spcBef>
            </a:pP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Programs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25111" y="2758440"/>
            <a:ext cx="3542029" cy="798830"/>
            <a:chOff x="4325111" y="2758440"/>
            <a:chExt cx="3542029" cy="79883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5111" y="2788920"/>
              <a:ext cx="3541775" cy="6553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663" y="3296412"/>
              <a:ext cx="2325623" cy="2606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1663" y="2758440"/>
              <a:ext cx="2325623" cy="777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24171" y="2836164"/>
              <a:ext cx="3343910" cy="460375"/>
            </a:xfrm>
            <a:custGeom>
              <a:avLst/>
              <a:gdLst/>
              <a:ahLst/>
              <a:cxnLst/>
              <a:rect l="l" t="t" r="r" b="b"/>
              <a:pathLst>
                <a:path w="3343909" h="460375">
                  <a:moveTo>
                    <a:pt x="3343655" y="0"/>
                  </a:moveTo>
                  <a:lnTo>
                    <a:pt x="0" y="0"/>
                  </a:lnTo>
                  <a:lnTo>
                    <a:pt x="0" y="460248"/>
                  </a:lnTo>
                  <a:lnTo>
                    <a:pt x="3343655" y="460248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4171" y="2836164"/>
              <a:ext cx="3343910" cy="460375"/>
            </a:xfrm>
            <a:custGeom>
              <a:avLst/>
              <a:gdLst/>
              <a:ahLst/>
              <a:cxnLst/>
              <a:rect l="l" t="t" r="r" b="b"/>
              <a:pathLst>
                <a:path w="3343909" h="460375">
                  <a:moveTo>
                    <a:pt x="0" y="0"/>
                  </a:moveTo>
                  <a:lnTo>
                    <a:pt x="3343655" y="0"/>
                  </a:lnTo>
                  <a:lnTo>
                    <a:pt x="3343655" y="460248"/>
                  </a:lnTo>
                  <a:lnTo>
                    <a:pt x="0" y="46024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24171" y="2836164"/>
            <a:ext cx="3343910" cy="4603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768985">
              <a:lnSpc>
                <a:spcPct val="100000"/>
              </a:lnSpc>
              <a:spcBef>
                <a:spcPts val="265"/>
              </a:spcBef>
            </a:pP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67343" y="2758440"/>
            <a:ext cx="3542029" cy="798830"/>
            <a:chOff x="8467343" y="2758440"/>
            <a:chExt cx="3542029" cy="79883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7343" y="2788920"/>
              <a:ext cx="3541774" cy="6553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0887" y="3296412"/>
              <a:ext cx="1691639" cy="2606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0887" y="2758440"/>
              <a:ext cx="1691639" cy="777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66403" y="2836164"/>
              <a:ext cx="3343910" cy="460375"/>
            </a:xfrm>
            <a:custGeom>
              <a:avLst/>
              <a:gdLst/>
              <a:ahLst/>
              <a:cxnLst/>
              <a:rect l="l" t="t" r="r" b="b"/>
              <a:pathLst>
                <a:path w="3343909" h="460375">
                  <a:moveTo>
                    <a:pt x="3343655" y="0"/>
                  </a:moveTo>
                  <a:lnTo>
                    <a:pt x="0" y="0"/>
                  </a:lnTo>
                  <a:lnTo>
                    <a:pt x="0" y="460248"/>
                  </a:lnTo>
                  <a:lnTo>
                    <a:pt x="3343655" y="460248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66403" y="2836164"/>
              <a:ext cx="3343910" cy="460375"/>
            </a:xfrm>
            <a:custGeom>
              <a:avLst/>
              <a:gdLst/>
              <a:ahLst/>
              <a:cxnLst/>
              <a:rect l="l" t="t" r="r" b="b"/>
              <a:pathLst>
                <a:path w="3343909" h="460375">
                  <a:moveTo>
                    <a:pt x="0" y="0"/>
                  </a:moveTo>
                  <a:lnTo>
                    <a:pt x="3343655" y="0"/>
                  </a:lnTo>
                  <a:lnTo>
                    <a:pt x="3343655" y="460248"/>
                  </a:lnTo>
                  <a:lnTo>
                    <a:pt x="0" y="46024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566404" y="2836164"/>
            <a:ext cx="3343910" cy="4603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085215">
              <a:lnSpc>
                <a:spcPct val="100000"/>
              </a:lnSpc>
              <a:spcBef>
                <a:spcPts val="265"/>
              </a:spcBef>
            </a:pP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Pipelines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0459" y="3821319"/>
            <a:ext cx="26257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l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130" dirty="0">
                <a:latin typeface="Tahoma"/>
                <a:cs typeface="Tahoma"/>
              </a:rPr>
              <a:t>-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45" dirty="0">
                <a:latin typeface="Tahoma"/>
                <a:cs typeface="Tahoma"/>
              </a:rPr>
              <a:t>e</a:t>
            </a:r>
            <a:r>
              <a:rPr sz="1800" spc="5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v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14" dirty="0">
                <a:latin typeface="Tahoma"/>
                <a:cs typeface="Tahoma"/>
              </a:rPr>
              <a:t>re</a:t>
            </a:r>
            <a:r>
              <a:rPr sz="1800" spc="-17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65" dirty="0">
                <a:latin typeface="Tahoma"/>
                <a:cs typeface="Tahoma"/>
              </a:rPr>
              <a:t>f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</a:t>
            </a:r>
            <a:r>
              <a:rPr sz="1800" spc="-125" dirty="0">
                <a:latin typeface="Tahoma"/>
                <a:cs typeface="Tahoma"/>
              </a:rPr>
              <a:t>E</a:t>
            </a:r>
            <a:r>
              <a:rPr sz="1800" spc="60" dirty="0">
                <a:latin typeface="Tahoma"/>
                <a:cs typeface="Tahoma"/>
              </a:rPr>
              <a:t>M  </a:t>
            </a:r>
            <a:r>
              <a:rPr sz="1800" spc="-95" dirty="0">
                <a:latin typeface="Tahoma"/>
                <a:cs typeface="Tahoma"/>
              </a:rPr>
              <a:t>app</a:t>
            </a:r>
            <a:r>
              <a:rPr sz="1800" spc="-50" dirty="0">
                <a:latin typeface="Tahoma"/>
                <a:cs typeface="Tahoma"/>
              </a:rPr>
              <a:t>l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(</a:t>
            </a:r>
            <a:r>
              <a:rPr sz="1800" spc="-80" dirty="0">
                <a:latin typeface="Tahoma"/>
                <a:cs typeface="Tahoma"/>
              </a:rPr>
              <a:t>A</a:t>
            </a:r>
            <a:r>
              <a:rPr sz="1800" spc="-125" dirty="0">
                <a:latin typeface="Tahoma"/>
                <a:cs typeface="Tahoma"/>
              </a:rPr>
              <a:t>E</a:t>
            </a:r>
            <a:r>
              <a:rPr sz="1800" spc="95" dirty="0">
                <a:latin typeface="Tahoma"/>
                <a:cs typeface="Tahoma"/>
              </a:rPr>
              <a:t>M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t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14" dirty="0">
                <a:latin typeface="Tahoma"/>
                <a:cs typeface="Tahoma"/>
              </a:rPr>
              <a:t>s</a:t>
            </a:r>
            <a:r>
              <a:rPr sz="1800" spc="-305" dirty="0">
                <a:latin typeface="Tahoma"/>
                <a:cs typeface="Tahoma"/>
              </a:rPr>
              <a:t>,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</a:t>
            </a:r>
            <a:r>
              <a:rPr sz="1800" spc="-125" dirty="0">
                <a:latin typeface="Tahoma"/>
                <a:cs typeface="Tahoma"/>
              </a:rPr>
              <a:t>E</a:t>
            </a:r>
            <a:r>
              <a:rPr sz="1800" spc="60" dirty="0">
                <a:latin typeface="Tahoma"/>
                <a:cs typeface="Tahoma"/>
              </a:rPr>
              <a:t>M  </a:t>
            </a:r>
            <a:r>
              <a:rPr sz="1800" spc="-30" dirty="0">
                <a:latin typeface="Tahoma"/>
                <a:cs typeface="Tahoma"/>
              </a:rPr>
              <a:t>A</a:t>
            </a:r>
            <a:r>
              <a:rPr sz="1800" spc="-140" dirty="0">
                <a:latin typeface="Tahoma"/>
                <a:cs typeface="Tahoma"/>
              </a:rPr>
              <a:t>ss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140" dirty="0">
                <a:latin typeface="Tahoma"/>
                <a:cs typeface="Tahoma"/>
              </a:rPr>
              <a:t>)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w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h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125" dirty="0">
                <a:latin typeface="Tahoma"/>
                <a:cs typeface="Tahoma"/>
              </a:rPr>
              <a:t>t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de  </a:t>
            </a:r>
            <a:r>
              <a:rPr sz="1800" spc="-85" dirty="0">
                <a:latin typeface="Tahoma"/>
                <a:cs typeface="Tahoma"/>
              </a:rPr>
              <a:t>repository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11368" y="3821319"/>
            <a:ext cx="27628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l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130" dirty="0">
                <a:latin typeface="Tahoma"/>
                <a:cs typeface="Tahoma"/>
              </a:rPr>
              <a:t>-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45" dirty="0">
                <a:latin typeface="Tahoma"/>
                <a:cs typeface="Tahoma"/>
              </a:rPr>
              <a:t>e</a:t>
            </a:r>
            <a:r>
              <a:rPr sz="1800" spc="5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v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14" dirty="0">
                <a:latin typeface="Tahoma"/>
                <a:cs typeface="Tahoma"/>
              </a:rPr>
              <a:t>re</a:t>
            </a:r>
            <a:r>
              <a:rPr sz="1800" spc="-17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65" dirty="0">
                <a:latin typeface="Tahoma"/>
                <a:cs typeface="Tahoma"/>
              </a:rPr>
              <a:t>f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</a:t>
            </a:r>
            <a:r>
              <a:rPr sz="1800" spc="-125" dirty="0">
                <a:latin typeface="Tahoma"/>
                <a:cs typeface="Tahoma"/>
              </a:rPr>
              <a:t>E</a:t>
            </a:r>
            <a:r>
              <a:rPr sz="1800" spc="60" dirty="0">
                <a:latin typeface="Tahoma"/>
                <a:cs typeface="Tahoma"/>
              </a:rPr>
              <a:t>M  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80" dirty="0">
                <a:latin typeface="Tahoma"/>
                <a:cs typeface="Tahoma"/>
              </a:rPr>
              <a:t>v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80" dirty="0">
                <a:latin typeface="Tahoma"/>
                <a:cs typeface="Tahoma"/>
              </a:rPr>
              <a:t>m</a:t>
            </a:r>
            <a:r>
              <a:rPr sz="1800" spc="-114" dirty="0">
                <a:latin typeface="Tahoma"/>
                <a:cs typeface="Tahoma"/>
              </a:rPr>
              <a:t>en</a:t>
            </a:r>
            <a:r>
              <a:rPr sz="1800" spc="-30" dirty="0">
                <a:latin typeface="Tahoma"/>
                <a:cs typeface="Tahoma"/>
              </a:rPr>
              <a:t>t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(</a:t>
            </a: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10" dirty="0">
                <a:latin typeface="Tahoma"/>
                <a:cs typeface="Tahoma"/>
              </a:rPr>
              <a:t>d</a:t>
            </a:r>
            <a:r>
              <a:rPr sz="1800" spc="-95" dirty="0">
                <a:latin typeface="Tahoma"/>
                <a:cs typeface="Tahoma"/>
              </a:rPr>
              <a:t>u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nd  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-</a:t>
            </a: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60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d</a:t>
            </a:r>
            <a:r>
              <a:rPr sz="1800" spc="-95" dirty="0">
                <a:latin typeface="Tahoma"/>
                <a:cs typeface="Tahoma"/>
              </a:rPr>
              <a:t>u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75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r>
              <a:rPr sz="1800" spc="-85" dirty="0">
                <a:latin typeface="Tahoma"/>
                <a:cs typeface="Tahoma"/>
              </a:rPr>
              <a:t> </a:t>
            </a:r>
            <a:r>
              <a:rPr sz="1800" spc="45" dirty="0">
                <a:latin typeface="Tahoma"/>
                <a:cs typeface="Tahoma"/>
              </a:rPr>
              <a:t>–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x</a:t>
            </a:r>
            <a:r>
              <a:rPr sz="1800" spc="-65" dirty="0">
                <a:latin typeface="Tahoma"/>
                <a:cs typeface="Tahoma"/>
              </a:rPr>
              <a:t>a</a:t>
            </a:r>
            <a:r>
              <a:rPr sz="1800" spc="-120" dirty="0">
                <a:latin typeface="Tahoma"/>
                <a:cs typeface="Tahoma"/>
              </a:rPr>
              <a:t>m</a:t>
            </a:r>
            <a:r>
              <a:rPr sz="1800" spc="-75" dirty="0">
                <a:latin typeface="Tahoma"/>
                <a:cs typeface="Tahoma"/>
              </a:rPr>
              <a:t>p</a:t>
            </a:r>
            <a:r>
              <a:rPr sz="1800" spc="-45" dirty="0">
                <a:latin typeface="Tahoma"/>
                <a:cs typeface="Tahoma"/>
              </a:rPr>
              <a:t>l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310" dirty="0">
                <a:latin typeface="Tahoma"/>
                <a:cs typeface="Tahoma"/>
              </a:rPr>
              <a:t>,  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m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114" dirty="0">
                <a:latin typeface="Tahoma"/>
                <a:cs typeface="Tahoma"/>
              </a:rPr>
              <a:t>s</a:t>
            </a:r>
            <a:r>
              <a:rPr sz="1800" spc="-305" dirty="0">
                <a:latin typeface="Tahoma"/>
                <a:cs typeface="Tahoma"/>
              </a:rPr>
              <a:t>,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PO</a:t>
            </a:r>
            <a:r>
              <a:rPr sz="1800" spc="-30" dirty="0">
                <a:latin typeface="Tahoma"/>
                <a:cs typeface="Tahoma"/>
              </a:rPr>
              <a:t>C</a:t>
            </a:r>
            <a:r>
              <a:rPr sz="1800" spc="-305" dirty="0">
                <a:latin typeface="Tahoma"/>
                <a:cs typeface="Tahoma"/>
              </a:rPr>
              <a:t>,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t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45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n</a:t>
            </a:r>
            <a:r>
              <a:rPr sz="1800" spc="-45" dirty="0">
                <a:latin typeface="Tahoma"/>
                <a:cs typeface="Tahoma"/>
              </a:rPr>
              <a:t>i</a:t>
            </a:r>
            <a:r>
              <a:rPr sz="1800" spc="-135" dirty="0">
                <a:latin typeface="Tahoma"/>
                <a:cs typeface="Tahoma"/>
              </a:rPr>
              <a:t>n</a:t>
            </a:r>
            <a:r>
              <a:rPr sz="1800" spc="-65" dirty="0">
                <a:latin typeface="Tahoma"/>
                <a:cs typeface="Tahoma"/>
              </a:rPr>
              <a:t>g</a:t>
            </a:r>
            <a:r>
              <a:rPr sz="1800" spc="-160" dirty="0">
                <a:latin typeface="Tahoma"/>
                <a:cs typeface="Tahoma"/>
              </a:rPr>
              <a:t>…</a:t>
            </a:r>
            <a:r>
              <a:rPr sz="1800" spc="-140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37497" y="3821319"/>
            <a:ext cx="2595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l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130" dirty="0">
                <a:latin typeface="Tahoma"/>
                <a:cs typeface="Tahoma"/>
              </a:rPr>
              <a:t>-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v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65" dirty="0">
                <a:latin typeface="Tahoma"/>
                <a:cs typeface="Tahoma"/>
              </a:rPr>
              <a:t>f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235" dirty="0">
                <a:latin typeface="Tahoma"/>
                <a:cs typeface="Tahoma"/>
              </a:rPr>
              <a:t>C</a:t>
            </a:r>
            <a:r>
              <a:rPr sz="1800" spc="-160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/</a:t>
            </a:r>
            <a:r>
              <a:rPr sz="1800" spc="-65" dirty="0">
                <a:latin typeface="Tahoma"/>
                <a:cs typeface="Tahoma"/>
              </a:rPr>
              <a:t>CD  </a:t>
            </a: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60" dirty="0">
                <a:latin typeface="Tahoma"/>
                <a:cs typeface="Tahoma"/>
              </a:rPr>
              <a:t>ip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l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b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105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t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c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85" dirty="0">
                <a:latin typeface="Tahoma"/>
                <a:cs typeface="Tahoma"/>
              </a:rPr>
              <a:t>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24884" y="2836164"/>
            <a:ext cx="0" cy="2893695"/>
          </a:xfrm>
          <a:custGeom>
            <a:avLst/>
            <a:gdLst/>
            <a:ahLst/>
            <a:cxnLst/>
            <a:rect l="l" t="t" r="r" b="b"/>
            <a:pathLst>
              <a:path h="2893695">
                <a:moveTo>
                  <a:pt x="0" y="0"/>
                </a:moveTo>
                <a:lnTo>
                  <a:pt x="0" y="2893326"/>
                </a:lnTo>
              </a:path>
            </a:pathLst>
          </a:custGeom>
          <a:ln w="9994">
            <a:solidFill>
              <a:srgbClr val="5055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67116" y="2836164"/>
            <a:ext cx="0" cy="2893695"/>
          </a:xfrm>
          <a:custGeom>
            <a:avLst/>
            <a:gdLst/>
            <a:ahLst/>
            <a:cxnLst/>
            <a:rect l="l" t="t" r="r" b="b"/>
            <a:pathLst>
              <a:path h="2893695">
                <a:moveTo>
                  <a:pt x="0" y="0"/>
                </a:moveTo>
                <a:lnTo>
                  <a:pt x="0" y="2893326"/>
                </a:lnTo>
              </a:path>
            </a:pathLst>
          </a:custGeom>
          <a:ln w="9994">
            <a:solidFill>
              <a:srgbClr val="5055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283</a:t>
            </a:fld>
            <a:endParaRPr spc="-60" dirty="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3503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42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85" dirty="0">
                <a:solidFill>
                  <a:srgbClr val="FF0000"/>
                </a:solidFill>
              </a:rPr>
              <a:t>in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185" dirty="0">
                <a:solidFill>
                  <a:srgbClr val="FF0000"/>
                </a:solidFill>
              </a:rPr>
              <a:t>o</a:t>
            </a:r>
            <a:r>
              <a:rPr sz="2800" spc="-210" dirty="0">
                <a:solidFill>
                  <a:srgbClr val="FF0000"/>
                </a:solidFill>
              </a:rPr>
              <a:t>g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284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4325" y="1212004"/>
          <a:ext cx="9834880" cy="2880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EM</a:t>
                      </a:r>
                      <a:r>
                        <a:rPr sz="21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1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1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1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r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-70" dirty="0">
                          <a:latin typeface="Tahoma"/>
                          <a:cs typeface="Tahoma"/>
                        </a:rPr>
                        <a:t>Describes</a:t>
                      </a:r>
                      <a:r>
                        <a:rPr sz="2100" spc="-2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1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70" dirty="0">
                          <a:latin typeface="Tahoma"/>
                          <a:cs typeface="Tahoma"/>
                        </a:rPr>
                        <a:t>authoring</a:t>
                      </a:r>
                      <a:r>
                        <a:rPr sz="21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0" dirty="0">
                          <a:latin typeface="Tahoma"/>
                          <a:cs typeface="Tahoma"/>
                        </a:rPr>
                        <a:t>environments</a:t>
                      </a:r>
                      <a:r>
                        <a:rPr sz="21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85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21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80" dirty="0">
                          <a:latin typeface="Tahoma"/>
                          <a:cs typeface="Tahoma"/>
                        </a:rPr>
                        <a:t>Sites</a:t>
                      </a:r>
                      <a:r>
                        <a:rPr sz="21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7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21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80" dirty="0">
                          <a:latin typeface="Tahoma"/>
                          <a:cs typeface="Tahoma"/>
                        </a:rPr>
                        <a:t>Assets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1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1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Pu</a:t>
                      </a:r>
                      <a:r>
                        <a:rPr sz="2100" spc="-5" dirty="0">
                          <a:latin typeface="Tahoma"/>
                          <a:cs typeface="Tahoma"/>
                        </a:rPr>
                        <a:t>bl</a:t>
                      </a:r>
                      <a:r>
                        <a:rPr sz="21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1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r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-70" dirty="0">
                          <a:latin typeface="Tahoma"/>
                          <a:cs typeface="Tahoma"/>
                        </a:rPr>
                        <a:t>Describes</a:t>
                      </a:r>
                      <a:r>
                        <a:rPr sz="2100" spc="-2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1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0" dirty="0">
                          <a:latin typeface="Tahoma"/>
                          <a:cs typeface="Tahoma"/>
                        </a:rPr>
                        <a:t>publishing</a:t>
                      </a:r>
                      <a:r>
                        <a:rPr sz="21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0" dirty="0">
                          <a:latin typeface="Tahoma"/>
                          <a:cs typeface="Tahoma"/>
                        </a:rPr>
                        <a:t>environments</a:t>
                      </a:r>
                      <a:r>
                        <a:rPr sz="21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85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21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80" dirty="0">
                          <a:latin typeface="Tahoma"/>
                          <a:cs typeface="Tahoma"/>
                        </a:rPr>
                        <a:t>Sites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1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100" spc="1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-40" dirty="0">
                          <a:latin typeface="Tahoma"/>
                          <a:cs typeface="Tahoma"/>
                        </a:rPr>
                        <a:t>Mechanism</a:t>
                      </a:r>
                      <a:r>
                        <a:rPr sz="21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85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21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0" dirty="0">
                          <a:latin typeface="Tahoma"/>
                          <a:cs typeface="Tahoma"/>
                        </a:rPr>
                        <a:t>publishing</a:t>
                      </a:r>
                      <a:r>
                        <a:rPr sz="21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70" dirty="0">
                          <a:latin typeface="Tahoma"/>
                          <a:cs typeface="Tahoma"/>
                        </a:rPr>
                        <a:t>content</a:t>
                      </a:r>
                      <a:r>
                        <a:rPr sz="210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0" dirty="0">
                          <a:latin typeface="Tahoma"/>
                          <a:cs typeface="Tahoma"/>
                        </a:rPr>
                        <a:t>from</a:t>
                      </a:r>
                      <a:r>
                        <a:rPr sz="21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70" dirty="0">
                          <a:latin typeface="Tahoma"/>
                          <a:cs typeface="Tahoma"/>
                        </a:rPr>
                        <a:t>author</a:t>
                      </a:r>
                      <a:r>
                        <a:rPr sz="21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5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21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50" dirty="0">
                          <a:latin typeface="Tahoma"/>
                          <a:cs typeface="Tahoma"/>
                        </a:rPr>
                        <a:t>publish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5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100" spc="1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21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1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Mic</a:t>
                      </a:r>
                      <a:r>
                        <a:rPr sz="21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100" spc="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1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spc="9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ic</a:t>
                      </a:r>
                      <a:r>
                        <a:rPr sz="21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s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-75" dirty="0">
                          <a:latin typeface="Tahoma"/>
                          <a:cs typeface="Tahoma"/>
                        </a:rPr>
                        <a:t>Cloud-based</a:t>
                      </a:r>
                      <a:r>
                        <a:rPr sz="21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50" dirty="0">
                          <a:latin typeface="Tahoma"/>
                          <a:cs typeface="Tahoma"/>
                        </a:rPr>
                        <a:t>digital</a:t>
                      </a:r>
                      <a:r>
                        <a:rPr sz="21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105" dirty="0">
                          <a:latin typeface="Tahoma"/>
                          <a:cs typeface="Tahoma"/>
                        </a:rPr>
                        <a:t>asset</a:t>
                      </a:r>
                      <a:r>
                        <a:rPr sz="210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80" dirty="0">
                          <a:latin typeface="Tahoma"/>
                          <a:cs typeface="Tahoma"/>
                        </a:rPr>
                        <a:t>processing</a:t>
                      </a:r>
                      <a:r>
                        <a:rPr sz="21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70" dirty="0">
                          <a:latin typeface="Tahoma"/>
                          <a:cs typeface="Tahoma"/>
                        </a:rPr>
                        <a:t>service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EM</a:t>
                      </a:r>
                      <a:r>
                        <a:rPr sz="21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100" spc="-4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1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-50" dirty="0">
                          <a:latin typeface="Tahoma"/>
                          <a:cs typeface="Tahoma"/>
                        </a:rPr>
                        <a:t>Artifact</a:t>
                      </a:r>
                      <a:r>
                        <a:rPr sz="2100" spc="-2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80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21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5" dirty="0">
                          <a:latin typeface="Tahoma"/>
                          <a:cs typeface="Tahoma"/>
                        </a:rPr>
                        <a:t>contains</a:t>
                      </a:r>
                      <a:r>
                        <a:rPr sz="21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1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5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21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55" dirty="0">
                          <a:latin typeface="Tahoma"/>
                          <a:cs typeface="Tahoma"/>
                        </a:rPr>
                        <a:t>product</a:t>
                      </a:r>
                      <a:r>
                        <a:rPr sz="21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5" dirty="0">
                          <a:latin typeface="Tahoma"/>
                          <a:cs typeface="Tahoma"/>
                        </a:rPr>
                        <a:t>code</a:t>
                      </a:r>
                      <a:r>
                        <a:rPr sz="21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7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21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75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21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-65" dirty="0">
                          <a:latin typeface="Tahoma"/>
                          <a:cs typeface="Tahoma"/>
                        </a:rPr>
                        <a:t>code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1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1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100" spc="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1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100" spc="9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y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100" spc="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100" spc="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100" spc="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1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1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1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21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1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1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1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om</a:t>
                      </a:r>
                      <a:r>
                        <a:rPr sz="21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1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100" spc="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100" spc="-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1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1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1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1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1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1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100" dirty="0">
                          <a:latin typeface="Tahoma"/>
                          <a:cs typeface="Tahoma"/>
                        </a:rPr>
                        <a:t>d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869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>
                <a:solidFill>
                  <a:srgbClr val="FF0000"/>
                </a:solidFill>
              </a:rPr>
              <a:t>Hierarchy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of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Entities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in</a:t>
            </a:r>
            <a:r>
              <a:rPr sz="2800" spc="-204" dirty="0">
                <a:solidFill>
                  <a:srgbClr val="FF0000"/>
                </a:solidFill>
              </a:rPr>
              <a:t> Cloud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Manager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20040" y="1210055"/>
            <a:ext cx="11579860" cy="3784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50"/>
              </a:spcBef>
            </a:pPr>
            <a:r>
              <a:rPr sz="1800" spc="-55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b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x</a:t>
            </a:r>
            <a:r>
              <a:rPr sz="1800" spc="-60" dirty="0">
                <a:latin typeface="Tahoma"/>
                <a:cs typeface="Tahoma"/>
              </a:rPr>
              <a:t>p</a:t>
            </a:r>
            <a:r>
              <a:rPr sz="1800" spc="-114" dirty="0">
                <a:latin typeface="Tahoma"/>
                <a:cs typeface="Tahoma"/>
              </a:rPr>
              <a:t>er</a:t>
            </a:r>
            <a:r>
              <a:rPr sz="1800" spc="-70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C</a:t>
            </a:r>
            <a:r>
              <a:rPr sz="1800" spc="-30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95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50" dirty="0">
                <a:latin typeface="Tahoma"/>
                <a:cs typeface="Tahoma"/>
              </a:rPr>
              <a:t>r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z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991" y="2161032"/>
            <a:ext cx="2310765" cy="144208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83515" rIns="0" bIns="0" rtlCol="0">
            <a:spAutoFit/>
          </a:bodyPr>
          <a:lstStyle/>
          <a:p>
            <a:pPr marL="91440" marR="502920">
              <a:lnSpc>
                <a:spcPct val="100000"/>
              </a:lnSpc>
              <a:spcBef>
                <a:spcPts val="1445"/>
              </a:spcBef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b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45" dirty="0">
                <a:latin typeface="Tahoma"/>
                <a:cs typeface="Tahoma"/>
              </a:rPr>
              <a:t>x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er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C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u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30" dirty="0">
                <a:latin typeface="Tahoma"/>
                <a:cs typeface="Tahoma"/>
              </a:rPr>
              <a:t>r</a:t>
            </a:r>
            <a:r>
              <a:rPr sz="1400" spc="-105" dirty="0">
                <a:latin typeface="Tahoma"/>
                <a:cs typeface="Tahoma"/>
              </a:rPr>
              <a:t>v</a:t>
            </a:r>
            <a:r>
              <a:rPr sz="1400" spc="-55" dirty="0">
                <a:latin typeface="Tahoma"/>
                <a:cs typeface="Tahoma"/>
              </a:rPr>
              <a:t>ic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62255" indent="-171450">
              <a:lnSpc>
                <a:spcPct val="100000"/>
              </a:lnSpc>
              <a:buFont typeface="Arial MT"/>
              <a:buChar char="•"/>
              <a:tabLst>
                <a:tab pos="262890" algn="l"/>
              </a:tabLst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30" dirty="0">
                <a:latin typeface="Tahoma"/>
                <a:cs typeface="Tahoma"/>
              </a:rPr>
              <a:t>m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50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125" dirty="0">
                <a:latin typeface="Tahoma"/>
                <a:cs typeface="Tahoma"/>
              </a:rPr>
              <a:t>s</a:t>
            </a:r>
            <a:r>
              <a:rPr sz="1400" spc="-50" dirty="0">
                <a:latin typeface="Tahoma"/>
                <a:cs typeface="Tahoma"/>
              </a:rPr>
              <a:t>ole</a:t>
            </a:r>
            <a:endParaRPr sz="1400">
              <a:latin typeface="Tahoma"/>
              <a:cs typeface="Tahoma"/>
            </a:endParaRPr>
          </a:p>
          <a:p>
            <a:pPr marL="262255" indent="-171450">
              <a:lnSpc>
                <a:spcPct val="100000"/>
              </a:lnSpc>
              <a:buFont typeface="Arial MT"/>
              <a:buChar char="•"/>
              <a:tabLst>
                <a:tab pos="262890" algn="l"/>
              </a:tabLst>
            </a:pPr>
            <a:r>
              <a:rPr sz="1400" spc="-70" dirty="0">
                <a:latin typeface="Tahoma"/>
                <a:cs typeface="Tahoma"/>
              </a:rPr>
              <a:t>Launch</a:t>
            </a:r>
            <a:endParaRPr sz="1400">
              <a:latin typeface="Tahoma"/>
              <a:cs typeface="Tahoma"/>
            </a:endParaRPr>
          </a:p>
          <a:p>
            <a:pPr marL="91440">
              <a:lnSpc>
                <a:spcPct val="100000"/>
              </a:lnSpc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b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45" dirty="0">
                <a:latin typeface="Tahoma"/>
                <a:cs typeface="Tahoma"/>
              </a:rPr>
              <a:t>x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er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140" dirty="0">
                <a:latin typeface="Tahoma"/>
                <a:cs typeface="Tahoma"/>
              </a:rPr>
              <a:t>a</a:t>
            </a:r>
            <a:r>
              <a:rPr sz="1400" spc="-90" dirty="0">
                <a:latin typeface="Tahoma"/>
                <a:cs typeface="Tahoma"/>
              </a:rPr>
              <a:t>t</a:t>
            </a:r>
            <a:r>
              <a:rPr sz="1400" spc="-110" dirty="0">
                <a:latin typeface="Tahoma"/>
                <a:cs typeface="Tahoma"/>
              </a:rPr>
              <a:t>f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0" dirty="0">
                <a:latin typeface="Tahoma"/>
                <a:cs typeface="Tahoma"/>
              </a:rPr>
              <a:t>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9647" y="1947672"/>
            <a:ext cx="8620125" cy="1036319"/>
          </a:xfrm>
          <a:custGeom>
            <a:avLst/>
            <a:gdLst/>
            <a:ahLst/>
            <a:cxnLst/>
            <a:rect l="l" t="t" r="r" b="b"/>
            <a:pathLst>
              <a:path w="8620125" h="1036319">
                <a:moveTo>
                  <a:pt x="0" y="0"/>
                </a:moveTo>
                <a:lnTo>
                  <a:pt x="8619744" y="0"/>
                </a:lnTo>
                <a:lnTo>
                  <a:pt x="8619744" y="1036320"/>
                </a:lnTo>
                <a:lnTo>
                  <a:pt x="0" y="103632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7967" y="1974488"/>
            <a:ext cx="1393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lo</a:t>
            </a:r>
            <a:r>
              <a:rPr sz="1800" spc="-95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M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85" dirty="0">
                <a:latin typeface="Tahoma"/>
                <a:cs typeface="Tahoma"/>
              </a:rPr>
              <a:t>a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55467" y="1575308"/>
            <a:ext cx="9057005" cy="4701540"/>
            <a:chOff x="2855467" y="1575308"/>
            <a:chExt cx="9057005" cy="47015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3395" y="2337308"/>
              <a:ext cx="1592072" cy="5222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13503" y="1588008"/>
              <a:ext cx="347980" cy="378460"/>
            </a:xfrm>
            <a:custGeom>
              <a:avLst/>
              <a:gdLst/>
              <a:ahLst/>
              <a:cxnLst/>
              <a:rect l="l" t="t" r="r" b="b"/>
              <a:pathLst>
                <a:path w="347979" h="378460">
                  <a:moveTo>
                    <a:pt x="260604" y="0"/>
                  </a:moveTo>
                  <a:lnTo>
                    <a:pt x="86868" y="0"/>
                  </a:lnTo>
                  <a:lnTo>
                    <a:pt x="86868" y="204215"/>
                  </a:lnTo>
                  <a:lnTo>
                    <a:pt x="0" y="204215"/>
                  </a:lnTo>
                  <a:lnTo>
                    <a:pt x="173736" y="377951"/>
                  </a:lnTo>
                  <a:lnTo>
                    <a:pt x="347472" y="204215"/>
                  </a:lnTo>
                  <a:lnTo>
                    <a:pt x="260604" y="204215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13503" y="1588008"/>
              <a:ext cx="347980" cy="378460"/>
            </a:xfrm>
            <a:custGeom>
              <a:avLst/>
              <a:gdLst/>
              <a:ahLst/>
              <a:cxnLst/>
              <a:rect l="l" t="t" r="r" b="b"/>
              <a:pathLst>
                <a:path w="347979" h="378460">
                  <a:moveTo>
                    <a:pt x="0" y="204215"/>
                  </a:moveTo>
                  <a:lnTo>
                    <a:pt x="86868" y="204215"/>
                  </a:lnTo>
                  <a:lnTo>
                    <a:pt x="86868" y="0"/>
                  </a:lnTo>
                  <a:lnTo>
                    <a:pt x="260604" y="0"/>
                  </a:lnTo>
                  <a:lnTo>
                    <a:pt x="260604" y="204215"/>
                  </a:lnTo>
                  <a:lnTo>
                    <a:pt x="347472" y="204215"/>
                  </a:lnTo>
                  <a:lnTo>
                    <a:pt x="173736" y="377951"/>
                  </a:lnTo>
                  <a:lnTo>
                    <a:pt x="0" y="20421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68167" y="3322319"/>
              <a:ext cx="9031605" cy="2941320"/>
            </a:xfrm>
            <a:custGeom>
              <a:avLst/>
              <a:gdLst/>
              <a:ahLst/>
              <a:cxnLst/>
              <a:rect l="l" t="t" r="r" b="b"/>
              <a:pathLst>
                <a:path w="9031605" h="2941320">
                  <a:moveTo>
                    <a:pt x="0" y="0"/>
                  </a:moveTo>
                  <a:lnTo>
                    <a:pt x="9031224" y="0"/>
                  </a:lnTo>
                  <a:lnTo>
                    <a:pt x="9031224" y="2941320"/>
                  </a:lnTo>
                  <a:lnTo>
                    <a:pt x="0" y="29413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97296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75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8495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59695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99236" y="1575308"/>
            <a:ext cx="373380" cy="519430"/>
            <a:chOff x="999236" y="1575308"/>
            <a:chExt cx="373380" cy="519430"/>
          </a:xfrm>
        </p:grpSpPr>
        <p:sp>
          <p:nvSpPr>
            <p:cNvPr id="16" name="object 16"/>
            <p:cNvSpPr/>
            <p:nvPr/>
          </p:nvSpPr>
          <p:spPr>
            <a:xfrm>
              <a:off x="1011936" y="1588008"/>
              <a:ext cx="347980" cy="494030"/>
            </a:xfrm>
            <a:custGeom>
              <a:avLst/>
              <a:gdLst/>
              <a:ahLst/>
              <a:cxnLst/>
              <a:rect l="l" t="t" r="r" b="b"/>
              <a:pathLst>
                <a:path w="347980" h="494030">
                  <a:moveTo>
                    <a:pt x="260604" y="0"/>
                  </a:moveTo>
                  <a:lnTo>
                    <a:pt x="86868" y="0"/>
                  </a:lnTo>
                  <a:lnTo>
                    <a:pt x="86868" y="320039"/>
                  </a:lnTo>
                  <a:lnTo>
                    <a:pt x="0" y="320039"/>
                  </a:lnTo>
                  <a:lnTo>
                    <a:pt x="173736" y="493775"/>
                  </a:lnTo>
                  <a:lnTo>
                    <a:pt x="347472" y="320039"/>
                  </a:lnTo>
                  <a:lnTo>
                    <a:pt x="260604" y="320039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11936" y="1588008"/>
              <a:ext cx="347980" cy="494030"/>
            </a:xfrm>
            <a:custGeom>
              <a:avLst/>
              <a:gdLst/>
              <a:ahLst/>
              <a:cxnLst/>
              <a:rect l="l" t="t" r="r" b="b"/>
              <a:pathLst>
                <a:path w="347980" h="494030">
                  <a:moveTo>
                    <a:pt x="0" y="320039"/>
                  </a:moveTo>
                  <a:lnTo>
                    <a:pt x="86868" y="320039"/>
                  </a:lnTo>
                  <a:lnTo>
                    <a:pt x="86868" y="0"/>
                  </a:lnTo>
                  <a:lnTo>
                    <a:pt x="260604" y="0"/>
                  </a:lnTo>
                  <a:lnTo>
                    <a:pt x="260604" y="320039"/>
                  </a:lnTo>
                  <a:lnTo>
                    <a:pt x="347472" y="320039"/>
                  </a:lnTo>
                  <a:lnTo>
                    <a:pt x="173736" y="493775"/>
                  </a:lnTo>
                  <a:lnTo>
                    <a:pt x="0" y="32003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8141" y="3967694"/>
            <a:ext cx="21539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80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b="1" spc="-135" dirty="0">
                <a:solidFill>
                  <a:srgbClr val="00A3E3"/>
                </a:solidFill>
                <a:latin typeface="Tahoma"/>
                <a:cs typeface="Tahoma"/>
              </a:rPr>
              <a:t>r</a:t>
            </a:r>
            <a:r>
              <a:rPr sz="1800" b="1" spc="-190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00A3E3"/>
                </a:solidFill>
                <a:latin typeface="Tahoma"/>
                <a:cs typeface="Tahoma"/>
              </a:rPr>
              <a:t>g</a:t>
            </a:r>
            <a:r>
              <a:rPr sz="1800" b="1" spc="-160" dirty="0">
                <a:solidFill>
                  <a:srgbClr val="00A3E3"/>
                </a:solidFill>
                <a:latin typeface="Tahoma"/>
                <a:cs typeface="Tahoma"/>
              </a:rPr>
              <a:t>r</a:t>
            </a:r>
            <a:r>
              <a:rPr sz="1800" b="1" spc="-190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b="1" spc="-210" dirty="0">
                <a:solidFill>
                  <a:srgbClr val="00A3E3"/>
                </a:solidFill>
                <a:latin typeface="Tahoma"/>
                <a:cs typeface="Tahoma"/>
              </a:rPr>
              <a:t>ms</a:t>
            </a:r>
            <a:r>
              <a:rPr sz="1800" b="1" spc="-12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A3E3"/>
                </a:solidFill>
                <a:latin typeface="Tahoma"/>
                <a:cs typeface="Tahoma"/>
              </a:rPr>
              <a:t>m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75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105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110" dirty="0">
                <a:solidFill>
                  <a:srgbClr val="00A3E3"/>
                </a:solidFill>
                <a:latin typeface="Tahoma"/>
                <a:cs typeface="Tahoma"/>
              </a:rPr>
              <a:t>g</a:t>
            </a:r>
            <a:r>
              <a:rPr sz="1800" spc="-8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16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nd  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r</a:t>
            </a:r>
            <a:r>
              <a:rPr sz="1800" spc="-20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v</a:t>
            </a:r>
            <a:r>
              <a:rPr sz="1800" spc="-3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80" dirty="0">
                <a:solidFill>
                  <a:srgbClr val="00A3E3"/>
                </a:solidFill>
                <a:latin typeface="Tahoma"/>
                <a:cs typeface="Tahoma"/>
              </a:rPr>
              <a:t>d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135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20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16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h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e  </a:t>
            </a:r>
            <a:r>
              <a:rPr sz="1800" spc="-50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c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110" dirty="0">
                <a:solidFill>
                  <a:srgbClr val="00A3E3"/>
                </a:solidFill>
                <a:latin typeface="Tahoma"/>
                <a:cs typeface="Tahoma"/>
              </a:rPr>
              <a:t>ss</a:t>
            </a:r>
            <a:r>
              <a:rPr sz="1800" spc="-90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25" dirty="0">
                <a:solidFill>
                  <a:srgbClr val="00A3E3"/>
                </a:solidFill>
                <a:latin typeface="Tahoma"/>
                <a:cs typeface="Tahoma"/>
              </a:rPr>
              <a:t>r</a:t>
            </a:r>
            <a:r>
              <a:rPr sz="1800" spc="-75" dirty="0">
                <a:solidFill>
                  <a:srgbClr val="00A3E3"/>
                </a:solidFill>
                <a:latin typeface="Tahoma"/>
                <a:cs typeface="Tahoma"/>
              </a:rPr>
              <a:t>y</a:t>
            </a:r>
            <a:r>
              <a:rPr sz="1800" spc="-165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5" dirty="0">
                <a:solidFill>
                  <a:srgbClr val="00A3E3"/>
                </a:solidFill>
                <a:latin typeface="Tahoma"/>
                <a:cs typeface="Tahoma"/>
              </a:rPr>
              <a:t>oo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125" dirty="0">
                <a:solidFill>
                  <a:srgbClr val="00A3E3"/>
                </a:solidFill>
                <a:latin typeface="Tahoma"/>
                <a:cs typeface="Tahoma"/>
              </a:rPr>
              <a:t>s</a:t>
            </a:r>
            <a:r>
              <a:rPr sz="1800" spc="-19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00A3E3"/>
                </a:solidFill>
                <a:latin typeface="Tahoma"/>
                <a:cs typeface="Tahoma"/>
              </a:rPr>
              <a:t>f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r</a:t>
            </a:r>
            <a:r>
              <a:rPr sz="1800" spc="-18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00A3E3"/>
                </a:solidFill>
                <a:latin typeface="Tahoma"/>
                <a:cs typeface="Tahoma"/>
              </a:rPr>
              <a:t>a  </a:t>
            </a:r>
            <a:r>
              <a:rPr sz="1800" spc="-100" dirty="0">
                <a:solidFill>
                  <a:srgbClr val="00A3E3"/>
                </a:solidFill>
                <a:latin typeface="Tahoma"/>
                <a:cs typeface="Tahoma"/>
              </a:rPr>
              <a:t>s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75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00A3E3"/>
                </a:solidFill>
                <a:latin typeface="Tahoma"/>
                <a:cs typeface="Tahoma"/>
              </a:rPr>
              <a:t>g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8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16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10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100" dirty="0">
                <a:solidFill>
                  <a:srgbClr val="00A3E3"/>
                </a:solidFill>
                <a:latin typeface="Tahoma"/>
                <a:cs typeface="Tahoma"/>
              </a:rPr>
              <a:t>M</a:t>
            </a:r>
            <a:r>
              <a:rPr sz="1800" spc="-16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pp</a:t>
            </a:r>
            <a:r>
              <a:rPr sz="1800" spc="-20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40" dirty="0">
                <a:solidFill>
                  <a:srgbClr val="00A3E3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20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90672" y="3608832"/>
            <a:ext cx="1923414" cy="1106805"/>
          </a:xfrm>
          <a:prstGeom prst="rect">
            <a:avLst/>
          </a:prstGeom>
          <a:ln w="25400">
            <a:solidFill>
              <a:srgbClr val="C2C6CC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705"/>
              </a:spcBef>
            </a:pPr>
            <a:r>
              <a:rPr sz="1800" spc="-105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Re</a:t>
            </a: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  <a:p>
            <a:pPr marL="377190" indent="-287655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latin typeface="Tahoma"/>
                <a:cs typeface="Tahoma"/>
              </a:rPr>
              <a:t>B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h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345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  <a:p>
            <a:pPr marL="377190" indent="-287655">
              <a:lnSpc>
                <a:spcPct val="100000"/>
              </a:lnSpc>
              <a:buFont typeface="Arial MT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latin typeface="Tahoma"/>
                <a:cs typeface="Tahoma"/>
              </a:rPr>
              <a:t>B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h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40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  <a:p>
            <a:pPr marL="377190" indent="-287655">
              <a:lnSpc>
                <a:spcPct val="100000"/>
              </a:lnSpc>
              <a:buFont typeface="Arial MT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latin typeface="Tahoma"/>
                <a:cs typeface="Tahoma"/>
              </a:rPr>
              <a:t>B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h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25" dirty="0">
                <a:latin typeface="Tahoma"/>
                <a:cs typeface="Tahoma"/>
              </a:rPr>
              <a:t>…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15055" y="4934711"/>
            <a:ext cx="8540750" cy="11099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800" spc="-360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l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l</a:t>
            </a:r>
            <a:r>
              <a:rPr sz="1800" spc="-90" dirty="0">
                <a:latin typeface="Tahoma"/>
                <a:cs typeface="Tahoma"/>
              </a:rPr>
              <a:t>f</a:t>
            </a:r>
            <a:r>
              <a:rPr sz="1800" spc="-130" dirty="0">
                <a:latin typeface="Tahoma"/>
                <a:cs typeface="Tahoma"/>
              </a:rPr>
              <a:t>-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v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105" dirty="0">
                <a:latin typeface="Tahoma"/>
                <a:cs typeface="Tahoma"/>
              </a:rPr>
              <a:t>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8728" y="5297423"/>
            <a:ext cx="1243965" cy="60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39065" marR="133985" indent="249554">
              <a:lnSpc>
                <a:spcPct val="100000"/>
              </a:lnSpc>
              <a:spcBef>
                <a:spcPts val="675"/>
              </a:spcBef>
            </a:pPr>
            <a:r>
              <a:rPr sz="1400" spc="-85" dirty="0">
                <a:latin typeface="Tahoma"/>
                <a:cs typeface="Tahoma"/>
              </a:rPr>
              <a:t>Access 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E</a:t>
            </a:r>
            <a:r>
              <a:rPr sz="1400" spc="-85" dirty="0">
                <a:latin typeface="Tahoma"/>
                <a:cs typeface="Tahoma"/>
              </a:rPr>
              <a:t>n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on</a:t>
            </a:r>
            <a:r>
              <a:rPr sz="1400" spc="-50" dirty="0">
                <a:latin typeface="Tahoma"/>
                <a:cs typeface="Tahoma"/>
              </a:rPr>
              <a:t>m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n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42247" y="5184647"/>
            <a:ext cx="1243965" cy="7226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39065" marR="133985" indent="-1270" algn="ctr">
              <a:lnSpc>
                <a:spcPct val="100000"/>
              </a:lnSpc>
              <a:spcBef>
                <a:spcPts val="285"/>
              </a:spcBef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75" dirty="0">
                <a:latin typeface="Tahoma"/>
                <a:cs typeface="Tahoma"/>
              </a:rPr>
              <a:t>Manage 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E</a:t>
            </a:r>
            <a:r>
              <a:rPr sz="1400" spc="-85" dirty="0">
                <a:latin typeface="Tahoma"/>
                <a:cs typeface="Tahoma"/>
              </a:rPr>
              <a:t>n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on</a:t>
            </a:r>
            <a:r>
              <a:rPr sz="1400" spc="-50" dirty="0">
                <a:latin typeface="Tahoma"/>
                <a:cs typeface="Tahoma"/>
              </a:rPr>
              <a:t>m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n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58896" y="5452871"/>
            <a:ext cx="1079500" cy="45465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905"/>
              </a:spcBef>
            </a:pPr>
            <a:r>
              <a:rPr sz="1400" spc="95" dirty="0">
                <a:latin typeface="Tahoma"/>
                <a:cs typeface="Tahoma"/>
              </a:rPr>
              <a:t>M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140" dirty="0">
                <a:latin typeface="Tahoma"/>
                <a:cs typeface="Tahoma"/>
              </a:rPr>
              <a:t>a</a:t>
            </a:r>
            <a:r>
              <a:rPr sz="1400" spc="-130" dirty="0">
                <a:latin typeface="Tahoma"/>
                <a:cs typeface="Tahoma"/>
              </a:rPr>
              <a:t>g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G</a:t>
            </a:r>
            <a:r>
              <a:rPr sz="1400" spc="-60" dirty="0">
                <a:latin typeface="Tahoma"/>
                <a:cs typeface="Tahoma"/>
              </a:rPr>
              <a:t>it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35768" y="5196840"/>
            <a:ext cx="1079500" cy="7194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35890" marR="133985" indent="1270" algn="ctr">
              <a:lnSpc>
                <a:spcPct val="100000"/>
              </a:lnSpc>
              <a:spcBef>
                <a:spcPts val="275"/>
              </a:spcBef>
            </a:pPr>
            <a:r>
              <a:rPr sz="1400" spc="-85" dirty="0">
                <a:latin typeface="Tahoma"/>
                <a:cs typeface="Tahoma"/>
              </a:rPr>
              <a:t>Configure 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2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y  </a:t>
            </a:r>
            <a:r>
              <a:rPr sz="1400" spc="-60" dirty="0">
                <a:latin typeface="Tahoma"/>
                <a:cs typeface="Tahoma"/>
              </a:rPr>
              <a:t>Pipelines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87823" y="5382767"/>
            <a:ext cx="1079500" cy="5334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377825" marR="167005" indent="-201295">
              <a:lnSpc>
                <a:spcPct val="100000"/>
              </a:lnSpc>
              <a:spcBef>
                <a:spcPts val="385"/>
              </a:spcBef>
            </a:pP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85" dirty="0">
                <a:latin typeface="Tahoma"/>
                <a:cs typeface="Tahoma"/>
              </a:rPr>
              <a:t>w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85" dirty="0">
                <a:latin typeface="Tahoma"/>
                <a:cs typeface="Tahoma"/>
              </a:rPr>
              <a:t>Logs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16752" y="5196840"/>
            <a:ext cx="1082040" cy="7194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80975" marR="173990" algn="ctr">
              <a:lnSpc>
                <a:spcPct val="100000"/>
              </a:lnSpc>
              <a:spcBef>
                <a:spcPts val="275"/>
              </a:spcBef>
            </a:pP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er  </a:t>
            </a:r>
            <a:r>
              <a:rPr sz="1400" spc="-65" dirty="0">
                <a:latin typeface="Tahoma"/>
                <a:cs typeface="Tahoma"/>
              </a:rPr>
              <a:t>Console 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Access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309364" y="2837179"/>
            <a:ext cx="577215" cy="604520"/>
            <a:chOff x="4309364" y="2837179"/>
            <a:chExt cx="577215" cy="604520"/>
          </a:xfrm>
        </p:grpSpPr>
        <p:sp>
          <p:nvSpPr>
            <p:cNvPr id="28" name="object 28"/>
            <p:cNvSpPr/>
            <p:nvPr/>
          </p:nvSpPr>
          <p:spPr>
            <a:xfrm>
              <a:off x="4322064" y="2849879"/>
              <a:ext cx="551815" cy="579120"/>
            </a:xfrm>
            <a:custGeom>
              <a:avLst/>
              <a:gdLst/>
              <a:ahLst/>
              <a:cxnLst/>
              <a:rect l="l" t="t" r="r" b="b"/>
              <a:pathLst>
                <a:path w="551814" h="579120">
                  <a:moveTo>
                    <a:pt x="413766" y="0"/>
                  </a:moveTo>
                  <a:lnTo>
                    <a:pt x="137922" y="0"/>
                  </a:lnTo>
                  <a:lnTo>
                    <a:pt x="137922" y="303275"/>
                  </a:lnTo>
                  <a:lnTo>
                    <a:pt x="0" y="303275"/>
                  </a:lnTo>
                  <a:lnTo>
                    <a:pt x="275844" y="579119"/>
                  </a:lnTo>
                  <a:lnTo>
                    <a:pt x="551688" y="303275"/>
                  </a:lnTo>
                  <a:lnTo>
                    <a:pt x="413766" y="303275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2064" y="2849879"/>
              <a:ext cx="551815" cy="579120"/>
            </a:xfrm>
            <a:custGeom>
              <a:avLst/>
              <a:gdLst/>
              <a:ahLst/>
              <a:cxnLst/>
              <a:rect l="l" t="t" r="r" b="b"/>
              <a:pathLst>
                <a:path w="551814" h="579120">
                  <a:moveTo>
                    <a:pt x="0" y="303275"/>
                  </a:moveTo>
                  <a:lnTo>
                    <a:pt x="137922" y="303275"/>
                  </a:lnTo>
                  <a:lnTo>
                    <a:pt x="137922" y="0"/>
                  </a:lnTo>
                  <a:lnTo>
                    <a:pt x="413766" y="0"/>
                  </a:lnTo>
                  <a:lnTo>
                    <a:pt x="413766" y="303275"/>
                  </a:lnTo>
                  <a:lnTo>
                    <a:pt x="551688" y="303275"/>
                  </a:lnTo>
                  <a:lnTo>
                    <a:pt x="275844" y="579119"/>
                  </a:lnTo>
                  <a:lnTo>
                    <a:pt x="0" y="3032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285</a:t>
            </a:fld>
            <a:endParaRPr spc="-6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7330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00" dirty="0">
                <a:solidFill>
                  <a:srgbClr val="FF0000"/>
                </a:solidFill>
              </a:rPr>
              <a:t>o</a:t>
            </a:r>
            <a:r>
              <a:rPr sz="2800" spc="-280" dirty="0">
                <a:solidFill>
                  <a:srgbClr val="FF0000"/>
                </a:solidFill>
              </a:rPr>
              <a:t>g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215" dirty="0">
                <a:solidFill>
                  <a:srgbClr val="FF0000"/>
                </a:solidFill>
              </a:rPr>
              <a:t>a</a:t>
            </a:r>
            <a:r>
              <a:rPr sz="2800" spc="-325" dirty="0">
                <a:solidFill>
                  <a:srgbClr val="FF0000"/>
                </a:solidFill>
              </a:rPr>
              <a:t>m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310" dirty="0">
                <a:solidFill>
                  <a:srgbClr val="FF0000"/>
                </a:solidFill>
              </a:rPr>
              <a:t>C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9415" y="1097025"/>
            <a:ext cx="6410960" cy="1389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25" dirty="0">
                <a:latin typeface="Tahoma"/>
                <a:cs typeface="Tahoma"/>
              </a:rPr>
              <a:t>g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29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b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x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268" y="2308411"/>
            <a:ext cx="5174615" cy="269557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1295"/>
              </a:spcBef>
            </a:pPr>
            <a:r>
              <a:rPr sz="2200" spc="-80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marL="585470" marR="508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5" dirty="0">
                <a:latin typeface="Tahoma"/>
                <a:cs typeface="Tahoma"/>
              </a:rPr>
              <a:t>Useful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POCs,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demos,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product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training,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n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marR="5715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ab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86400" y="2307335"/>
            <a:ext cx="6703059" cy="4380230"/>
            <a:chOff x="5486400" y="2307335"/>
            <a:chExt cx="6703059" cy="43802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0" y="2307335"/>
              <a:ext cx="6702538" cy="4379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3663" y="2514600"/>
              <a:ext cx="6297167" cy="37673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88901" y="2509837"/>
              <a:ext cx="6306820" cy="3776979"/>
            </a:xfrm>
            <a:custGeom>
              <a:avLst/>
              <a:gdLst/>
              <a:ahLst/>
              <a:cxnLst/>
              <a:rect l="l" t="t" r="r" b="b"/>
              <a:pathLst>
                <a:path w="6306820" h="3776979">
                  <a:moveTo>
                    <a:pt x="0" y="0"/>
                  </a:moveTo>
                  <a:lnTo>
                    <a:pt x="6306693" y="0"/>
                  </a:lnTo>
                  <a:lnTo>
                    <a:pt x="6306693" y="3776853"/>
                  </a:lnTo>
                  <a:lnTo>
                    <a:pt x="0" y="3776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400" y="4117847"/>
              <a:ext cx="2737103" cy="16367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9664" y="4325111"/>
              <a:ext cx="2124455" cy="10241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74901" y="4320349"/>
              <a:ext cx="2134235" cy="1033780"/>
            </a:xfrm>
            <a:custGeom>
              <a:avLst/>
              <a:gdLst/>
              <a:ahLst/>
              <a:cxnLst/>
              <a:rect l="l" t="t" r="r" b="b"/>
              <a:pathLst>
                <a:path w="2134234" h="1033779">
                  <a:moveTo>
                    <a:pt x="0" y="0"/>
                  </a:moveTo>
                  <a:lnTo>
                    <a:pt x="2133980" y="0"/>
                  </a:lnTo>
                  <a:lnTo>
                    <a:pt x="2133980" y="1033653"/>
                  </a:lnTo>
                  <a:lnTo>
                    <a:pt x="0" y="10336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286</a:t>
            </a:fld>
            <a:endParaRPr spc="-6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4528"/>
            <a:ext cx="12189460" cy="6443980"/>
            <a:chOff x="0" y="414528"/>
            <a:chExt cx="12189460" cy="6443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7831" y="414528"/>
              <a:ext cx="5126735" cy="62453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5095" y="621791"/>
              <a:ext cx="4514087" cy="56327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40333" y="617029"/>
              <a:ext cx="4523740" cy="5642610"/>
            </a:xfrm>
            <a:custGeom>
              <a:avLst/>
              <a:gdLst/>
              <a:ahLst/>
              <a:cxnLst/>
              <a:rect l="l" t="t" r="r" b="b"/>
              <a:pathLst>
                <a:path w="4523740" h="5642610">
                  <a:moveTo>
                    <a:pt x="0" y="0"/>
                  </a:moveTo>
                  <a:lnTo>
                    <a:pt x="4523613" y="0"/>
                  </a:lnTo>
                  <a:lnTo>
                    <a:pt x="4523613" y="5642229"/>
                  </a:lnTo>
                  <a:lnTo>
                    <a:pt x="0" y="56422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8875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00" dirty="0">
                <a:solidFill>
                  <a:srgbClr val="FF0000"/>
                </a:solidFill>
              </a:rPr>
              <a:t>o</a:t>
            </a:r>
            <a:r>
              <a:rPr sz="2800" spc="-280" dirty="0">
                <a:solidFill>
                  <a:srgbClr val="FF0000"/>
                </a:solidFill>
              </a:rPr>
              <a:t>g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215" dirty="0">
                <a:solidFill>
                  <a:srgbClr val="FF0000"/>
                </a:solidFill>
              </a:rPr>
              <a:t>a</a:t>
            </a:r>
            <a:r>
              <a:rPr sz="2800" spc="-325" dirty="0">
                <a:solidFill>
                  <a:srgbClr val="FF0000"/>
                </a:solidFill>
              </a:rPr>
              <a:t>m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05" dirty="0">
                <a:solidFill>
                  <a:srgbClr val="FF0000"/>
                </a:solidFill>
              </a:rPr>
              <a:t>l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an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10" dirty="0">
                <a:solidFill>
                  <a:srgbClr val="FF0000"/>
                </a:solidFill>
              </a:rPr>
              <a:t>d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29" dirty="0">
                <a:solidFill>
                  <a:srgbClr val="FF0000"/>
                </a:solidFill>
              </a:rPr>
              <a:t>-</a:t>
            </a:r>
            <a:r>
              <a:rPr sz="2800" spc="-195" dirty="0">
                <a:solidFill>
                  <a:srgbClr val="FF0000"/>
                </a:solidFill>
              </a:rPr>
              <a:t>on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287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8779" y="1097547"/>
            <a:ext cx="5511165" cy="395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68275">
              <a:lnSpc>
                <a:spcPct val="100000"/>
              </a:lnSpc>
              <a:spcBef>
                <a:spcPts val="105"/>
              </a:spcBef>
            </a:pP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t 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dd</a:t>
            </a:r>
            <a:r>
              <a:rPr sz="2200" spc="-85" dirty="0">
                <a:latin typeface="Tahoma"/>
                <a:cs typeface="Tahoma"/>
              </a:rPr>
              <a:t>-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deployment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pipeline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per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environment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needs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run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enable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solution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add-on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250" dirty="0">
                <a:latin typeface="Tahoma"/>
                <a:cs typeface="Tahoma"/>
              </a:rPr>
              <a:t>s</a:t>
            </a:r>
            <a:r>
              <a:rPr sz="2200" spc="-200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250" dirty="0">
                <a:latin typeface="Tahoma"/>
                <a:cs typeface="Tahoma"/>
              </a:rPr>
              <a:t>s</a:t>
            </a:r>
            <a:r>
              <a:rPr sz="2200" spc="-200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2200" spc="-14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rren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dd</a:t>
            </a:r>
            <a:r>
              <a:rPr sz="2200" spc="-85" dirty="0">
                <a:latin typeface="Tahoma"/>
                <a:cs typeface="Tahoma"/>
              </a:rPr>
              <a:t>-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25" dirty="0">
                <a:latin typeface="Tahoma"/>
                <a:cs typeface="Tahoma"/>
              </a:rPr>
              <a:t>mm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X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50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1971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When</a:t>
            </a:r>
            <a:r>
              <a:rPr spc="-195" dirty="0"/>
              <a:t> </a:t>
            </a:r>
            <a:r>
              <a:rPr spc="-85" dirty="0"/>
              <a:t>working</a:t>
            </a:r>
            <a:r>
              <a:rPr spc="-210" dirty="0"/>
              <a:t> </a:t>
            </a:r>
            <a:r>
              <a:rPr spc="-55" dirty="0"/>
              <a:t>with</a:t>
            </a:r>
            <a:r>
              <a:rPr spc="-190" dirty="0"/>
              <a:t> </a:t>
            </a:r>
            <a:r>
              <a:rPr spc="-20" dirty="0"/>
              <a:t>AEM</a:t>
            </a:r>
            <a:r>
              <a:rPr spc="-185" dirty="0"/>
              <a:t> </a:t>
            </a:r>
            <a:r>
              <a:rPr spc="-150" dirty="0"/>
              <a:t>as</a:t>
            </a:r>
            <a:r>
              <a:rPr spc="-175" dirty="0"/>
              <a:t> </a:t>
            </a:r>
            <a:r>
              <a:rPr spc="-135" dirty="0"/>
              <a:t>a</a:t>
            </a:r>
            <a:r>
              <a:rPr spc="-175" dirty="0"/>
              <a:t> </a:t>
            </a:r>
            <a:r>
              <a:rPr spc="-70" dirty="0"/>
              <a:t>Cloud</a:t>
            </a:r>
            <a:r>
              <a:rPr spc="-165" dirty="0"/>
              <a:t> </a:t>
            </a:r>
            <a:r>
              <a:rPr spc="-100" dirty="0"/>
              <a:t>Service</a:t>
            </a:r>
            <a:r>
              <a:rPr spc="-170" dirty="0"/>
              <a:t> </a:t>
            </a:r>
            <a:r>
              <a:rPr spc="-75" dirty="0"/>
              <a:t>you</a:t>
            </a:r>
            <a:r>
              <a:rPr spc="-175" dirty="0"/>
              <a:t> </a:t>
            </a:r>
            <a:r>
              <a:rPr spc="-20" dirty="0"/>
              <a:t>will</a:t>
            </a:r>
            <a:r>
              <a:rPr spc="-185" dirty="0"/>
              <a:t> </a:t>
            </a:r>
            <a:r>
              <a:rPr spc="-75" dirty="0"/>
              <a:t>need</a:t>
            </a:r>
            <a:r>
              <a:rPr spc="-210" dirty="0"/>
              <a:t> </a:t>
            </a:r>
            <a:r>
              <a:rPr spc="-85" dirty="0"/>
              <a:t>to</a:t>
            </a:r>
            <a:r>
              <a:rPr spc="-175" dirty="0"/>
              <a:t> </a:t>
            </a:r>
            <a:r>
              <a:rPr spc="-114" dirty="0"/>
              <a:t>access</a:t>
            </a:r>
            <a:r>
              <a:rPr spc="-225" dirty="0"/>
              <a:t> </a:t>
            </a:r>
            <a:r>
              <a:rPr spc="-70" dirty="0"/>
              <a:t>Cloud</a:t>
            </a:r>
            <a:r>
              <a:rPr spc="-170" dirty="0"/>
              <a:t> </a:t>
            </a:r>
            <a:r>
              <a:rPr spc="-85" dirty="0"/>
              <a:t>Manager</a:t>
            </a:r>
            <a:r>
              <a:rPr spc="-229" dirty="0"/>
              <a:t> </a:t>
            </a:r>
            <a:r>
              <a:rPr spc="-85" dirty="0"/>
              <a:t>to</a:t>
            </a:r>
            <a:r>
              <a:rPr spc="-145" dirty="0"/>
              <a:t> </a:t>
            </a:r>
            <a:r>
              <a:rPr spc="-95" dirty="0"/>
              <a:t>gain</a:t>
            </a:r>
            <a:r>
              <a:rPr spc="-190" dirty="0"/>
              <a:t> </a:t>
            </a:r>
            <a:r>
              <a:rPr spc="-114" dirty="0"/>
              <a:t>access</a:t>
            </a:r>
            <a:r>
              <a:rPr spc="-229" dirty="0"/>
              <a:t> </a:t>
            </a:r>
            <a:r>
              <a:rPr spc="-85" dirty="0"/>
              <a:t>to </a:t>
            </a:r>
            <a:r>
              <a:rPr spc="-675" dirty="0"/>
              <a:t> </a:t>
            </a:r>
            <a:r>
              <a:rPr spc="-90" dirty="0"/>
              <a:t>the</a:t>
            </a:r>
            <a:r>
              <a:rPr spc="-190" dirty="0"/>
              <a:t> </a:t>
            </a:r>
            <a:r>
              <a:rPr spc="-80" dirty="0"/>
              <a:t>author/publish</a:t>
            </a:r>
            <a:r>
              <a:rPr spc="-220" dirty="0"/>
              <a:t> </a:t>
            </a:r>
            <a:r>
              <a:rPr spc="-125" dirty="0"/>
              <a:t>URLs,</a:t>
            </a:r>
            <a:r>
              <a:rPr spc="-180" dirty="0"/>
              <a:t> </a:t>
            </a:r>
            <a:r>
              <a:rPr spc="-90" dirty="0"/>
              <a:t>run</a:t>
            </a:r>
            <a:r>
              <a:rPr spc="-165" dirty="0"/>
              <a:t> </a:t>
            </a:r>
            <a:r>
              <a:rPr spc="-70" dirty="0"/>
              <a:t>pipelines</a:t>
            </a:r>
            <a:r>
              <a:rPr spc="-225" dirty="0"/>
              <a:t> </a:t>
            </a:r>
            <a:r>
              <a:rPr spc="-85" dirty="0"/>
              <a:t>to</a:t>
            </a:r>
            <a:r>
              <a:rPr spc="-150" dirty="0"/>
              <a:t> </a:t>
            </a:r>
            <a:r>
              <a:rPr spc="-65" dirty="0"/>
              <a:t>install</a:t>
            </a:r>
            <a:r>
              <a:rPr spc="-180" dirty="0"/>
              <a:t> </a:t>
            </a:r>
            <a:r>
              <a:rPr spc="-85" dirty="0"/>
              <a:t>your</a:t>
            </a:r>
            <a:r>
              <a:rPr spc="-155" dirty="0"/>
              <a:t> </a:t>
            </a:r>
            <a:r>
              <a:rPr spc="-85" dirty="0"/>
              <a:t>custom</a:t>
            </a:r>
            <a:r>
              <a:rPr spc="-200" dirty="0"/>
              <a:t> </a:t>
            </a:r>
            <a:r>
              <a:rPr spc="-130" dirty="0"/>
              <a:t>code,</a:t>
            </a:r>
            <a:r>
              <a:rPr spc="-185" dirty="0"/>
              <a:t> </a:t>
            </a:r>
            <a:r>
              <a:rPr spc="-85" dirty="0"/>
              <a:t>and</a:t>
            </a:r>
            <a:r>
              <a:rPr spc="-210" dirty="0"/>
              <a:t> </a:t>
            </a:r>
            <a:r>
              <a:rPr spc="-110" dirty="0"/>
              <a:t>manage</a:t>
            </a:r>
            <a:r>
              <a:rPr spc="-215" dirty="0"/>
              <a:t> </a:t>
            </a:r>
            <a:r>
              <a:rPr spc="-85" dirty="0"/>
              <a:t>your</a:t>
            </a:r>
            <a:r>
              <a:rPr spc="-180" dirty="0"/>
              <a:t> </a:t>
            </a:r>
            <a:r>
              <a:rPr spc="-20" dirty="0"/>
              <a:t>AEM</a:t>
            </a:r>
            <a:r>
              <a:rPr spc="-155" dirty="0"/>
              <a:t> </a:t>
            </a:r>
            <a:r>
              <a:rPr spc="-120" dirty="0"/>
              <a:t>Services.</a:t>
            </a: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pc="-190" dirty="0"/>
              <a:t>In</a:t>
            </a:r>
            <a:r>
              <a:rPr spc="-170" dirty="0"/>
              <a:t> </a:t>
            </a:r>
            <a:r>
              <a:rPr spc="-80" dirty="0"/>
              <a:t>this</a:t>
            </a:r>
            <a:r>
              <a:rPr spc="-200" dirty="0"/>
              <a:t> </a:t>
            </a:r>
            <a:r>
              <a:rPr spc="-105" dirty="0"/>
              <a:t>exercise</a:t>
            </a:r>
            <a:r>
              <a:rPr spc="-215" dirty="0"/>
              <a:t> </a:t>
            </a:r>
            <a:r>
              <a:rPr spc="-75" dirty="0"/>
              <a:t>you</a:t>
            </a:r>
            <a:r>
              <a:rPr spc="-175" dirty="0"/>
              <a:t> </a:t>
            </a:r>
            <a:r>
              <a:rPr spc="-20" dirty="0"/>
              <a:t>will</a:t>
            </a:r>
            <a:r>
              <a:rPr spc="-180" dirty="0"/>
              <a:t> </a:t>
            </a:r>
            <a:r>
              <a:rPr spc="-80" dirty="0"/>
              <a:t>log</a:t>
            </a:r>
            <a:r>
              <a:rPr spc="-155" dirty="0"/>
              <a:t> </a:t>
            </a:r>
            <a:r>
              <a:rPr spc="-45" dirty="0"/>
              <a:t>in</a:t>
            </a:r>
            <a:r>
              <a:rPr spc="-170" dirty="0"/>
              <a:t> </a:t>
            </a:r>
            <a:r>
              <a:rPr spc="-85" dirty="0"/>
              <a:t>to</a:t>
            </a:r>
            <a:r>
              <a:rPr spc="-170" dirty="0"/>
              <a:t> </a:t>
            </a:r>
            <a:r>
              <a:rPr spc="-90" dirty="0"/>
              <a:t>the</a:t>
            </a:r>
            <a:r>
              <a:rPr spc="-190" dirty="0"/>
              <a:t> </a:t>
            </a:r>
            <a:r>
              <a:rPr spc="-95" dirty="0"/>
              <a:t>training</a:t>
            </a:r>
            <a:r>
              <a:rPr spc="-210" dirty="0"/>
              <a:t> </a:t>
            </a:r>
            <a:r>
              <a:rPr spc="-85" dirty="0"/>
              <a:t>organization</a:t>
            </a:r>
            <a:r>
              <a:rPr spc="-215" dirty="0"/>
              <a:t> </a:t>
            </a:r>
            <a:r>
              <a:rPr spc="-85" dirty="0"/>
              <a:t>and</a:t>
            </a:r>
            <a:r>
              <a:rPr spc="-190" dirty="0"/>
              <a:t> </a:t>
            </a:r>
            <a:r>
              <a:rPr spc="-114" dirty="0"/>
              <a:t>access</a:t>
            </a:r>
            <a:r>
              <a:rPr spc="-229" dirty="0"/>
              <a:t> </a:t>
            </a:r>
            <a:r>
              <a:rPr spc="-135" dirty="0"/>
              <a:t>a</a:t>
            </a:r>
            <a:r>
              <a:rPr spc="-170" dirty="0"/>
              <a:t> </a:t>
            </a:r>
            <a:r>
              <a:rPr spc="-130" dirty="0"/>
              <a:t>program.</a:t>
            </a:r>
            <a:r>
              <a:rPr spc="-160" dirty="0"/>
              <a:t> </a:t>
            </a:r>
            <a:r>
              <a:rPr spc="-105" dirty="0"/>
              <a:t>This</a:t>
            </a:r>
            <a:r>
              <a:rPr spc="-180" dirty="0"/>
              <a:t> </a:t>
            </a:r>
            <a:r>
              <a:rPr spc="-85" dirty="0"/>
              <a:t>is</a:t>
            </a:r>
            <a:r>
              <a:rPr spc="-175" dirty="0"/>
              <a:t> </a:t>
            </a:r>
            <a:r>
              <a:rPr spc="-90" dirty="0"/>
              <a:t>the</a:t>
            </a:r>
            <a:r>
              <a:rPr spc="-215" dirty="0"/>
              <a:t> </a:t>
            </a:r>
            <a:r>
              <a:rPr spc="-50" dirty="0"/>
              <a:t>initial</a:t>
            </a:r>
            <a:r>
              <a:rPr spc="-210" dirty="0"/>
              <a:t> </a:t>
            </a:r>
            <a:r>
              <a:rPr spc="-100" dirty="0"/>
              <a:t>setup </a:t>
            </a:r>
            <a:r>
              <a:rPr spc="-670" dirty="0"/>
              <a:t> </a:t>
            </a:r>
            <a:r>
              <a:rPr spc="-110" dirty="0"/>
              <a:t>for</a:t>
            </a:r>
            <a:r>
              <a:rPr spc="-170" dirty="0"/>
              <a:t> </a:t>
            </a:r>
            <a:r>
              <a:rPr spc="-105" dirty="0"/>
              <a:t>future</a:t>
            </a:r>
            <a:r>
              <a:rPr spc="-200" dirty="0"/>
              <a:t> </a:t>
            </a:r>
            <a:r>
              <a:rPr spc="-70" dirty="0"/>
              <a:t>modules</a:t>
            </a:r>
            <a:r>
              <a:rPr spc="-210" dirty="0"/>
              <a:t> </a:t>
            </a:r>
            <a:r>
              <a:rPr spc="-45" dirty="0"/>
              <a:t>in</a:t>
            </a:r>
            <a:r>
              <a:rPr spc="-175" dirty="0"/>
              <a:t> </a:t>
            </a:r>
            <a:r>
              <a:rPr spc="-80" dirty="0"/>
              <a:t>this</a:t>
            </a:r>
            <a:r>
              <a:rPr spc="-210" dirty="0"/>
              <a:t> </a:t>
            </a:r>
            <a:r>
              <a:rPr spc="-125" dirty="0"/>
              <a:t>course.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288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0134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/>
              <a:t>E</a:t>
            </a:r>
            <a:r>
              <a:rPr sz="2800" spc="-400" dirty="0"/>
              <a:t>x</a:t>
            </a:r>
            <a:r>
              <a:rPr sz="2800" spc="-225" dirty="0"/>
              <a:t>e</a:t>
            </a:r>
            <a:r>
              <a:rPr sz="2800" spc="-185" dirty="0"/>
              <a:t>r</a:t>
            </a:r>
            <a:r>
              <a:rPr sz="2800" spc="-260" dirty="0"/>
              <a:t>c</a:t>
            </a:r>
            <a:r>
              <a:rPr sz="2800" spc="-105" dirty="0"/>
              <a:t>i</a:t>
            </a:r>
            <a:r>
              <a:rPr sz="2800" spc="-270" dirty="0"/>
              <a:t>s</a:t>
            </a:r>
            <a:r>
              <a:rPr sz="2800" spc="-225" dirty="0"/>
              <a:t>e</a:t>
            </a:r>
            <a:r>
              <a:rPr sz="2800" spc="-150" dirty="0"/>
              <a:t> </a:t>
            </a:r>
            <a:r>
              <a:rPr sz="2800" spc="-805" dirty="0"/>
              <a:t>1</a:t>
            </a:r>
            <a:r>
              <a:rPr sz="2800" spc="-185" dirty="0"/>
              <a:t>:</a:t>
            </a:r>
            <a:r>
              <a:rPr sz="2800" spc="-195" dirty="0"/>
              <a:t> </a:t>
            </a:r>
            <a:r>
              <a:rPr sz="2800" spc="-140" dirty="0"/>
              <a:t>L</a:t>
            </a:r>
            <a:r>
              <a:rPr sz="2800" spc="-200" dirty="0"/>
              <a:t>o</a:t>
            </a:r>
            <a:r>
              <a:rPr sz="2800" spc="-290" dirty="0"/>
              <a:t>g</a:t>
            </a:r>
            <a:r>
              <a:rPr sz="2800" spc="-210" dirty="0"/>
              <a:t> </a:t>
            </a:r>
            <a:r>
              <a:rPr sz="2800" spc="-590" dirty="0"/>
              <a:t>I</a:t>
            </a:r>
            <a:r>
              <a:rPr sz="2800" spc="-225" dirty="0"/>
              <a:t>n</a:t>
            </a:r>
            <a:r>
              <a:rPr sz="2800" spc="-185" dirty="0"/>
              <a:t> </a:t>
            </a:r>
            <a:r>
              <a:rPr sz="2800" spc="-254" dirty="0"/>
              <a:t>t</a:t>
            </a:r>
            <a:r>
              <a:rPr sz="2800" spc="-180" dirty="0"/>
              <a:t>o</a:t>
            </a:r>
            <a:r>
              <a:rPr sz="2800" spc="-190" dirty="0"/>
              <a:t> </a:t>
            </a:r>
            <a:r>
              <a:rPr sz="2800" spc="-254" dirty="0"/>
              <a:t>a</a:t>
            </a:r>
            <a:r>
              <a:rPr sz="2800" spc="-185" dirty="0"/>
              <a:t> </a:t>
            </a:r>
            <a:r>
              <a:rPr sz="2800" spc="-350" dirty="0"/>
              <a:t>T</a:t>
            </a:r>
            <a:r>
              <a:rPr sz="2800" spc="-235" dirty="0"/>
              <a:t>r</a:t>
            </a:r>
            <a:r>
              <a:rPr sz="2800" spc="-185" dirty="0"/>
              <a:t>aini</a:t>
            </a:r>
            <a:r>
              <a:rPr sz="2800" spc="-305" dirty="0"/>
              <a:t>n</a:t>
            </a:r>
            <a:r>
              <a:rPr sz="2800" spc="-290" dirty="0"/>
              <a:t>g</a:t>
            </a:r>
            <a:r>
              <a:rPr sz="2800" spc="-165" dirty="0"/>
              <a:t> </a:t>
            </a:r>
            <a:r>
              <a:rPr sz="2800" spc="-235" dirty="0"/>
              <a:t>P</a:t>
            </a:r>
            <a:r>
              <a:rPr sz="2800" spc="-185" dirty="0"/>
              <a:t>r</a:t>
            </a:r>
            <a:r>
              <a:rPr sz="2800" spc="-200" dirty="0"/>
              <a:t>o</a:t>
            </a:r>
            <a:r>
              <a:rPr sz="2800" spc="-280" dirty="0"/>
              <a:t>g</a:t>
            </a:r>
            <a:r>
              <a:rPr sz="2800" spc="-235" dirty="0"/>
              <a:t>r</a:t>
            </a:r>
            <a:r>
              <a:rPr sz="2800" spc="-275" dirty="0"/>
              <a:t>am</a:t>
            </a:r>
            <a:endParaRPr sz="2800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869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>
                <a:solidFill>
                  <a:srgbClr val="FF0000"/>
                </a:solidFill>
              </a:rPr>
              <a:t>Hierarchy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of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Entities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in</a:t>
            </a:r>
            <a:r>
              <a:rPr sz="2800" spc="-204" dirty="0">
                <a:solidFill>
                  <a:srgbClr val="FF0000"/>
                </a:solidFill>
              </a:rPr>
              <a:t> Cloud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Manager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20040" y="1210055"/>
            <a:ext cx="11579860" cy="3784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50"/>
              </a:spcBef>
            </a:pPr>
            <a:r>
              <a:rPr sz="1800" spc="-55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b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x</a:t>
            </a:r>
            <a:r>
              <a:rPr sz="1800" spc="-60" dirty="0">
                <a:latin typeface="Tahoma"/>
                <a:cs typeface="Tahoma"/>
              </a:rPr>
              <a:t>p</a:t>
            </a:r>
            <a:r>
              <a:rPr sz="1800" spc="-114" dirty="0">
                <a:latin typeface="Tahoma"/>
                <a:cs typeface="Tahoma"/>
              </a:rPr>
              <a:t>er</a:t>
            </a:r>
            <a:r>
              <a:rPr sz="1800" spc="-70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C</a:t>
            </a:r>
            <a:r>
              <a:rPr sz="1800" spc="-30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95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50" dirty="0">
                <a:latin typeface="Tahoma"/>
                <a:cs typeface="Tahoma"/>
              </a:rPr>
              <a:t>r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z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991" y="2161032"/>
            <a:ext cx="2310765" cy="144208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83515" rIns="0" bIns="0" rtlCol="0">
            <a:spAutoFit/>
          </a:bodyPr>
          <a:lstStyle/>
          <a:p>
            <a:pPr marL="91440" marR="502920">
              <a:lnSpc>
                <a:spcPct val="100000"/>
              </a:lnSpc>
              <a:spcBef>
                <a:spcPts val="1445"/>
              </a:spcBef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b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45" dirty="0">
                <a:latin typeface="Tahoma"/>
                <a:cs typeface="Tahoma"/>
              </a:rPr>
              <a:t>x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er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C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u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30" dirty="0">
                <a:latin typeface="Tahoma"/>
                <a:cs typeface="Tahoma"/>
              </a:rPr>
              <a:t>r</a:t>
            </a:r>
            <a:r>
              <a:rPr sz="1400" spc="-105" dirty="0">
                <a:latin typeface="Tahoma"/>
                <a:cs typeface="Tahoma"/>
              </a:rPr>
              <a:t>v</a:t>
            </a:r>
            <a:r>
              <a:rPr sz="1400" spc="-55" dirty="0">
                <a:latin typeface="Tahoma"/>
                <a:cs typeface="Tahoma"/>
              </a:rPr>
              <a:t>ic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62255" indent="-171450">
              <a:lnSpc>
                <a:spcPct val="100000"/>
              </a:lnSpc>
              <a:buFont typeface="Arial MT"/>
              <a:buChar char="•"/>
              <a:tabLst>
                <a:tab pos="262890" algn="l"/>
              </a:tabLst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30" dirty="0">
                <a:latin typeface="Tahoma"/>
                <a:cs typeface="Tahoma"/>
              </a:rPr>
              <a:t>m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50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125" dirty="0">
                <a:latin typeface="Tahoma"/>
                <a:cs typeface="Tahoma"/>
              </a:rPr>
              <a:t>s</a:t>
            </a:r>
            <a:r>
              <a:rPr sz="1400" spc="-50" dirty="0">
                <a:latin typeface="Tahoma"/>
                <a:cs typeface="Tahoma"/>
              </a:rPr>
              <a:t>ole</a:t>
            </a:r>
            <a:endParaRPr sz="1400">
              <a:latin typeface="Tahoma"/>
              <a:cs typeface="Tahoma"/>
            </a:endParaRPr>
          </a:p>
          <a:p>
            <a:pPr marL="262255" indent="-171450">
              <a:lnSpc>
                <a:spcPct val="100000"/>
              </a:lnSpc>
              <a:buFont typeface="Arial MT"/>
              <a:buChar char="•"/>
              <a:tabLst>
                <a:tab pos="262890" algn="l"/>
              </a:tabLst>
            </a:pPr>
            <a:r>
              <a:rPr sz="1400" spc="-70" dirty="0">
                <a:latin typeface="Tahoma"/>
                <a:cs typeface="Tahoma"/>
              </a:rPr>
              <a:t>Launch</a:t>
            </a:r>
            <a:endParaRPr sz="1400">
              <a:latin typeface="Tahoma"/>
              <a:cs typeface="Tahoma"/>
            </a:endParaRPr>
          </a:p>
          <a:p>
            <a:pPr marL="91440">
              <a:lnSpc>
                <a:spcPct val="100000"/>
              </a:lnSpc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b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45" dirty="0">
                <a:latin typeface="Tahoma"/>
                <a:cs typeface="Tahoma"/>
              </a:rPr>
              <a:t>x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er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140" dirty="0">
                <a:latin typeface="Tahoma"/>
                <a:cs typeface="Tahoma"/>
              </a:rPr>
              <a:t>a</a:t>
            </a:r>
            <a:r>
              <a:rPr sz="1400" spc="-90" dirty="0">
                <a:latin typeface="Tahoma"/>
                <a:cs typeface="Tahoma"/>
              </a:rPr>
              <a:t>t</a:t>
            </a:r>
            <a:r>
              <a:rPr sz="1400" spc="-110" dirty="0">
                <a:latin typeface="Tahoma"/>
                <a:cs typeface="Tahoma"/>
              </a:rPr>
              <a:t>f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0" dirty="0">
                <a:latin typeface="Tahoma"/>
                <a:cs typeface="Tahoma"/>
              </a:rPr>
              <a:t>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9647" y="1947672"/>
            <a:ext cx="8620125" cy="1036319"/>
          </a:xfrm>
          <a:custGeom>
            <a:avLst/>
            <a:gdLst/>
            <a:ahLst/>
            <a:cxnLst/>
            <a:rect l="l" t="t" r="r" b="b"/>
            <a:pathLst>
              <a:path w="8620125" h="1036319">
                <a:moveTo>
                  <a:pt x="0" y="0"/>
                </a:moveTo>
                <a:lnTo>
                  <a:pt x="8619744" y="0"/>
                </a:lnTo>
                <a:lnTo>
                  <a:pt x="8619744" y="1036320"/>
                </a:lnTo>
                <a:lnTo>
                  <a:pt x="0" y="103632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7967" y="1974488"/>
            <a:ext cx="1393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lo</a:t>
            </a:r>
            <a:r>
              <a:rPr sz="1800" spc="-95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M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85" dirty="0">
                <a:latin typeface="Tahoma"/>
                <a:cs typeface="Tahoma"/>
              </a:rPr>
              <a:t>a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6096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37185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4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7296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75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8495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59695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55467" y="3309620"/>
            <a:ext cx="9057005" cy="2966720"/>
            <a:chOff x="2855467" y="3309620"/>
            <a:chExt cx="9057005" cy="2966720"/>
          </a:xfrm>
        </p:grpSpPr>
        <p:sp>
          <p:nvSpPr>
            <p:cNvPr id="12" name="object 12"/>
            <p:cNvSpPr/>
            <p:nvPr/>
          </p:nvSpPr>
          <p:spPr>
            <a:xfrm>
              <a:off x="2868167" y="3322320"/>
              <a:ext cx="9031605" cy="2941320"/>
            </a:xfrm>
            <a:custGeom>
              <a:avLst/>
              <a:gdLst/>
              <a:ahLst/>
              <a:cxnLst/>
              <a:rect l="l" t="t" r="r" b="b"/>
              <a:pathLst>
                <a:path w="9031605" h="2941320">
                  <a:moveTo>
                    <a:pt x="0" y="0"/>
                  </a:moveTo>
                  <a:lnTo>
                    <a:pt x="9031224" y="0"/>
                  </a:lnTo>
                  <a:lnTo>
                    <a:pt x="9031224" y="2941320"/>
                  </a:lnTo>
                  <a:lnTo>
                    <a:pt x="0" y="29413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4847" y="3608832"/>
              <a:ext cx="4871085" cy="1106805"/>
            </a:xfrm>
            <a:custGeom>
              <a:avLst/>
              <a:gdLst/>
              <a:ahLst/>
              <a:cxnLst/>
              <a:rect l="l" t="t" r="r" b="b"/>
              <a:pathLst>
                <a:path w="4871084" h="1106804">
                  <a:moveTo>
                    <a:pt x="0" y="0"/>
                  </a:moveTo>
                  <a:lnTo>
                    <a:pt x="4870704" y="0"/>
                  </a:lnTo>
                  <a:lnTo>
                    <a:pt x="4870704" y="1106424"/>
                  </a:lnTo>
                  <a:lnTo>
                    <a:pt x="0" y="11064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0727" y="3717947"/>
              <a:ext cx="1221790" cy="1649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8179" y="3983228"/>
              <a:ext cx="805687" cy="635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7067" y="3983228"/>
              <a:ext cx="802640" cy="6380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6811" y="3986276"/>
              <a:ext cx="802640" cy="6380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2651" y="3977132"/>
              <a:ext cx="805688" cy="6319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48999" y="3989832"/>
              <a:ext cx="387350" cy="622300"/>
            </a:xfrm>
            <a:custGeom>
              <a:avLst/>
              <a:gdLst/>
              <a:ahLst/>
              <a:cxnLst/>
              <a:rect l="l" t="t" r="r" b="b"/>
              <a:pathLst>
                <a:path w="387350" h="622300">
                  <a:moveTo>
                    <a:pt x="0" y="0"/>
                  </a:moveTo>
                  <a:lnTo>
                    <a:pt x="387096" y="0"/>
                  </a:lnTo>
                  <a:lnTo>
                    <a:pt x="387096" y="621792"/>
                  </a:lnTo>
                  <a:lnTo>
                    <a:pt x="0" y="62179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172450" y="4371575"/>
              <a:ext cx="128270" cy="16510"/>
            </a:xfrm>
            <a:custGeom>
              <a:avLst/>
              <a:gdLst/>
              <a:ahLst/>
              <a:cxnLst/>
              <a:rect l="l" t="t" r="r" b="b"/>
              <a:pathLst>
                <a:path w="128270" h="16510">
                  <a:moveTo>
                    <a:pt x="119748" y="0"/>
                  </a:moveTo>
                  <a:lnTo>
                    <a:pt x="111798" y="10528"/>
                  </a:lnTo>
                  <a:lnTo>
                    <a:pt x="112521" y="12522"/>
                  </a:lnTo>
                  <a:lnTo>
                    <a:pt x="115392" y="15430"/>
                  </a:lnTo>
                  <a:lnTo>
                    <a:pt x="117322" y="16179"/>
                  </a:lnTo>
                  <a:lnTo>
                    <a:pt x="119748" y="16205"/>
                  </a:lnTo>
                  <a:lnTo>
                    <a:pt x="122173" y="16154"/>
                  </a:lnTo>
                  <a:lnTo>
                    <a:pt x="124104" y="15392"/>
                  </a:lnTo>
                  <a:lnTo>
                    <a:pt x="126974" y="12395"/>
                  </a:lnTo>
                  <a:lnTo>
                    <a:pt x="127661" y="10528"/>
                  </a:lnTo>
                  <a:lnTo>
                    <a:pt x="127698" y="5651"/>
                  </a:lnTo>
                  <a:lnTo>
                    <a:pt x="126974" y="3759"/>
                  </a:lnTo>
                  <a:lnTo>
                    <a:pt x="124104" y="812"/>
                  </a:lnTo>
                  <a:lnTo>
                    <a:pt x="122173" y="50"/>
                  </a:lnTo>
                  <a:lnTo>
                    <a:pt x="119748" y="0"/>
                  </a:lnTo>
                  <a:close/>
                </a:path>
                <a:path w="128270" h="16510">
                  <a:moveTo>
                    <a:pt x="64427" y="0"/>
                  </a:moveTo>
                  <a:lnTo>
                    <a:pt x="56476" y="10528"/>
                  </a:lnTo>
                  <a:lnTo>
                    <a:pt x="57200" y="12522"/>
                  </a:lnTo>
                  <a:lnTo>
                    <a:pt x="60070" y="15430"/>
                  </a:lnTo>
                  <a:lnTo>
                    <a:pt x="62001" y="16179"/>
                  </a:lnTo>
                  <a:lnTo>
                    <a:pt x="64427" y="16205"/>
                  </a:lnTo>
                  <a:lnTo>
                    <a:pt x="66954" y="16154"/>
                  </a:lnTo>
                  <a:lnTo>
                    <a:pt x="68910" y="15392"/>
                  </a:lnTo>
                  <a:lnTo>
                    <a:pt x="71691" y="12395"/>
                  </a:lnTo>
                  <a:lnTo>
                    <a:pt x="72353" y="10528"/>
                  </a:lnTo>
                  <a:lnTo>
                    <a:pt x="72389" y="5651"/>
                  </a:lnTo>
                  <a:lnTo>
                    <a:pt x="71691" y="3759"/>
                  </a:lnTo>
                  <a:lnTo>
                    <a:pt x="68910" y="812"/>
                  </a:lnTo>
                  <a:lnTo>
                    <a:pt x="66954" y="50"/>
                  </a:lnTo>
                  <a:lnTo>
                    <a:pt x="64427" y="0"/>
                  </a:lnTo>
                  <a:close/>
                </a:path>
                <a:path w="128270" h="16510">
                  <a:moveTo>
                    <a:pt x="8191" y="0"/>
                  </a:moveTo>
                  <a:lnTo>
                    <a:pt x="0" y="10528"/>
                  </a:lnTo>
                  <a:lnTo>
                    <a:pt x="749" y="12522"/>
                  </a:lnTo>
                  <a:lnTo>
                    <a:pt x="3657" y="15430"/>
                  </a:lnTo>
                  <a:lnTo>
                    <a:pt x="5651" y="16179"/>
                  </a:lnTo>
                  <a:lnTo>
                    <a:pt x="8191" y="16205"/>
                  </a:lnTo>
                  <a:lnTo>
                    <a:pt x="10617" y="16154"/>
                  </a:lnTo>
                  <a:lnTo>
                    <a:pt x="12547" y="15392"/>
                  </a:lnTo>
                  <a:lnTo>
                    <a:pt x="15417" y="12395"/>
                  </a:lnTo>
                  <a:lnTo>
                    <a:pt x="16104" y="10528"/>
                  </a:lnTo>
                  <a:lnTo>
                    <a:pt x="16141" y="5651"/>
                  </a:lnTo>
                  <a:lnTo>
                    <a:pt x="15417" y="3759"/>
                  </a:lnTo>
                  <a:lnTo>
                    <a:pt x="12547" y="812"/>
                  </a:lnTo>
                  <a:lnTo>
                    <a:pt x="10617" y="50"/>
                  </a:lnTo>
                  <a:lnTo>
                    <a:pt x="8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72424" y="4371575"/>
              <a:ext cx="128270" cy="16510"/>
            </a:xfrm>
            <a:custGeom>
              <a:avLst/>
              <a:gdLst/>
              <a:ahLst/>
              <a:cxnLst/>
              <a:rect l="l" t="t" r="r" b="b"/>
              <a:pathLst>
                <a:path w="128270" h="16510">
                  <a:moveTo>
                    <a:pt x="119773" y="0"/>
                  </a:moveTo>
                  <a:lnTo>
                    <a:pt x="122199" y="50"/>
                  </a:lnTo>
                  <a:lnTo>
                    <a:pt x="124129" y="812"/>
                  </a:lnTo>
                  <a:lnTo>
                    <a:pt x="125564" y="2286"/>
                  </a:lnTo>
                  <a:lnTo>
                    <a:pt x="127000" y="3759"/>
                  </a:lnTo>
                  <a:lnTo>
                    <a:pt x="127723" y="5651"/>
                  </a:lnTo>
                  <a:lnTo>
                    <a:pt x="127762" y="7988"/>
                  </a:lnTo>
                  <a:lnTo>
                    <a:pt x="127723" y="10426"/>
                  </a:lnTo>
                  <a:lnTo>
                    <a:pt x="119773" y="16205"/>
                  </a:lnTo>
                  <a:lnTo>
                    <a:pt x="117348" y="16179"/>
                  </a:lnTo>
                  <a:lnTo>
                    <a:pt x="111785" y="7988"/>
                  </a:lnTo>
                  <a:lnTo>
                    <a:pt x="111810" y="5753"/>
                  </a:lnTo>
                  <a:lnTo>
                    <a:pt x="112509" y="3886"/>
                  </a:lnTo>
                  <a:lnTo>
                    <a:pt x="113893" y="2362"/>
                  </a:lnTo>
                  <a:lnTo>
                    <a:pt x="115290" y="850"/>
                  </a:lnTo>
                  <a:lnTo>
                    <a:pt x="117246" y="63"/>
                  </a:lnTo>
                  <a:lnTo>
                    <a:pt x="119773" y="0"/>
                  </a:lnTo>
                  <a:close/>
                </a:path>
                <a:path w="128270" h="16510">
                  <a:moveTo>
                    <a:pt x="64452" y="0"/>
                  </a:moveTo>
                  <a:lnTo>
                    <a:pt x="72440" y="7988"/>
                  </a:lnTo>
                  <a:lnTo>
                    <a:pt x="72415" y="10426"/>
                  </a:lnTo>
                  <a:lnTo>
                    <a:pt x="64452" y="16205"/>
                  </a:lnTo>
                  <a:lnTo>
                    <a:pt x="62026" y="16179"/>
                  </a:lnTo>
                  <a:lnTo>
                    <a:pt x="56464" y="7988"/>
                  </a:lnTo>
                  <a:lnTo>
                    <a:pt x="56502" y="5753"/>
                  </a:lnTo>
                  <a:lnTo>
                    <a:pt x="64452" y="0"/>
                  </a:lnTo>
                  <a:close/>
                </a:path>
                <a:path w="128270" h="16510">
                  <a:moveTo>
                    <a:pt x="8216" y="0"/>
                  </a:moveTo>
                  <a:lnTo>
                    <a:pt x="16205" y="7988"/>
                  </a:lnTo>
                  <a:lnTo>
                    <a:pt x="16167" y="10426"/>
                  </a:lnTo>
                  <a:lnTo>
                    <a:pt x="8216" y="16205"/>
                  </a:lnTo>
                  <a:lnTo>
                    <a:pt x="5676" y="16179"/>
                  </a:lnTo>
                  <a:lnTo>
                    <a:pt x="0" y="7988"/>
                  </a:lnTo>
                  <a:lnTo>
                    <a:pt x="25" y="5753"/>
                  </a:lnTo>
                  <a:lnTo>
                    <a:pt x="8216" y="0"/>
                  </a:lnTo>
                  <a:close/>
                </a:path>
              </a:pathLst>
            </a:custGeom>
            <a:ln w="9144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90672" y="3608832"/>
            <a:ext cx="1923414" cy="1106805"/>
          </a:xfrm>
          <a:prstGeom prst="rect">
            <a:avLst/>
          </a:prstGeom>
          <a:ln w="25400">
            <a:solidFill>
              <a:srgbClr val="C2C6CC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705"/>
              </a:spcBef>
            </a:pPr>
            <a:r>
              <a:rPr sz="1800" spc="-105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Re</a:t>
            </a: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  <a:p>
            <a:pPr marL="377190" indent="-287655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latin typeface="Tahoma"/>
                <a:cs typeface="Tahoma"/>
              </a:rPr>
              <a:t>B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h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345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  <a:p>
            <a:pPr marL="377190" indent="-287655">
              <a:lnSpc>
                <a:spcPct val="100000"/>
              </a:lnSpc>
              <a:buFont typeface="Arial MT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latin typeface="Tahoma"/>
                <a:cs typeface="Tahoma"/>
              </a:rPr>
              <a:t>B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h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40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  <a:p>
            <a:pPr marL="377190" indent="-287655">
              <a:lnSpc>
                <a:spcPct val="100000"/>
              </a:lnSpc>
              <a:buFont typeface="Arial MT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latin typeface="Tahoma"/>
                <a:cs typeface="Tahoma"/>
              </a:rPr>
              <a:t>B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h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25" dirty="0">
                <a:latin typeface="Tahoma"/>
                <a:cs typeface="Tahoma"/>
              </a:rPr>
              <a:t>…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15055" y="4934711"/>
            <a:ext cx="8540750" cy="11099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800" spc="-360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5" dirty="0">
                <a:latin typeface="Tahoma"/>
                <a:cs typeface="Tahoma"/>
              </a:rPr>
              <a:t>l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l</a:t>
            </a:r>
            <a:r>
              <a:rPr sz="1800" spc="-165" dirty="0">
                <a:latin typeface="Tahoma"/>
                <a:cs typeface="Tahoma"/>
              </a:rPr>
              <a:t>f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45" dirty="0">
                <a:latin typeface="Tahoma"/>
                <a:cs typeface="Tahoma"/>
              </a:rPr>
              <a:t>e</a:t>
            </a:r>
            <a:r>
              <a:rPr sz="1800" spc="5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v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48728" y="5297423"/>
            <a:ext cx="1243965" cy="60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39065" marR="133985" indent="249554">
              <a:lnSpc>
                <a:spcPct val="100000"/>
              </a:lnSpc>
              <a:spcBef>
                <a:spcPts val="675"/>
              </a:spcBef>
            </a:pPr>
            <a:r>
              <a:rPr sz="1400" spc="-85" dirty="0">
                <a:latin typeface="Tahoma"/>
                <a:cs typeface="Tahoma"/>
              </a:rPr>
              <a:t>Access 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E</a:t>
            </a:r>
            <a:r>
              <a:rPr sz="1400" spc="-85" dirty="0">
                <a:latin typeface="Tahoma"/>
                <a:cs typeface="Tahoma"/>
              </a:rPr>
              <a:t>n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on</a:t>
            </a:r>
            <a:r>
              <a:rPr sz="1400" spc="-50" dirty="0">
                <a:latin typeface="Tahoma"/>
                <a:cs typeface="Tahoma"/>
              </a:rPr>
              <a:t>m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n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42247" y="5184647"/>
            <a:ext cx="1243965" cy="7226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39065" marR="133985" indent="-1270" algn="ctr">
              <a:lnSpc>
                <a:spcPct val="100000"/>
              </a:lnSpc>
              <a:spcBef>
                <a:spcPts val="285"/>
              </a:spcBef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75" dirty="0">
                <a:latin typeface="Tahoma"/>
                <a:cs typeface="Tahoma"/>
              </a:rPr>
              <a:t>Manage 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E</a:t>
            </a:r>
            <a:r>
              <a:rPr sz="1400" spc="-85" dirty="0">
                <a:latin typeface="Tahoma"/>
                <a:cs typeface="Tahoma"/>
              </a:rPr>
              <a:t>n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on</a:t>
            </a:r>
            <a:r>
              <a:rPr sz="1400" spc="-50" dirty="0">
                <a:latin typeface="Tahoma"/>
                <a:cs typeface="Tahoma"/>
              </a:rPr>
              <a:t>m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n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58896" y="5452871"/>
            <a:ext cx="1079500" cy="45465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905"/>
              </a:spcBef>
            </a:pPr>
            <a:r>
              <a:rPr sz="1400" spc="95" dirty="0">
                <a:latin typeface="Tahoma"/>
                <a:cs typeface="Tahoma"/>
              </a:rPr>
              <a:t>M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140" dirty="0">
                <a:latin typeface="Tahoma"/>
                <a:cs typeface="Tahoma"/>
              </a:rPr>
              <a:t>a</a:t>
            </a:r>
            <a:r>
              <a:rPr sz="1400" spc="-130" dirty="0">
                <a:latin typeface="Tahoma"/>
                <a:cs typeface="Tahoma"/>
              </a:rPr>
              <a:t>g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G</a:t>
            </a:r>
            <a:r>
              <a:rPr sz="1400" spc="-60" dirty="0">
                <a:latin typeface="Tahoma"/>
                <a:cs typeface="Tahoma"/>
              </a:rPr>
              <a:t>it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35768" y="5196840"/>
            <a:ext cx="1079500" cy="7194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35890" marR="133985" indent="1270" algn="ctr">
              <a:lnSpc>
                <a:spcPct val="100000"/>
              </a:lnSpc>
              <a:spcBef>
                <a:spcPts val="275"/>
              </a:spcBef>
            </a:pPr>
            <a:r>
              <a:rPr sz="1400" spc="-85" dirty="0">
                <a:latin typeface="Tahoma"/>
                <a:cs typeface="Tahoma"/>
              </a:rPr>
              <a:t>Configure 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2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y  </a:t>
            </a:r>
            <a:r>
              <a:rPr sz="1400" spc="-60" dirty="0">
                <a:latin typeface="Tahoma"/>
                <a:cs typeface="Tahoma"/>
              </a:rPr>
              <a:t>Pipelines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87823" y="5382767"/>
            <a:ext cx="1079500" cy="5334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377825" marR="167005" indent="-201295">
              <a:lnSpc>
                <a:spcPct val="100000"/>
              </a:lnSpc>
              <a:spcBef>
                <a:spcPts val="385"/>
              </a:spcBef>
            </a:pP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85" dirty="0">
                <a:latin typeface="Tahoma"/>
                <a:cs typeface="Tahoma"/>
              </a:rPr>
              <a:t>w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85" dirty="0">
                <a:latin typeface="Tahoma"/>
                <a:cs typeface="Tahoma"/>
              </a:rPr>
              <a:t>Logs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6752" y="5196840"/>
            <a:ext cx="1082040" cy="7194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80975" marR="173990" algn="ctr">
              <a:lnSpc>
                <a:spcPct val="100000"/>
              </a:lnSpc>
              <a:spcBef>
                <a:spcPts val="275"/>
              </a:spcBef>
            </a:pP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er  </a:t>
            </a:r>
            <a:r>
              <a:rPr sz="1400" spc="-65" dirty="0">
                <a:latin typeface="Tahoma"/>
                <a:cs typeface="Tahoma"/>
              </a:rPr>
              <a:t>Console 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Access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99236" y="1575308"/>
            <a:ext cx="373380" cy="519430"/>
            <a:chOff x="999236" y="1575308"/>
            <a:chExt cx="373380" cy="519430"/>
          </a:xfrm>
        </p:grpSpPr>
        <p:sp>
          <p:nvSpPr>
            <p:cNvPr id="31" name="object 31"/>
            <p:cNvSpPr/>
            <p:nvPr/>
          </p:nvSpPr>
          <p:spPr>
            <a:xfrm>
              <a:off x="1011936" y="1588008"/>
              <a:ext cx="347980" cy="494030"/>
            </a:xfrm>
            <a:custGeom>
              <a:avLst/>
              <a:gdLst/>
              <a:ahLst/>
              <a:cxnLst/>
              <a:rect l="l" t="t" r="r" b="b"/>
              <a:pathLst>
                <a:path w="347980" h="494030">
                  <a:moveTo>
                    <a:pt x="260604" y="0"/>
                  </a:moveTo>
                  <a:lnTo>
                    <a:pt x="86868" y="0"/>
                  </a:lnTo>
                  <a:lnTo>
                    <a:pt x="86868" y="320039"/>
                  </a:lnTo>
                  <a:lnTo>
                    <a:pt x="0" y="320039"/>
                  </a:lnTo>
                  <a:lnTo>
                    <a:pt x="173736" y="493775"/>
                  </a:lnTo>
                  <a:lnTo>
                    <a:pt x="347472" y="320039"/>
                  </a:lnTo>
                  <a:lnTo>
                    <a:pt x="260604" y="320039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11936" y="1588008"/>
              <a:ext cx="347980" cy="494030"/>
            </a:xfrm>
            <a:custGeom>
              <a:avLst/>
              <a:gdLst/>
              <a:ahLst/>
              <a:cxnLst/>
              <a:rect l="l" t="t" r="r" b="b"/>
              <a:pathLst>
                <a:path w="347980" h="494030">
                  <a:moveTo>
                    <a:pt x="0" y="320039"/>
                  </a:moveTo>
                  <a:lnTo>
                    <a:pt x="86868" y="320039"/>
                  </a:lnTo>
                  <a:lnTo>
                    <a:pt x="86868" y="0"/>
                  </a:lnTo>
                  <a:lnTo>
                    <a:pt x="260604" y="0"/>
                  </a:lnTo>
                  <a:lnTo>
                    <a:pt x="260604" y="320039"/>
                  </a:lnTo>
                  <a:lnTo>
                    <a:pt x="347472" y="320039"/>
                  </a:lnTo>
                  <a:lnTo>
                    <a:pt x="173736" y="493775"/>
                  </a:lnTo>
                  <a:lnTo>
                    <a:pt x="0" y="32003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4309364" y="1575308"/>
            <a:ext cx="577215" cy="1866900"/>
            <a:chOff x="4309364" y="1575308"/>
            <a:chExt cx="577215" cy="1866900"/>
          </a:xfrm>
        </p:grpSpPr>
        <p:sp>
          <p:nvSpPr>
            <p:cNvPr id="34" name="object 34"/>
            <p:cNvSpPr/>
            <p:nvPr/>
          </p:nvSpPr>
          <p:spPr>
            <a:xfrm>
              <a:off x="4322064" y="2849880"/>
              <a:ext cx="551815" cy="579120"/>
            </a:xfrm>
            <a:custGeom>
              <a:avLst/>
              <a:gdLst/>
              <a:ahLst/>
              <a:cxnLst/>
              <a:rect l="l" t="t" r="r" b="b"/>
              <a:pathLst>
                <a:path w="551814" h="579120">
                  <a:moveTo>
                    <a:pt x="413766" y="0"/>
                  </a:moveTo>
                  <a:lnTo>
                    <a:pt x="137922" y="0"/>
                  </a:lnTo>
                  <a:lnTo>
                    <a:pt x="137922" y="303275"/>
                  </a:lnTo>
                  <a:lnTo>
                    <a:pt x="0" y="303275"/>
                  </a:lnTo>
                  <a:lnTo>
                    <a:pt x="275844" y="579119"/>
                  </a:lnTo>
                  <a:lnTo>
                    <a:pt x="551688" y="303275"/>
                  </a:lnTo>
                  <a:lnTo>
                    <a:pt x="413766" y="303275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22064" y="2849880"/>
              <a:ext cx="551815" cy="579120"/>
            </a:xfrm>
            <a:custGeom>
              <a:avLst/>
              <a:gdLst/>
              <a:ahLst/>
              <a:cxnLst/>
              <a:rect l="l" t="t" r="r" b="b"/>
              <a:pathLst>
                <a:path w="551814" h="579120">
                  <a:moveTo>
                    <a:pt x="0" y="303275"/>
                  </a:moveTo>
                  <a:lnTo>
                    <a:pt x="137922" y="303275"/>
                  </a:lnTo>
                  <a:lnTo>
                    <a:pt x="137922" y="0"/>
                  </a:lnTo>
                  <a:lnTo>
                    <a:pt x="413766" y="0"/>
                  </a:lnTo>
                  <a:lnTo>
                    <a:pt x="413766" y="303275"/>
                  </a:lnTo>
                  <a:lnTo>
                    <a:pt x="551688" y="303275"/>
                  </a:lnTo>
                  <a:lnTo>
                    <a:pt x="275844" y="579119"/>
                  </a:lnTo>
                  <a:lnTo>
                    <a:pt x="0" y="3032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13504" y="1588008"/>
              <a:ext cx="347980" cy="378460"/>
            </a:xfrm>
            <a:custGeom>
              <a:avLst/>
              <a:gdLst/>
              <a:ahLst/>
              <a:cxnLst/>
              <a:rect l="l" t="t" r="r" b="b"/>
              <a:pathLst>
                <a:path w="347979" h="378460">
                  <a:moveTo>
                    <a:pt x="260604" y="0"/>
                  </a:moveTo>
                  <a:lnTo>
                    <a:pt x="86868" y="0"/>
                  </a:lnTo>
                  <a:lnTo>
                    <a:pt x="86868" y="204215"/>
                  </a:lnTo>
                  <a:lnTo>
                    <a:pt x="0" y="204215"/>
                  </a:lnTo>
                  <a:lnTo>
                    <a:pt x="173736" y="377951"/>
                  </a:lnTo>
                  <a:lnTo>
                    <a:pt x="347472" y="204215"/>
                  </a:lnTo>
                  <a:lnTo>
                    <a:pt x="260604" y="204215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13504" y="1588008"/>
              <a:ext cx="347980" cy="378460"/>
            </a:xfrm>
            <a:custGeom>
              <a:avLst/>
              <a:gdLst/>
              <a:ahLst/>
              <a:cxnLst/>
              <a:rect l="l" t="t" r="r" b="b"/>
              <a:pathLst>
                <a:path w="347979" h="378460">
                  <a:moveTo>
                    <a:pt x="0" y="204215"/>
                  </a:moveTo>
                  <a:lnTo>
                    <a:pt x="86868" y="204215"/>
                  </a:lnTo>
                  <a:lnTo>
                    <a:pt x="86868" y="0"/>
                  </a:lnTo>
                  <a:lnTo>
                    <a:pt x="260604" y="0"/>
                  </a:lnTo>
                  <a:lnTo>
                    <a:pt x="260604" y="204215"/>
                  </a:lnTo>
                  <a:lnTo>
                    <a:pt x="347472" y="204215"/>
                  </a:lnTo>
                  <a:lnTo>
                    <a:pt x="173736" y="377951"/>
                  </a:lnTo>
                  <a:lnTo>
                    <a:pt x="0" y="20421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8141" y="3967694"/>
            <a:ext cx="22129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b="1" spc="-200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b="1" spc="-180" dirty="0">
                <a:solidFill>
                  <a:srgbClr val="00A3E3"/>
                </a:solidFill>
                <a:latin typeface="Tahoma"/>
                <a:cs typeface="Tahoma"/>
              </a:rPr>
              <a:t>v</a:t>
            </a:r>
            <a:r>
              <a:rPr sz="1800" b="1" spc="-95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b="1" spc="-135" dirty="0">
                <a:solidFill>
                  <a:srgbClr val="00A3E3"/>
                </a:solidFill>
                <a:latin typeface="Tahoma"/>
                <a:cs typeface="Tahoma"/>
              </a:rPr>
              <a:t>ro</a:t>
            </a:r>
            <a:r>
              <a:rPr sz="1800" b="1" spc="-155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b="1" spc="-229" dirty="0">
                <a:solidFill>
                  <a:srgbClr val="00A3E3"/>
                </a:solidFill>
                <a:latin typeface="Tahoma"/>
                <a:cs typeface="Tahoma"/>
              </a:rPr>
              <a:t>m</a:t>
            </a:r>
            <a:r>
              <a:rPr sz="1800" b="1" spc="-165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b="1" spc="-220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b="1" spc="-80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b="1" spc="-210" dirty="0">
                <a:solidFill>
                  <a:srgbClr val="00A3E3"/>
                </a:solidFill>
                <a:latin typeface="Tahoma"/>
                <a:cs typeface="Tahoma"/>
              </a:rPr>
              <a:t>s</a:t>
            </a:r>
            <a:r>
              <a:rPr sz="1800" b="1" spc="-12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r</a:t>
            </a:r>
            <a:r>
              <a:rPr sz="1800" spc="-20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v</a:t>
            </a:r>
            <a:r>
              <a:rPr sz="1800" spc="-3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de  c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20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50" dirty="0">
                <a:solidFill>
                  <a:srgbClr val="00A3E3"/>
                </a:solidFill>
                <a:latin typeface="Tahoma"/>
                <a:cs typeface="Tahoma"/>
              </a:rPr>
              <a:t>u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d</a:t>
            </a:r>
            <a:r>
              <a:rPr sz="1800" spc="-19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80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v</a:t>
            </a:r>
            <a:r>
              <a:rPr sz="1800" spc="-8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185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00A3E3"/>
                </a:solidFill>
                <a:latin typeface="Tahoma"/>
                <a:cs typeface="Tahoma"/>
              </a:rPr>
              <a:t>s</a:t>
            </a:r>
            <a:r>
              <a:rPr sz="1800" spc="-10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10" dirty="0">
                <a:solidFill>
                  <a:srgbClr val="00A3E3"/>
                </a:solidFill>
                <a:latin typeface="Tahoma"/>
                <a:cs typeface="Tahoma"/>
              </a:rPr>
              <a:t>r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v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c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125" dirty="0">
                <a:solidFill>
                  <a:srgbClr val="00A3E3"/>
                </a:solidFill>
                <a:latin typeface="Tahoma"/>
                <a:cs typeface="Tahoma"/>
              </a:rPr>
              <a:t>s</a:t>
            </a:r>
            <a:r>
              <a:rPr sz="1800" spc="-14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-25" dirty="0">
                <a:solidFill>
                  <a:srgbClr val="00A3E3"/>
                </a:solidFill>
                <a:latin typeface="Tahoma"/>
                <a:cs typeface="Tahoma"/>
              </a:rPr>
              <a:t>o  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d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50" dirty="0">
                <a:solidFill>
                  <a:srgbClr val="00A3E3"/>
                </a:solidFill>
                <a:latin typeface="Tahoma"/>
                <a:cs typeface="Tahoma"/>
              </a:rPr>
              <a:t>y</a:t>
            </a:r>
            <a:r>
              <a:rPr sz="1800" spc="-145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y</a:t>
            </a:r>
            <a:r>
              <a:rPr sz="1800" spc="-35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40" dirty="0">
                <a:solidFill>
                  <a:srgbClr val="00A3E3"/>
                </a:solidFill>
                <a:latin typeface="Tahoma"/>
                <a:cs typeface="Tahoma"/>
              </a:rPr>
              <a:t>u</a:t>
            </a:r>
            <a:r>
              <a:rPr sz="1800" spc="-80" dirty="0">
                <a:solidFill>
                  <a:srgbClr val="00A3E3"/>
                </a:solidFill>
                <a:latin typeface="Tahoma"/>
                <a:cs typeface="Tahoma"/>
              </a:rPr>
              <a:t>r</a:t>
            </a:r>
            <a:r>
              <a:rPr sz="1800" spc="-155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40" dirty="0">
                <a:solidFill>
                  <a:srgbClr val="00A3E3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25" dirty="0">
                <a:solidFill>
                  <a:srgbClr val="00A3E3"/>
                </a:solidFill>
                <a:latin typeface="Tahoma"/>
                <a:cs typeface="Tahoma"/>
              </a:rPr>
              <a:t>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289</a:t>
            </a:fld>
            <a:endParaRPr spc="-60"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181" y="2793431"/>
            <a:ext cx="42672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70" dirty="0"/>
              <a:t>I</a:t>
            </a:r>
            <a:r>
              <a:rPr spc="-250" dirty="0"/>
              <a:t>n</a:t>
            </a:r>
            <a:r>
              <a:rPr spc="-310" dirty="0"/>
              <a:t>s</a:t>
            </a:r>
            <a:r>
              <a:rPr spc="-280" dirty="0"/>
              <a:t>t</a:t>
            </a:r>
            <a:r>
              <a:rPr spc="-155" dirty="0"/>
              <a:t>all</a:t>
            </a:r>
            <a:r>
              <a:rPr spc="-215" dirty="0"/>
              <a:t> </a:t>
            </a:r>
            <a:r>
              <a:rPr spc="-229" dirty="0"/>
              <a:t>A</a:t>
            </a:r>
            <a:r>
              <a:rPr spc="-220" dirty="0"/>
              <a:t>EM</a:t>
            </a:r>
            <a:r>
              <a:rPr spc="-210" dirty="0"/>
              <a:t> </a:t>
            </a:r>
            <a:r>
              <a:rPr spc="-355" dirty="0"/>
              <a:t>6</a:t>
            </a:r>
            <a:r>
              <a:rPr spc="-170" dirty="0"/>
              <a:t>.</a:t>
            </a:r>
            <a:r>
              <a:rPr spc="-405" dirty="0"/>
              <a:t>5</a:t>
            </a:r>
            <a:r>
              <a:rPr spc="-140" dirty="0"/>
              <a:t>.</a:t>
            </a:r>
            <a:r>
              <a:rPr spc="-430" dirty="0"/>
              <a:t>x</a:t>
            </a:r>
            <a:r>
              <a:rPr spc="-200" dirty="0"/>
              <a:t> </a:t>
            </a:r>
            <a:r>
              <a:rPr spc="-180" dirty="0"/>
              <a:t>L</a:t>
            </a:r>
            <a:r>
              <a:rPr spc="-195" dirty="0"/>
              <a:t>o</a:t>
            </a:r>
            <a:r>
              <a:rPr spc="-260" dirty="0"/>
              <a:t>c</a:t>
            </a:r>
            <a:r>
              <a:rPr spc="-175" dirty="0"/>
              <a:t>al</a:t>
            </a:r>
            <a:r>
              <a:rPr spc="-100" dirty="0"/>
              <a:t>l</a:t>
            </a:r>
            <a:r>
              <a:rPr spc="-285" dirty="0"/>
              <a:t>y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11048365" cy="2108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may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want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create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development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environment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developers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build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pipeline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connected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streamline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development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activities.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19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exercise,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add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development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environment.</a:t>
            </a:r>
            <a:endParaRPr sz="2200">
              <a:latin typeface="Tahoma"/>
              <a:cs typeface="Tahoma"/>
            </a:endParaRPr>
          </a:p>
          <a:p>
            <a:pPr marL="12700" marR="311150">
              <a:lnSpc>
                <a:spcPct val="100000"/>
              </a:lnSpc>
              <a:spcBef>
                <a:spcPts val="1585"/>
              </a:spcBef>
            </a:pPr>
            <a:r>
              <a:rPr sz="2200" i="1" spc="-300" dirty="0">
                <a:latin typeface="Verdana"/>
                <a:cs typeface="Verdana"/>
              </a:rPr>
              <a:t>Important</a:t>
            </a:r>
            <a:r>
              <a:rPr sz="2200" spc="-300" dirty="0">
                <a:latin typeface="Tahoma"/>
                <a:cs typeface="Tahoma"/>
              </a:rPr>
              <a:t>: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creating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environment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now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because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it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takes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approximately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254" dirty="0">
                <a:latin typeface="Tahoma"/>
                <a:cs typeface="Tahoma"/>
              </a:rPr>
              <a:t>5-15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minutes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create.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learn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more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about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later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course.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290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20153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275" dirty="0"/>
              <a:t>2:</a:t>
            </a:r>
            <a:r>
              <a:rPr sz="2800" spc="-195" dirty="0"/>
              <a:t> </a:t>
            </a:r>
            <a:r>
              <a:rPr sz="2800" spc="-245" dirty="0"/>
              <a:t>Create</a:t>
            </a:r>
            <a:r>
              <a:rPr sz="2800" spc="-170" dirty="0"/>
              <a:t> </a:t>
            </a:r>
            <a:r>
              <a:rPr sz="2800" spc="-254" dirty="0"/>
              <a:t>a</a:t>
            </a:r>
            <a:r>
              <a:rPr sz="2800" spc="-180" dirty="0"/>
              <a:t> </a:t>
            </a:r>
            <a:r>
              <a:rPr sz="2800" spc="-220" dirty="0"/>
              <a:t>Development </a:t>
            </a:r>
            <a:r>
              <a:rPr sz="2800" spc="-225" dirty="0"/>
              <a:t>Environment</a:t>
            </a:r>
            <a:endParaRPr sz="280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099" y="946403"/>
            <a:ext cx="6214745" cy="49022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45" dirty="0">
                <a:latin typeface="Tahoma"/>
                <a:cs typeface="Tahoma"/>
              </a:rPr>
              <a:t>An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authentication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products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45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’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150" dirty="0">
                <a:latin typeface="Tahoma"/>
                <a:cs typeface="Tahoma"/>
              </a:rPr>
              <a:t>SSO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70" dirty="0">
                <a:latin typeface="Tahoma"/>
                <a:cs typeface="Tahoma"/>
              </a:rPr>
              <a:t>LDAP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IMS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service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accounts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tightly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integrated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un</a:t>
            </a:r>
            <a:r>
              <a:rPr sz="2200" spc="-60" dirty="0">
                <a:latin typeface="Tahoma"/>
                <a:cs typeface="Tahoma"/>
              </a:rPr>
              <a:t>ch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rg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k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/O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291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4681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Adobe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Identity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Management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75" dirty="0">
                <a:solidFill>
                  <a:srgbClr val="FF0000"/>
                </a:solidFill>
              </a:rPr>
              <a:t>System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340" dirty="0">
                <a:solidFill>
                  <a:srgbClr val="FF0000"/>
                </a:solidFill>
              </a:rPr>
              <a:t>(IMS)</a:t>
            </a:r>
            <a:endParaRPr sz="280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55664"/>
            <a:ext cx="12189460" cy="402590"/>
            <a:chOff x="0" y="6455664"/>
            <a:chExt cx="12189460" cy="402590"/>
          </a:xfrm>
        </p:grpSpPr>
        <p:sp>
          <p:nvSpPr>
            <p:cNvPr id="3" name="object 3"/>
            <p:cNvSpPr/>
            <p:nvPr/>
          </p:nvSpPr>
          <p:spPr>
            <a:xfrm>
              <a:off x="0" y="6455664"/>
              <a:ext cx="12189460" cy="402590"/>
            </a:xfrm>
            <a:custGeom>
              <a:avLst/>
              <a:gdLst/>
              <a:ahLst/>
              <a:cxnLst/>
              <a:rect l="l" t="t" r="r" b="b"/>
              <a:pathLst>
                <a:path w="12189460" h="402590">
                  <a:moveTo>
                    <a:pt x="12188952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12188952" y="402336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5793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60" dirty="0">
                <a:solidFill>
                  <a:srgbClr val="FF0000"/>
                </a:solidFill>
              </a:rPr>
              <a:t>I</a:t>
            </a:r>
            <a:r>
              <a:rPr sz="2800" spc="-480" dirty="0">
                <a:solidFill>
                  <a:srgbClr val="FF0000"/>
                </a:solidFill>
              </a:rPr>
              <a:t>M</a:t>
            </a:r>
            <a:r>
              <a:rPr sz="2800" spc="-36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140" dirty="0">
                <a:solidFill>
                  <a:srgbClr val="FF0000"/>
                </a:solidFill>
              </a:rPr>
              <a:t>r</a:t>
            </a:r>
            <a:r>
              <a:rPr sz="2800" spc="-235" dirty="0">
                <a:solidFill>
                  <a:srgbClr val="FF0000"/>
                </a:solidFill>
              </a:rPr>
              <a:t>ch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00" dirty="0">
                <a:solidFill>
                  <a:srgbClr val="FF0000"/>
                </a:solidFill>
              </a:rPr>
              <a:t>t</a:t>
            </a:r>
            <a:r>
              <a:rPr sz="2800" spc="-254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00" dirty="0">
                <a:solidFill>
                  <a:srgbClr val="FF0000"/>
                </a:solidFill>
              </a:rPr>
              <a:t>t</a:t>
            </a:r>
            <a:r>
              <a:rPr sz="2800" spc="-295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4744" y="1263902"/>
            <a:ext cx="6358508" cy="423138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292</a:t>
            </a:fld>
            <a:endParaRPr spc="-6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8300084" cy="305244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110" dirty="0">
                <a:latin typeface="Tahoma"/>
                <a:cs typeface="Tahoma"/>
              </a:rPr>
              <a:t>Three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types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identities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accounts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authenticate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authorize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users: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12700" marR="5080" indent="-635">
              <a:lnSpc>
                <a:spcPct val="160000"/>
              </a:lnSpc>
              <a:spcBef>
                <a:spcPts val="25"/>
              </a:spcBef>
            </a:pPr>
            <a:r>
              <a:rPr sz="2200" spc="-12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Enterprise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Federated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ID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models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ideal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choice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enterprises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ID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best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suited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individuals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293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1722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60" dirty="0">
                <a:solidFill>
                  <a:srgbClr val="FF0000"/>
                </a:solidFill>
              </a:rPr>
              <a:t>I</a:t>
            </a:r>
            <a:r>
              <a:rPr sz="2800" spc="-480" dirty="0">
                <a:solidFill>
                  <a:srgbClr val="FF0000"/>
                </a:solidFill>
              </a:rPr>
              <a:t>M</a:t>
            </a:r>
            <a:r>
              <a:rPr sz="2800" spc="-36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325" dirty="0">
                <a:solidFill>
                  <a:srgbClr val="FF0000"/>
                </a:solidFill>
              </a:rPr>
              <a:t>I</a:t>
            </a:r>
            <a:r>
              <a:rPr sz="2800" spc="-475" dirty="0">
                <a:solidFill>
                  <a:srgbClr val="FF0000"/>
                </a:solidFill>
              </a:rPr>
              <a:t>D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946403"/>
            <a:ext cx="7070725" cy="1976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mi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Must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have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IMS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organization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provisioned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by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Adobe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325" dirty="0">
                <a:latin typeface="Tahoma"/>
                <a:cs typeface="Tahoma"/>
              </a:rPr>
              <a:t>J</a:t>
            </a:r>
            <a:r>
              <a:rPr sz="2200" spc="-40" dirty="0">
                <a:latin typeface="Tahoma"/>
                <a:cs typeface="Tahoma"/>
              </a:rPr>
              <a:t>oi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2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2570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65" dirty="0">
                <a:solidFill>
                  <a:srgbClr val="FF0000"/>
                </a:solidFill>
              </a:rPr>
              <a:t>I</a:t>
            </a:r>
            <a:r>
              <a:rPr sz="2800" spc="-315" dirty="0">
                <a:solidFill>
                  <a:srgbClr val="FF0000"/>
                </a:solidFill>
              </a:rPr>
              <a:t>M</a:t>
            </a:r>
            <a:r>
              <a:rPr sz="2800" spc="-22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E</a:t>
            </a:r>
            <a:r>
              <a:rPr sz="2800" spc="-165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70" dirty="0">
                <a:solidFill>
                  <a:srgbClr val="FF0000"/>
                </a:solidFill>
              </a:rPr>
              <a:t>t</a:t>
            </a:r>
            <a:r>
              <a:rPr sz="2800" spc="-145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c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6251447" y="2090928"/>
            <a:ext cx="5422900" cy="4566285"/>
            <a:chOff x="6251447" y="2090928"/>
            <a:chExt cx="5422900" cy="4566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447" y="2090928"/>
              <a:ext cx="5422391" cy="45658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1" y="2298204"/>
              <a:ext cx="4809743" cy="39532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53949" y="2293429"/>
              <a:ext cx="4819650" cy="3963035"/>
            </a:xfrm>
            <a:custGeom>
              <a:avLst/>
              <a:gdLst/>
              <a:ahLst/>
              <a:cxnLst/>
              <a:rect l="l" t="t" r="r" b="b"/>
              <a:pathLst>
                <a:path w="4819650" h="3963035">
                  <a:moveTo>
                    <a:pt x="0" y="0"/>
                  </a:moveTo>
                  <a:lnTo>
                    <a:pt x="4819269" y="0"/>
                  </a:lnTo>
                  <a:lnTo>
                    <a:pt x="4819269" y="3962780"/>
                  </a:lnTo>
                  <a:lnTo>
                    <a:pt x="0" y="396278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294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946403"/>
            <a:ext cx="10007600" cy="34391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0" dirty="0">
                <a:latin typeface="Tahoma"/>
                <a:cs typeface="Tahoma"/>
              </a:rPr>
              <a:t>Admin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Console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manages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groups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Experience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added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product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profiles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Admin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Console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Product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profiles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give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Manager,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AEMaaCS,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other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products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mi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mi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27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75" dirty="0">
                <a:latin typeface="Tahoma"/>
                <a:cs typeface="Tahoma"/>
              </a:rPr>
              <a:t>Add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product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profiles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(groups)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manage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higher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level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products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permissions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295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3342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60" dirty="0">
                <a:solidFill>
                  <a:srgbClr val="FF0000"/>
                </a:solidFill>
              </a:rPr>
              <a:t>le</a:t>
            </a:r>
            <a:endParaRPr sz="280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06183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>
                <a:solidFill>
                  <a:srgbClr val="FF0000"/>
                </a:solidFill>
              </a:rPr>
              <a:t>Understanding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20" dirty="0">
                <a:solidFill>
                  <a:srgbClr val="FF0000"/>
                </a:solidFill>
              </a:rPr>
              <a:t>Different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04" dirty="0">
                <a:solidFill>
                  <a:srgbClr val="FF0000"/>
                </a:solidFill>
              </a:rPr>
              <a:t>Admin</a:t>
            </a:r>
            <a:r>
              <a:rPr sz="2800" spc="-254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Roles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in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4" dirty="0">
                <a:solidFill>
                  <a:srgbClr val="FF0000"/>
                </a:solidFill>
              </a:rPr>
              <a:t>Cloud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946912"/>
            <a:ext cx="3467735" cy="30645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-204" dirty="0">
                <a:latin typeface="Tahoma"/>
                <a:cs typeface="Tahoma"/>
              </a:rPr>
              <a:t>S</a:t>
            </a:r>
            <a:r>
              <a:rPr sz="2000" spc="-65" dirty="0">
                <a:latin typeface="Tahoma"/>
                <a:cs typeface="Tahoma"/>
              </a:rPr>
              <a:t>y</a:t>
            </a:r>
            <a:r>
              <a:rPr sz="2000" spc="-130" dirty="0">
                <a:latin typeface="Tahoma"/>
                <a:cs typeface="Tahoma"/>
              </a:rPr>
              <a:t>s</a:t>
            </a:r>
            <a:r>
              <a:rPr sz="2000" spc="-125" dirty="0">
                <a:latin typeface="Tahoma"/>
                <a:cs typeface="Tahoma"/>
              </a:rPr>
              <a:t>te</a:t>
            </a:r>
            <a:r>
              <a:rPr sz="2000" spc="-35" dirty="0">
                <a:latin typeface="Tahoma"/>
                <a:cs typeface="Tahoma"/>
              </a:rPr>
              <a:t>m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A</a:t>
            </a:r>
            <a:r>
              <a:rPr sz="2000" spc="-45" dirty="0">
                <a:latin typeface="Tahoma"/>
                <a:cs typeface="Tahoma"/>
              </a:rPr>
              <a:t>d</a:t>
            </a:r>
            <a:r>
              <a:rPr sz="2000" spc="-60" dirty="0">
                <a:latin typeface="Tahoma"/>
                <a:cs typeface="Tahoma"/>
              </a:rPr>
              <a:t>m</a:t>
            </a:r>
            <a:r>
              <a:rPr sz="2000" spc="-50" dirty="0">
                <a:latin typeface="Tahoma"/>
                <a:cs typeface="Tahoma"/>
              </a:rPr>
              <a:t>in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-114" dirty="0">
                <a:latin typeface="Tahoma"/>
                <a:cs typeface="Tahoma"/>
              </a:rPr>
              <a:t>F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d</a:t>
            </a:r>
            <a:r>
              <a:rPr sz="2000" spc="-125" dirty="0">
                <a:latin typeface="Tahoma"/>
                <a:cs typeface="Tahoma"/>
              </a:rPr>
              <a:t>erat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d</a:t>
            </a:r>
            <a:r>
              <a:rPr sz="2000" spc="-95" dirty="0">
                <a:latin typeface="Tahoma"/>
                <a:cs typeface="Tahoma"/>
              </a:rPr>
              <a:t> </a:t>
            </a:r>
            <a:r>
              <a:rPr sz="2000" spc="-295" dirty="0">
                <a:latin typeface="Tahoma"/>
                <a:cs typeface="Tahoma"/>
              </a:rPr>
              <a:t>I</a:t>
            </a:r>
            <a:r>
              <a:rPr sz="2000" spc="-75" dirty="0">
                <a:latin typeface="Tahoma"/>
                <a:cs typeface="Tahoma"/>
              </a:rPr>
              <a:t>D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25" dirty="0">
                <a:latin typeface="Tahoma"/>
                <a:cs typeface="Tahoma"/>
              </a:rPr>
              <a:t>t</a:t>
            </a:r>
            <a:r>
              <a:rPr sz="2000" spc="-145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rp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-5" dirty="0">
                <a:latin typeface="Tahoma"/>
                <a:cs typeface="Tahoma"/>
              </a:rPr>
              <a:t>i</a:t>
            </a:r>
            <a:r>
              <a:rPr sz="2000" spc="-130" dirty="0">
                <a:latin typeface="Tahoma"/>
                <a:cs typeface="Tahoma"/>
              </a:rPr>
              <a:t>s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90" dirty="0">
                <a:latin typeface="Tahoma"/>
                <a:cs typeface="Tahoma"/>
              </a:rPr>
              <a:t>ID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-50" dirty="0">
                <a:latin typeface="Tahoma"/>
                <a:cs typeface="Tahoma"/>
              </a:rPr>
              <a:t>A</a:t>
            </a:r>
            <a:r>
              <a:rPr sz="2000" spc="-80" dirty="0">
                <a:latin typeface="Tahoma"/>
                <a:cs typeface="Tahoma"/>
              </a:rPr>
              <a:t>d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55" dirty="0">
                <a:latin typeface="Tahoma"/>
                <a:cs typeface="Tahoma"/>
              </a:rPr>
              <a:t>b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190" dirty="0">
                <a:latin typeface="Tahoma"/>
                <a:cs typeface="Tahoma"/>
              </a:rPr>
              <a:t>ID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000" spc="-90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E</a:t>
            </a:r>
            <a:r>
              <a:rPr sz="2000" spc="105" dirty="0">
                <a:latin typeface="Tahoma"/>
                <a:cs typeface="Tahoma"/>
              </a:rPr>
              <a:t>M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100" dirty="0">
                <a:latin typeface="Tahoma"/>
                <a:cs typeface="Tahoma"/>
              </a:rPr>
              <a:t>d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40" dirty="0">
                <a:latin typeface="Tahoma"/>
                <a:cs typeface="Tahoma"/>
              </a:rPr>
              <a:t>c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Ad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65" dirty="0"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-50" dirty="0">
                <a:latin typeface="Tahoma"/>
                <a:cs typeface="Tahoma"/>
              </a:rPr>
              <a:t>A</a:t>
            </a:r>
            <a:r>
              <a:rPr sz="2000" spc="-80" dirty="0">
                <a:latin typeface="Tahoma"/>
                <a:cs typeface="Tahoma"/>
              </a:rPr>
              <a:t>dd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u</a:t>
            </a:r>
            <a:r>
              <a:rPr sz="2000" spc="-130" dirty="0">
                <a:latin typeface="Tahoma"/>
                <a:cs typeface="Tahoma"/>
              </a:rPr>
              <a:t>s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r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t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C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80" dirty="0">
                <a:latin typeface="Tahoma"/>
                <a:cs typeface="Tahoma"/>
              </a:rPr>
              <a:t>d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135" dirty="0">
                <a:latin typeface="Tahoma"/>
                <a:cs typeface="Tahoma"/>
              </a:rPr>
              <a:t>M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n</a:t>
            </a:r>
            <a:r>
              <a:rPr sz="2000" spc="-135" dirty="0">
                <a:latin typeface="Tahoma"/>
                <a:cs typeface="Tahoma"/>
              </a:rPr>
              <a:t>ag</a:t>
            </a:r>
            <a:r>
              <a:rPr sz="2000" spc="-140" dirty="0">
                <a:latin typeface="Tahoma"/>
                <a:cs typeface="Tahoma"/>
              </a:rPr>
              <a:t>e</a:t>
            </a:r>
            <a:r>
              <a:rPr sz="2000" spc="-114" dirty="0">
                <a:latin typeface="Tahoma"/>
                <a:cs typeface="Tahoma"/>
              </a:rPr>
              <a:t>r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-50" dirty="0">
                <a:latin typeface="Tahoma"/>
                <a:cs typeface="Tahoma"/>
              </a:rPr>
              <a:t>A</a:t>
            </a:r>
            <a:r>
              <a:rPr sz="2000" spc="-80" dirty="0">
                <a:latin typeface="Tahoma"/>
                <a:cs typeface="Tahoma"/>
              </a:rPr>
              <a:t>dd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u</a:t>
            </a:r>
            <a:r>
              <a:rPr sz="2000" spc="-130" dirty="0">
                <a:latin typeface="Tahoma"/>
                <a:cs typeface="Tahoma"/>
              </a:rPr>
              <a:t>s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r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t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A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105" dirty="0">
                <a:latin typeface="Tahoma"/>
                <a:cs typeface="Tahoma"/>
              </a:rPr>
              <a:t>M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30" dirty="0">
                <a:latin typeface="Tahoma"/>
                <a:cs typeface="Tahoma"/>
              </a:rPr>
              <a:t>r</a:t>
            </a:r>
            <a:r>
              <a:rPr sz="2000" spc="-110" dirty="0">
                <a:latin typeface="Tahoma"/>
                <a:cs typeface="Tahoma"/>
              </a:rPr>
              <a:t>v</a:t>
            </a:r>
            <a:r>
              <a:rPr sz="2000" spc="-45" dirty="0">
                <a:latin typeface="Tahoma"/>
                <a:cs typeface="Tahoma"/>
              </a:rPr>
              <a:t>i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75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95" y="4109020"/>
            <a:ext cx="4377690" cy="17799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585470" marR="5080" indent="-344805">
              <a:lnSpc>
                <a:spcPts val="2160"/>
              </a:lnSpc>
              <a:spcBef>
                <a:spcPts val="36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-100" dirty="0">
                <a:latin typeface="Tahoma"/>
                <a:cs typeface="Tahoma"/>
              </a:rPr>
              <a:t>Cr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14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t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n</a:t>
            </a:r>
            <a:r>
              <a:rPr sz="2000" spc="-70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w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p</a:t>
            </a:r>
            <a:r>
              <a:rPr sz="2000" spc="-65" dirty="0">
                <a:latin typeface="Tahoma"/>
                <a:cs typeface="Tahoma"/>
              </a:rPr>
              <a:t>r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100" dirty="0">
                <a:latin typeface="Tahoma"/>
                <a:cs typeface="Tahoma"/>
              </a:rPr>
              <a:t>d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40" dirty="0">
                <a:latin typeface="Tahoma"/>
                <a:cs typeface="Tahoma"/>
              </a:rPr>
              <a:t>c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p</a:t>
            </a:r>
            <a:r>
              <a:rPr sz="2000" spc="-65" dirty="0">
                <a:latin typeface="Tahoma"/>
                <a:cs typeface="Tahoma"/>
              </a:rPr>
              <a:t>r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110" dirty="0">
                <a:latin typeface="Tahoma"/>
                <a:cs typeface="Tahoma"/>
              </a:rPr>
              <a:t>f</a:t>
            </a:r>
            <a:r>
              <a:rPr sz="2000" spc="-15" dirty="0">
                <a:latin typeface="Tahoma"/>
                <a:cs typeface="Tahoma"/>
              </a:rPr>
              <a:t>i</a:t>
            </a:r>
            <a:r>
              <a:rPr sz="2000" spc="-20" dirty="0">
                <a:latin typeface="Tahoma"/>
                <a:cs typeface="Tahoma"/>
              </a:rPr>
              <a:t>l</a:t>
            </a:r>
            <a:r>
              <a:rPr sz="2000" spc="-75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35" dirty="0">
                <a:latin typeface="Tahoma"/>
                <a:cs typeface="Tahoma"/>
              </a:rPr>
              <a:t>f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60" dirty="0">
                <a:latin typeface="Tahoma"/>
                <a:cs typeface="Tahoma"/>
              </a:rPr>
              <a:t>g</a:t>
            </a:r>
            <a:r>
              <a:rPr sz="2000" spc="-90" dirty="0">
                <a:latin typeface="Tahoma"/>
                <a:cs typeface="Tahoma"/>
              </a:rPr>
              <a:t>r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60" dirty="0">
                <a:latin typeface="Tahoma"/>
                <a:cs typeface="Tahoma"/>
              </a:rPr>
              <a:t>p  </a:t>
            </a:r>
            <a:r>
              <a:rPr sz="2000" spc="-75" dirty="0">
                <a:latin typeface="Tahoma"/>
                <a:cs typeface="Tahoma"/>
              </a:rPr>
              <a:t>membership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000" spc="-90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E</a:t>
            </a:r>
            <a:r>
              <a:rPr sz="2000" spc="105" dirty="0">
                <a:latin typeface="Tahoma"/>
                <a:cs typeface="Tahoma"/>
              </a:rPr>
              <a:t>M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Ad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65" dirty="0"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585470" marR="401320" indent="-344805">
              <a:lnSpc>
                <a:spcPts val="2160"/>
              </a:lnSpc>
              <a:spcBef>
                <a:spcPts val="123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135" dirty="0">
                <a:latin typeface="Tahoma"/>
                <a:cs typeface="Tahoma"/>
              </a:rPr>
              <a:t>M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n</a:t>
            </a:r>
            <a:r>
              <a:rPr sz="2000" spc="-135" dirty="0">
                <a:latin typeface="Tahoma"/>
                <a:cs typeface="Tahoma"/>
              </a:rPr>
              <a:t>ag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A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105" dirty="0">
                <a:latin typeface="Tahoma"/>
                <a:cs typeface="Tahoma"/>
              </a:rPr>
              <a:t>M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160" dirty="0">
                <a:latin typeface="Tahoma"/>
                <a:cs typeface="Tahoma"/>
              </a:rPr>
              <a:t>g</a:t>
            </a:r>
            <a:r>
              <a:rPr sz="2000" spc="-90" dirty="0">
                <a:latin typeface="Tahoma"/>
                <a:cs typeface="Tahoma"/>
              </a:rPr>
              <a:t>r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80" dirty="0">
                <a:latin typeface="Tahoma"/>
                <a:cs typeface="Tahoma"/>
              </a:rPr>
              <a:t>p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p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5" dirty="0">
                <a:latin typeface="Tahoma"/>
                <a:cs typeface="Tahoma"/>
              </a:rPr>
              <a:t>i</a:t>
            </a:r>
            <a:r>
              <a:rPr sz="2000" spc="-105" dirty="0">
                <a:latin typeface="Tahoma"/>
                <a:cs typeface="Tahoma"/>
              </a:rPr>
              <a:t>s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-90" dirty="0">
                <a:latin typeface="Tahoma"/>
                <a:cs typeface="Tahoma"/>
              </a:rPr>
              <a:t>ns  </a:t>
            </a:r>
            <a:r>
              <a:rPr sz="2000" spc="-100" dirty="0">
                <a:latin typeface="Tahoma"/>
                <a:cs typeface="Tahoma"/>
              </a:rPr>
              <a:t>(</a:t>
            </a:r>
            <a:r>
              <a:rPr sz="2000" spc="-45" dirty="0">
                <a:latin typeface="Tahoma"/>
                <a:cs typeface="Tahoma"/>
              </a:rPr>
              <a:t>w</a:t>
            </a:r>
            <a:r>
              <a:rPr sz="2000" spc="-5" dirty="0">
                <a:latin typeface="Tahoma"/>
                <a:cs typeface="Tahoma"/>
              </a:rPr>
              <a:t>i</a:t>
            </a:r>
            <a:r>
              <a:rPr sz="2000" spc="-100" dirty="0">
                <a:latin typeface="Tahoma"/>
                <a:cs typeface="Tahoma"/>
              </a:rPr>
              <a:t>t</a:t>
            </a:r>
            <a:r>
              <a:rPr sz="2000" spc="-50" dirty="0">
                <a:latin typeface="Tahoma"/>
                <a:cs typeface="Tahoma"/>
              </a:rPr>
              <a:t>hi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9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E</a:t>
            </a:r>
            <a:r>
              <a:rPr sz="2000" spc="110" dirty="0">
                <a:latin typeface="Tahoma"/>
                <a:cs typeface="Tahoma"/>
              </a:rPr>
              <a:t>M</a:t>
            </a:r>
            <a:r>
              <a:rPr sz="2000" spc="-135" dirty="0">
                <a:latin typeface="Tahoma"/>
                <a:cs typeface="Tahoma"/>
              </a:rPr>
              <a:t>)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47944" y="1051559"/>
            <a:ext cx="6537959" cy="5187950"/>
            <a:chOff x="5647944" y="1051559"/>
            <a:chExt cx="6537959" cy="51879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944" y="1051559"/>
              <a:ext cx="6537959" cy="51876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24415" y="1231392"/>
              <a:ext cx="2633980" cy="2990215"/>
            </a:xfrm>
            <a:custGeom>
              <a:avLst/>
              <a:gdLst/>
              <a:ahLst/>
              <a:cxnLst/>
              <a:rect l="l" t="t" r="r" b="b"/>
              <a:pathLst>
                <a:path w="2633979" h="2990215">
                  <a:moveTo>
                    <a:pt x="0" y="0"/>
                  </a:moveTo>
                  <a:lnTo>
                    <a:pt x="2633472" y="0"/>
                  </a:lnTo>
                  <a:lnTo>
                    <a:pt x="2633472" y="2990088"/>
                  </a:lnTo>
                  <a:lnTo>
                    <a:pt x="0" y="299008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208037" y="942138"/>
            <a:ext cx="1327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1800" spc="-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1800" spc="-5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1800" spc="15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1800" spc="-1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1800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1800" spc="-4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1800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spc="-5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05855" y="4337303"/>
            <a:ext cx="5495925" cy="1786255"/>
          </a:xfrm>
          <a:custGeom>
            <a:avLst/>
            <a:gdLst/>
            <a:ahLst/>
            <a:cxnLst/>
            <a:rect l="l" t="t" r="r" b="b"/>
            <a:pathLst>
              <a:path w="5495925" h="1786254">
                <a:moveTo>
                  <a:pt x="0" y="0"/>
                </a:moveTo>
                <a:lnTo>
                  <a:pt x="5495544" y="0"/>
                </a:lnTo>
                <a:lnTo>
                  <a:pt x="5495544" y="1786128"/>
                </a:lnTo>
                <a:lnTo>
                  <a:pt x="0" y="178612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A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64348" y="6149018"/>
            <a:ext cx="265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00A3E3"/>
                </a:solidFill>
                <a:latin typeface="Tahoma"/>
                <a:cs typeface="Tahoma"/>
              </a:rPr>
              <a:t>W</a:t>
            </a:r>
            <a:r>
              <a:rPr sz="1800" spc="-20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r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k</a:t>
            </a:r>
            <a:r>
              <a:rPr sz="1800" spc="-125" dirty="0">
                <a:solidFill>
                  <a:srgbClr val="00A3E3"/>
                </a:solidFill>
                <a:latin typeface="Tahoma"/>
                <a:cs typeface="Tahoma"/>
              </a:rPr>
              <a:t>s</a:t>
            </a:r>
            <a:r>
              <a:rPr sz="1800" spc="-19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16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h</a:t>
            </a:r>
            <a:r>
              <a:rPr sz="1800" spc="-8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16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d</a:t>
            </a:r>
            <a:r>
              <a:rPr sz="1800" spc="-25" dirty="0">
                <a:solidFill>
                  <a:srgbClr val="00A3E3"/>
                </a:solidFill>
                <a:latin typeface="Tahoma"/>
                <a:cs typeface="Tahoma"/>
              </a:rPr>
              <a:t>m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16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00A3E3"/>
                </a:solidFill>
                <a:latin typeface="Tahoma"/>
                <a:cs typeface="Tahoma"/>
              </a:rPr>
              <a:t>C</a:t>
            </a:r>
            <a:r>
              <a:rPr sz="1800" spc="-20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100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s</a:t>
            </a:r>
            <a:r>
              <a:rPr sz="1800" spc="-20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8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296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8535035" cy="50031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80" dirty="0">
                <a:latin typeface="Tahoma"/>
                <a:cs typeface="Tahoma"/>
              </a:rPr>
              <a:t>Products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65" dirty="0">
                <a:latin typeface="Tahoma"/>
                <a:cs typeface="Tahoma"/>
              </a:rPr>
              <a:t>Target,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Analytics,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Audience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(products)</a:t>
            </a:r>
            <a:endParaRPr sz="2200">
              <a:latin typeface="Tahoma"/>
              <a:cs typeface="Tahoma"/>
            </a:endParaRPr>
          </a:p>
          <a:p>
            <a:pPr marL="12700" marR="1677670" indent="227965">
              <a:lnSpc>
                <a:spcPts val="4250"/>
              </a:lnSpc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)  </a:t>
            </a:r>
            <a:r>
              <a:rPr sz="2200" spc="-120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Used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control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products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0" dirty="0">
                <a:latin typeface="Tahoma"/>
                <a:cs typeface="Tahoma"/>
              </a:rPr>
              <a:t>ol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12700" marR="5080" indent="227965">
              <a:lnSpc>
                <a:spcPts val="4220"/>
              </a:lnSpc>
              <a:spcBef>
                <a:spcPts val="2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Add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IMS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profiles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Service.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Profiles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sync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groups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95" dirty="0">
                <a:latin typeface="Tahoma"/>
                <a:cs typeface="Tahoma"/>
              </a:rPr>
              <a:t>Individual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different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products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26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ic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5346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2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70" dirty="0">
                <a:solidFill>
                  <a:srgbClr val="FF0000"/>
                </a:solidFill>
              </a:rPr>
              <a:t>in</a:t>
            </a:r>
            <a:r>
              <a:rPr sz="2800" spc="-200" dirty="0">
                <a:solidFill>
                  <a:srgbClr val="FF0000"/>
                </a:solidFill>
              </a:rPr>
              <a:t>o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00" dirty="0">
                <a:solidFill>
                  <a:srgbClr val="FF0000"/>
                </a:solidFill>
              </a:rPr>
              <a:t>o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04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A</a:t>
            </a:r>
            <a:r>
              <a:rPr sz="2800" spc="-210" dirty="0">
                <a:solidFill>
                  <a:srgbClr val="FF0000"/>
                </a:solidFill>
              </a:rPr>
              <a:t>d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60" dirty="0">
                <a:solidFill>
                  <a:srgbClr val="FF0000"/>
                </a:solidFill>
              </a:rPr>
              <a:t>le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0057892" y="63500"/>
            <a:ext cx="2046605" cy="2019300"/>
            <a:chOff x="10057892" y="63500"/>
            <a:chExt cx="2046605" cy="2019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2888" y="179166"/>
              <a:ext cx="1938540" cy="18531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28120" y="786383"/>
              <a:ext cx="463550" cy="1259205"/>
            </a:xfrm>
            <a:custGeom>
              <a:avLst/>
              <a:gdLst/>
              <a:ahLst/>
              <a:cxnLst/>
              <a:rect l="l" t="t" r="r" b="b"/>
              <a:pathLst>
                <a:path w="463550" h="1259205">
                  <a:moveTo>
                    <a:pt x="463296" y="0"/>
                  </a:moveTo>
                  <a:lnTo>
                    <a:pt x="0" y="0"/>
                  </a:lnTo>
                  <a:lnTo>
                    <a:pt x="0" y="1258824"/>
                  </a:lnTo>
                  <a:lnTo>
                    <a:pt x="463296" y="1258824"/>
                  </a:lnTo>
                  <a:lnTo>
                    <a:pt x="463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70592" y="76200"/>
              <a:ext cx="2021205" cy="1993900"/>
            </a:xfrm>
            <a:custGeom>
              <a:avLst/>
              <a:gdLst/>
              <a:ahLst/>
              <a:cxnLst/>
              <a:rect l="l" t="t" r="r" b="b"/>
              <a:pathLst>
                <a:path w="2021204" h="1993900">
                  <a:moveTo>
                    <a:pt x="0" y="0"/>
                  </a:moveTo>
                  <a:lnTo>
                    <a:pt x="2020824" y="0"/>
                  </a:lnTo>
                  <a:lnTo>
                    <a:pt x="2020824" y="1993392"/>
                  </a:lnTo>
                  <a:lnTo>
                    <a:pt x="0" y="199339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297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53840"/>
            <a:ext cx="12189460" cy="2804160"/>
            <a:chOff x="0" y="4053840"/>
            <a:chExt cx="12189460" cy="2804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4496" y="5032247"/>
              <a:ext cx="4340351" cy="17617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1760" y="5239511"/>
              <a:ext cx="3727703" cy="11490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56997" y="5234749"/>
              <a:ext cx="3737610" cy="1158875"/>
            </a:xfrm>
            <a:custGeom>
              <a:avLst/>
              <a:gdLst/>
              <a:ahLst/>
              <a:cxnLst/>
              <a:rect l="l" t="t" r="r" b="b"/>
              <a:pathLst>
                <a:path w="3737609" h="1158875">
                  <a:moveTo>
                    <a:pt x="0" y="0"/>
                  </a:moveTo>
                  <a:lnTo>
                    <a:pt x="3737228" y="0"/>
                  </a:lnTo>
                  <a:lnTo>
                    <a:pt x="3737228" y="1158621"/>
                  </a:lnTo>
                  <a:lnTo>
                    <a:pt x="0" y="11586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4496" y="4053840"/>
              <a:ext cx="5934456" cy="14569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1759" y="4261104"/>
              <a:ext cx="5629643" cy="8442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56997" y="4256341"/>
              <a:ext cx="5639435" cy="854075"/>
            </a:xfrm>
            <a:custGeom>
              <a:avLst/>
              <a:gdLst/>
              <a:ahLst/>
              <a:cxnLst/>
              <a:rect l="l" t="t" r="r" b="b"/>
              <a:pathLst>
                <a:path w="5639434" h="854075">
                  <a:moveTo>
                    <a:pt x="0" y="0"/>
                  </a:moveTo>
                  <a:lnTo>
                    <a:pt x="5639180" y="0"/>
                  </a:lnTo>
                  <a:lnTo>
                    <a:pt x="5639180" y="853821"/>
                  </a:lnTo>
                  <a:lnTo>
                    <a:pt x="0" y="8538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8779" y="946403"/>
            <a:ext cx="10303510" cy="2463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125" dirty="0">
                <a:latin typeface="Tahoma"/>
                <a:cs typeface="Tahoma"/>
              </a:rPr>
              <a:t>Instances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Exist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under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Experience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product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65" dirty="0">
                <a:latin typeface="Tahoma"/>
                <a:cs typeface="Tahoma"/>
              </a:rPr>
              <a:t>Dev,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stage,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prod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service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instances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manage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Naming: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&lt;programName&gt;-&lt;envName&gt;-[author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415" dirty="0">
                <a:latin typeface="Tahoma"/>
                <a:cs typeface="Tahoma"/>
              </a:rPr>
              <a:t>|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publish]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(instance)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5" dirty="0">
                <a:latin typeface="Tahoma"/>
                <a:cs typeface="Tahoma"/>
              </a:rPr>
              <a:t>Special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instance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access: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6"/>
              </a:rPr>
              <a:t>https://my.cloudmanager.adobe.com/&lt;</a:t>
            </a:r>
            <a:r>
              <a:rPr sz="2200" i="1" u="heavy" spc="-15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6"/>
              </a:rPr>
              <a:t>UID</a:t>
            </a:r>
            <a:r>
              <a:rPr sz="2200" spc="-155" dirty="0">
                <a:latin typeface="Tahoma"/>
                <a:cs typeface="Tahoma"/>
              </a:rPr>
              <a:t>&gt;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0801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E</a:t>
            </a:r>
            <a:r>
              <a:rPr sz="2800" spc="-165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42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85" dirty="0">
                <a:solidFill>
                  <a:srgbClr val="FF0000"/>
                </a:solidFill>
              </a:rPr>
              <a:t>in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185" dirty="0">
                <a:solidFill>
                  <a:srgbClr val="FF0000"/>
                </a:solidFill>
              </a:rPr>
              <a:t>o</a:t>
            </a:r>
            <a:r>
              <a:rPr sz="2800" spc="-210" dirty="0">
                <a:solidFill>
                  <a:srgbClr val="FF0000"/>
                </a:solidFill>
              </a:rPr>
              <a:t>g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60" dirty="0">
                <a:solidFill>
                  <a:srgbClr val="FF0000"/>
                </a:solidFill>
              </a:rPr>
              <a:t>le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383460" y="5699880"/>
            <a:ext cx="42113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80" dirty="0">
                <a:latin typeface="Tahoma"/>
                <a:cs typeface="Tahoma"/>
              </a:rPr>
              <a:t>i</a:t>
            </a:r>
            <a:r>
              <a:rPr sz="1600" b="1" spc="-180" dirty="0">
                <a:latin typeface="Tahoma"/>
                <a:cs typeface="Tahoma"/>
              </a:rPr>
              <a:t>n</a:t>
            </a:r>
            <a:r>
              <a:rPr sz="1600" b="1" spc="-120" dirty="0">
                <a:latin typeface="Tahoma"/>
                <a:cs typeface="Tahoma"/>
              </a:rPr>
              <a:t>s</a:t>
            </a:r>
            <a:r>
              <a:rPr sz="1600" b="1" spc="-165" dirty="0">
                <a:latin typeface="Tahoma"/>
                <a:cs typeface="Tahoma"/>
              </a:rPr>
              <a:t>t</a:t>
            </a:r>
            <a:r>
              <a:rPr sz="1600" b="1" spc="-175" dirty="0">
                <a:latin typeface="Tahoma"/>
                <a:cs typeface="Tahoma"/>
              </a:rPr>
              <a:t>a</a:t>
            </a:r>
            <a:r>
              <a:rPr sz="1600" b="1" spc="-145" dirty="0">
                <a:latin typeface="Tahoma"/>
                <a:cs typeface="Tahoma"/>
              </a:rPr>
              <a:t>nc</a:t>
            </a:r>
            <a:r>
              <a:rPr sz="1600" b="1" spc="-114" dirty="0">
                <a:latin typeface="Tahoma"/>
                <a:cs typeface="Tahoma"/>
              </a:rPr>
              <a:t>e</a:t>
            </a:r>
            <a:r>
              <a:rPr sz="1600" b="1" spc="-185" dirty="0">
                <a:latin typeface="Tahoma"/>
                <a:cs typeface="Tahoma"/>
              </a:rPr>
              <a:t>s</a:t>
            </a:r>
            <a:r>
              <a:rPr sz="1600" b="1" spc="-155" dirty="0">
                <a:latin typeface="Tahoma"/>
                <a:cs typeface="Tahoma"/>
              </a:rPr>
              <a:t> </a:t>
            </a:r>
            <a:r>
              <a:rPr sz="1600" spc="-285" dirty="0">
                <a:latin typeface="Tahoma"/>
                <a:cs typeface="Tahoma"/>
              </a:rPr>
              <a:t>=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105" dirty="0">
                <a:latin typeface="Tahoma"/>
                <a:cs typeface="Tahoma"/>
              </a:rPr>
              <a:t>S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5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v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c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150" dirty="0">
                <a:latin typeface="Tahoma"/>
                <a:cs typeface="Tahoma"/>
              </a:rPr>
              <a:t>cloudmanager</a:t>
            </a:r>
            <a:r>
              <a:rPr sz="1600" b="1" spc="-140" dirty="0">
                <a:latin typeface="Tahoma"/>
                <a:cs typeface="Tahoma"/>
              </a:rPr>
              <a:t> </a:t>
            </a:r>
            <a:r>
              <a:rPr sz="1600" b="1" spc="-145" dirty="0">
                <a:latin typeface="Tahoma"/>
                <a:cs typeface="Tahoma"/>
              </a:rPr>
              <a:t>instance </a:t>
            </a:r>
            <a:r>
              <a:rPr sz="1600" spc="-285" dirty="0">
                <a:latin typeface="Tahoma"/>
                <a:cs typeface="Tahoma"/>
              </a:rPr>
              <a:t>=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Governs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Cloud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55" dirty="0">
                <a:latin typeface="Tahoma"/>
                <a:cs typeface="Tahoma"/>
              </a:rPr>
              <a:t>Manager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057892" y="72643"/>
            <a:ext cx="2046605" cy="2019300"/>
            <a:chOff x="10057892" y="72643"/>
            <a:chExt cx="2046605" cy="20193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2888" y="188298"/>
              <a:ext cx="1938540" cy="18531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628120" y="795527"/>
              <a:ext cx="463550" cy="1259205"/>
            </a:xfrm>
            <a:custGeom>
              <a:avLst/>
              <a:gdLst/>
              <a:ahLst/>
              <a:cxnLst/>
              <a:rect l="l" t="t" r="r" b="b"/>
              <a:pathLst>
                <a:path w="463550" h="1259205">
                  <a:moveTo>
                    <a:pt x="463296" y="0"/>
                  </a:moveTo>
                  <a:lnTo>
                    <a:pt x="0" y="0"/>
                  </a:lnTo>
                  <a:lnTo>
                    <a:pt x="0" y="1258824"/>
                  </a:lnTo>
                  <a:lnTo>
                    <a:pt x="463296" y="1258824"/>
                  </a:lnTo>
                  <a:lnTo>
                    <a:pt x="463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70592" y="85343"/>
              <a:ext cx="2021205" cy="1993900"/>
            </a:xfrm>
            <a:custGeom>
              <a:avLst/>
              <a:gdLst/>
              <a:ahLst/>
              <a:cxnLst/>
              <a:rect l="l" t="t" r="r" b="b"/>
              <a:pathLst>
                <a:path w="2021204" h="1993900">
                  <a:moveTo>
                    <a:pt x="0" y="0"/>
                  </a:moveTo>
                  <a:lnTo>
                    <a:pt x="2020824" y="0"/>
                  </a:lnTo>
                  <a:lnTo>
                    <a:pt x="2020824" y="1993392"/>
                  </a:lnTo>
                  <a:lnTo>
                    <a:pt x="0" y="199339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298</a:t>
            </a:fld>
            <a:endParaRPr spc="-60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6040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E</a:t>
            </a:r>
            <a:r>
              <a:rPr sz="2800" spc="-165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14" dirty="0">
                <a:solidFill>
                  <a:srgbClr val="FF0000"/>
                </a:solidFill>
              </a:rPr>
              <a:t>il</a:t>
            </a:r>
            <a:r>
              <a:rPr sz="2800" spc="-18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155" dirty="0">
                <a:solidFill>
                  <a:srgbClr val="FF0000"/>
                </a:solidFill>
              </a:rPr>
              <a:t> 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A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60" dirty="0">
                <a:solidFill>
                  <a:srgbClr val="FF0000"/>
                </a:solidFill>
              </a:rPr>
              <a:t>le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81" y="1097547"/>
            <a:ext cx="4883785" cy="2678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0" dirty="0">
                <a:latin typeface="Tahoma"/>
                <a:cs typeface="Tahoma"/>
              </a:rPr>
              <a:t>ol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er</a:t>
            </a:r>
            <a:endParaRPr sz="2200">
              <a:latin typeface="Tahoma"/>
              <a:cs typeface="Tahoma"/>
            </a:endParaRPr>
          </a:p>
          <a:p>
            <a:pPr marL="585470" marR="11176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gr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  <a:p>
            <a:pPr marL="585470" marR="14922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40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2952" y="1194816"/>
            <a:ext cx="5806440" cy="4974590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800" spc="-25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n</a:t>
            </a:r>
            <a:r>
              <a:rPr sz="1800" spc="-85" dirty="0">
                <a:latin typeface="Tahoma"/>
                <a:cs typeface="Tahoma"/>
              </a:rPr>
              <a:t>s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G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v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r</a:t>
            </a:r>
            <a:r>
              <a:rPr sz="1800" spc="-75" dirty="0">
                <a:latin typeface="Tahoma"/>
                <a:cs typeface="Tahoma"/>
              </a:rPr>
              <a:t>n</a:t>
            </a:r>
            <a:r>
              <a:rPr sz="1800" spc="-5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45" dirty="0">
                <a:latin typeface="Tahoma"/>
                <a:cs typeface="Tahoma"/>
              </a:rPr>
              <a:t>c</a:t>
            </a:r>
            <a:r>
              <a:rPr sz="1800" spc="-8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3423" y="1780032"/>
            <a:ext cx="4203700" cy="4267200"/>
          </a:xfrm>
          <a:prstGeom prst="rect">
            <a:avLst/>
          </a:prstGeom>
          <a:ln w="25400">
            <a:solidFill>
              <a:srgbClr val="00A3E3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800" spc="-60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800" spc="-25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8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800" spc="-5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800" spc="-5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800" spc="-19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800" spc="-8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800" spc="-5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800" spc="-13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800" spc="-110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800" spc="-8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1119" y="2203704"/>
            <a:ext cx="2710180" cy="369760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68680">
              <a:lnSpc>
                <a:spcPct val="100000"/>
              </a:lnSpc>
              <a:spcBef>
                <a:spcPts val="320"/>
              </a:spcBef>
            </a:pP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g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m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i="1" spc="-20" dirty="0">
                <a:latin typeface="Comic Sans MS"/>
                <a:cs typeface="Comic Sans MS"/>
              </a:rPr>
              <a:t>n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3383" y="3142488"/>
            <a:ext cx="301751" cy="2255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04959" y="2855976"/>
            <a:ext cx="2280285" cy="850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20"/>
              </a:spcBef>
            </a:pPr>
            <a:r>
              <a:rPr sz="1600" spc="-45" dirty="0">
                <a:latin typeface="Tahoma"/>
                <a:cs typeface="Tahoma"/>
              </a:rPr>
              <a:t>P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10" dirty="0">
                <a:latin typeface="Tahoma"/>
                <a:cs typeface="Tahoma"/>
              </a:rPr>
              <a:t>o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n</a:t>
            </a:r>
            <a:r>
              <a:rPr sz="1600" spc="-40" dirty="0">
                <a:latin typeface="Tahoma"/>
                <a:cs typeface="Tahoma"/>
              </a:rPr>
              <a:t>v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0" dirty="0">
                <a:latin typeface="Tahoma"/>
                <a:cs typeface="Tahoma"/>
              </a:rPr>
              <a:t>nm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nt</a:t>
            </a:r>
            <a:endParaRPr sz="1600">
              <a:latin typeface="Tahoma"/>
              <a:cs typeface="Tahoma"/>
            </a:endParaRPr>
          </a:p>
          <a:p>
            <a:pPr marL="377825" indent="-287020">
              <a:lnSpc>
                <a:spcPct val="100000"/>
              </a:lnSpc>
              <a:buFont typeface="Arial MT"/>
              <a:buChar char="•"/>
              <a:tabLst>
                <a:tab pos="377825" algn="l"/>
                <a:tab pos="378460" algn="l"/>
              </a:tabLst>
            </a:pPr>
            <a:r>
              <a:rPr sz="1600" spc="-5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600" spc="-3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600" spc="-6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600" spc="-35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600" spc="-6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600" spc="-3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1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6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600" spc="-70" dirty="0">
                <a:solidFill>
                  <a:srgbClr val="006FC0"/>
                </a:solidFill>
                <a:latin typeface="Tahoma"/>
                <a:cs typeface="Tahoma"/>
              </a:rPr>
              <a:t>ce</a:t>
            </a:r>
            <a:endParaRPr sz="1600">
              <a:latin typeface="Tahoma"/>
              <a:cs typeface="Tahoma"/>
            </a:endParaRPr>
          </a:p>
          <a:p>
            <a:pPr marL="377825" indent="-287020">
              <a:lnSpc>
                <a:spcPct val="100000"/>
              </a:lnSpc>
              <a:buFont typeface="Arial MT"/>
              <a:buChar char="•"/>
              <a:tabLst>
                <a:tab pos="377825" algn="l"/>
                <a:tab pos="378460" algn="l"/>
              </a:tabLst>
            </a:pPr>
            <a:r>
              <a:rPr sz="1600" spc="-45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600" spc="-55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600" spc="-50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1600" spc="15" dirty="0">
                <a:solidFill>
                  <a:srgbClr val="006FC0"/>
                </a:solidFill>
                <a:latin typeface="Tahoma"/>
                <a:cs typeface="Tahoma"/>
              </a:rPr>
              <a:t>li</a:t>
            </a:r>
            <a:r>
              <a:rPr sz="1600" spc="-7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600" spc="-80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600" spc="-11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6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600" spc="-70" dirty="0">
                <a:solidFill>
                  <a:srgbClr val="006FC0"/>
                </a:solidFill>
                <a:latin typeface="Tahoma"/>
                <a:cs typeface="Tahoma"/>
              </a:rPr>
              <a:t>ce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2528" y="3429000"/>
            <a:ext cx="301751" cy="2286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3383" y="4066032"/>
            <a:ext cx="298703" cy="2285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04959" y="3779520"/>
            <a:ext cx="2280285" cy="8534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34"/>
              </a:spcBef>
            </a:pPr>
            <a:r>
              <a:rPr sz="1600" spc="-130" dirty="0">
                <a:latin typeface="Tahoma"/>
                <a:cs typeface="Tahoma"/>
              </a:rPr>
              <a:t>S</a:t>
            </a:r>
            <a:r>
              <a:rPr sz="1600" spc="-35" dirty="0">
                <a:latin typeface="Tahoma"/>
                <a:cs typeface="Tahoma"/>
              </a:rPr>
              <a:t>t</a:t>
            </a:r>
            <a:r>
              <a:rPr sz="1600" spc="-100" dirty="0">
                <a:latin typeface="Tahoma"/>
                <a:cs typeface="Tahoma"/>
              </a:rPr>
              <a:t>ag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7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e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60" dirty="0">
                <a:latin typeface="Tahoma"/>
                <a:cs typeface="Tahoma"/>
              </a:rPr>
              <a:t>v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35" dirty="0">
                <a:latin typeface="Tahoma"/>
                <a:cs typeface="Tahoma"/>
              </a:rPr>
              <a:t>on</a:t>
            </a:r>
            <a:r>
              <a:rPr sz="1600" spc="-5" dirty="0">
                <a:latin typeface="Tahoma"/>
                <a:cs typeface="Tahoma"/>
              </a:rPr>
              <a:t>m</a:t>
            </a:r>
            <a:r>
              <a:rPr sz="1600" spc="-60" dirty="0">
                <a:latin typeface="Tahoma"/>
                <a:cs typeface="Tahoma"/>
              </a:rPr>
              <a:t>e</a:t>
            </a:r>
            <a:r>
              <a:rPr sz="1600" spc="-55" dirty="0">
                <a:latin typeface="Tahoma"/>
                <a:cs typeface="Tahoma"/>
              </a:rPr>
              <a:t>n</a:t>
            </a:r>
            <a:r>
              <a:rPr sz="1600" spc="-65" dirty="0"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  <a:p>
            <a:pPr marL="376555" indent="-287655">
              <a:lnSpc>
                <a:spcPct val="100000"/>
              </a:lnSpc>
              <a:buFont typeface="Arial MT"/>
              <a:buChar char="•"/>
              <a:tabLst>
                <a:tab pos="376555" algn="l"/>
                <a:tab pos="377190" algn="l"/>
              </a:tabLst>
            </a:pPr>
            <a:r>
              <a:rPr sz="1600" spc="-5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600" spc="-3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600" spc="-6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600" spc="-35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600" spc="-6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600" spc="-3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1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6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600" spc="-70" dirty="0">
                <a:solidFill>
                  <a:srgbClr val="006FC0"/>
                </a:solidFill>
                <a:latin typeface="Tahoma"/>
                <a:cs typeface="Tahoma"/>
              </a:rPr>
              <a:t>ce</a:t>
            </a:r>
            <a:endParaRPr sz="1600">
              <a:latin typeface="Tahoma"/>
              <a:cs typeface="Tahoma"/>
            </a:endParaRPr>
          </a:p>
          <a:p>
            <a:pPr marL="376555" indent="-287655">
              <a:lnSpc>
                <a:spcPct val="100000"/>
              </a:lnSpc>
              <a:buFont typeface="Arial MT"/>
              <a:buChar char="•"/>
              <a:tabLst>
                <a:tab pos="376555" algn="l"/>
                <a:tab pos="377190" algn="l"/>
              </a:tabLst>
            </a:pPr>
            <a:r>
              <a:rPr sz="1600" spc="-45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600" spc="-55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600" spc="-50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1600" spc="15" dirty="0">
                <a:solidFill>
                  <a:srgbClr val="006FC0"/>
                </a:solidFill>
                <a:latin typeface="Tahoma"/>
                <a:cs typeface="Tahoma"/>
              </a:rPr>
              <a:t>li</a:t>
            </a:r>
            <a:r>
              <a:rPr sz="1600" spc="-7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600" spc="-80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600" spc="-11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6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600" spc="-70" dirty="0">
                <a:solidFill>
                  <a:srgbClr val="006FC0"/>
                </a:solidFill>
                <a:latin typeface="Tahoma"/>
                <a:cs typeface="Tahoma"/>
              </a:rPr>
              <a:t>ce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3383" y="4355591"/>
            <a:ext cx="298703" cy="2255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3383" y="4992623"/>
            <a:ext cx="298703" cy="22555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04959" y="4706111"/>
            <a:ext cx="2280285" cy="850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30"/>
              </a:spcBef>
            </a:pPr>
            <a:r>
              <a:rPr sz="1600" spc="-35" dirty="0">
                <a:latin typeface="Tahoma"/>
                <a:cs typeface="Tahoma"/>
              </a:rPr>
              <a:t>D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65" dirty="0">
                <a:latin typeface="Tahoma"/>
                <a:cs typeface="Tahoma"/>
              </a:rPr>
              <a:t>v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n</a:t>
            </a:r>
            <a:r>
              <a:rPr sz="1600" spc="-40" dirty="0">
                <a:latin typeface="Tahoma"/>
                <a:cs typeface="Tahoma"/>
              </a:rPr>
              <a:t>v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0" dirty="0">
                <a:latin typeface="Tahoma"/>
                <a:cs typeface="Tahoma"/>
              </a:rPr>
              <a:t>nm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nt</a:t>
            </a:r>
            <a:endParaRPr sz="1600">
              <a:latin typeface="Tahoma"/>
              <a:cs typeface="Tahoma"/>
            </a:endParaRPr>
          </a:p>
          <a:p>
            <a:pPr marL="376555" indent="-287655">
              <a:lnSpc>
                <a:spcPct val="100000"/>
              </a:lnSpc>
              <a:buFont typeface="Arial MT"/>
              <a:buChar char="•"/>
              <a:tabLst>
                <a:tab pos="376555" algn="l"/>
                <a:tab pos="377190" algn="l"/>
              </a:tabLst>
            </a:pPr>
            <a:r>
              <a:rPr sz="1600" spc="-5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600" spc="-3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600" spc="-6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600" spc="-35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600" spc="-6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600" spc="-3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1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6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600" spc="-70" dirty="0">
                <a:solidFill>
                  <a:srgbClr val="006FC0"/>
                </a:solidFill>
                <a:latin typeface="Tahoma"/>
                <a:cs typeface="Tahoma"/>
              </a:rPr>
              <a:t>ce</a:t>
            </a:r>
            <a:endParaRPr sz="1600">
              <a:latin typeface="Tahoma"/>
              <a:cs typeface="Tahoma"/>
            </a:endParaRPr>
          </a:p>
          <a:p>
            <a:pPr marL="376555" indent="-287655">
              <a:lnSpc>
                <a:spcPct val="100000"/>
              </a:lnSpc>
              <a:buFont typeface="Arial MT"/>
              <a:buChar char="•"/>
              <a:tabLst>
                <a:tab pos="376555" algn="l"/>
                <a:tab pos="377190" algn="l"/>
              </a:tabLst>
            </a:pPr>
            <a:r>
              <a:rPr sz="1600" spc="-45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600" spc="-55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600" spc="-50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1600" spc="15" dirty="0">
                <a:solidFill>
                  <a:srgbClr val="006FC0"/>
                </a:solidFill>
                <a:latin typeface="Tahoma"/>
                <a:cs typeface="Tahoma"/>
              </a:rPr>
              <a:t>li</a:t>
            </a:r>
            <a:r>
              <a:rPr sz="1600" spc="-7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600" spc="-80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600" spc="-11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6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600" spc="-70" dirty="0">
                <a:solidFill>
                  <a:srgbClr val="006FC0"/>
                </a:solidFill>
                <a:latin typeface="Tahoma"/>
                <a:cs typeface="Tahoma"/>
              </a:rPr>
              <a:t>ce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4240" y="5282184"/>
            <a:ext cx="301751" cy="22555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696200" y="3121151"/>
            <a:ext cx="1155700" cy="48196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885"/>
              </a:spcBef>
            </a:pPr>
            <a:r>
              <a:rPr sz="1600" spc="-45" dirty="0">
                <a:latin typeface="Tahoma"/>
                <a:cs typeface="Tahoma"/>
              </a:rPr>
              <a:t>P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70" dirty="0">
                <a:latin typeface="Tahoma"/>
                <a:cs typeface="Tahoma"/>
              </a:rPr>
              <a:t>o</a:t>
            </a:r>
            <a:r>
              <a:rPr sz="1600" spc="-60" dirty="0">
                <a:latin typeface="Tahoma"/>
                <a:cs typeface="Tahoma"/>
              </a:rPr>
              <a:t>g</a:t>
            </a:r>
            <a:r>
              <a:rPr sz="1600" spc="-70" dirty="0">
                <a:latin typeface="Tahoma"/>
                <a:cs typeface="Tahoma"/>
              </a:rPr>
              <a:t>r</a:t>
            </a:r>
            <a:r>
              <a:rPr sz="1600" spc="-80" dirty="0">
                <a:latin typeface="Tahoma"/>
                <a:cs typeface="Tahoma"/>
              </a:rPr>
              <a:t>a</a:t>
            </a:r>
            <a:r>
              <a:rPr sz="1600" spc="-10" dirty="0">
                <a:latin typeface="Tahoma"/>
                <a:cs typeface="Tahoma"/>
              </a:rPr>
              <a:t>m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360" dirty="0"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96200" y="3703320"/>
            <a:ext cx="1155700" cy="48196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890"/>
              </a:spcBef>
            </a:pPr>
            <a:r>
              <a:rPr sz="1600" spc="-45" dirty="0">
                <a:latin typeface="Tahoma"/>
                <a:cs typeface="Tahoma"/>
              </a:rPr>
              <a:t>P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70" dirty="0">
                <a:latin typeface="Tahoma"/>
                <a:cs typeface="Tahoma"/>
              </a:rPr>
              <a:t>o</a:t>
            </a:r>
            <a:r>
              <a:rPr sz="1600" spc="-60" dirty="0">
                <a:latin typeface="Tahoma"/>
                <a:cs typeface="Tahoma"/>
              </a:rPr>
              <a:t>g</a:t>
            </a:r>
            <a:r>
              <a:rPr sz="1600" spc="-70" dirty="0">
                <a:latin typeface="Tahoma"/>
                <a:cs typeface="Tahoma"/>
              </a:rPr>
              <a:t>r</a:t>
            </a:r>
            <a:r>
              <a:rPr sz="1600" spc="-80" dirty="0">
                <a:latin typeface="Tahoma"/>
                <a:cs typeface="Tahoma"/>
              </a:rPr>
              <a:t>a</a:t>
            </a:r>
            <a:r>
              <a:rPr sz="1600" spc="-10" dirty="0">
                <a:latin typeface="Tahoma"/>
                <a:cs typeface="Tahoma"/>
              </a:rPr>
              <a:t>m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14" dirty="0"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90104" y="4285488"/>
            <a:ext cx="1155700" cy="48196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900"/>
              </a:spcBef>
            </a:pPr>
            <a:r>
              <a:rPr sz="1600" spc="-45" dirty="0">
                <a:latin typeface="Tahoma"/>
                <a:cs typeface="Tahoma"/>
              </a:rPr>
              <a:t>P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70" dirty="0">
                <a:latin typeface="Tahoma"/>
                <a:cs typeface="Tahoma"/>
              </a:rPr>
              <a:t>o</a:t>
            </a:r>
            <a:r>
              <a:rPr sz="1600" spc="-60" dirty="0">
                <a:latin typeface="Tahoma"/>
                <a:cs typeface="Tahoma"/>
              </a:rPr>
              <a:t>g</a:t>
            </a:r>
            <a:r>
              <a:rPr sz="1600" spc="-70" dirty="0">
                <a:latin typeface="Tahoma"/>
                <a:cs typeface="Tahoma"/>
              </a:rPr>
              <a:t>r</a:t>
            </a:r>
            <a:r>
              <a:rPr sz="1600" spc="-80" dirty="0">
                <a:latin typeface="Tahoma"/>
                <a:cs typeface="Tahoma"/>
              </a:rPr>
              <a:t>a</a:t>
            </a:r>
            <a:r>
              <a:rPr sz="1600" spc="-10" dirty="0">
                <a:latin typeface="Tahoma"/>
                <a:cs typeface="Tahoma"/>
              </a:rPr>
              <a:t>m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00" dirty="0"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5728" y="3194304"/>
            <a:ext cx="1289303" cy="974763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299</a:t>
            </a:fld>
            <a:endParaRPr spc="-60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85731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A</a:t>
            </a:r>
            <a:r>
              <a:rPr spc="-235" dirty="0"/>
              <a:t>do</a:t>
            </a:r>
            <a:r>
              <a:rPr spc="-225" dirty="0"/>
              <a:t>b</a:t>
            </a:r>
            <a:r>
              <a:rPr spc="-265" dirty="0"/>
              <a:t>e</a:t>
            </a:r>
            <a:r>
              <a:rPr spc="-210" dirty="0"/>
              <a:t> </a:t>
            </a:r>
            <a:r>
              <a:rPr spc="-160" dirty="0"/>
              <a:t>E</a:t>
            </a:r>
            <a:r>
              <a:rPr spc="-330" dirty="0"/>
              <a:t>xp</a:t>
            </a:r>
            <a:r>
              <a:rPr spc="-285" dirty="0"/>
              <a:t>e</a:t>
            </a:r>
            <a:r>
              <a:rPr spc="-180" dirty="0"/>
              <a:t>r</a:t>
            </a:r>
            <a:r>
              <a:rPr spc="-240" dirty="0"/>
              <a:t>ien</a:t>
            </a:r>
            <a:r>
              <a:rPr spc="-25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225" dirty="0"/>
              <a:t>M</a:t>
            </a:r>
            <a:r>
              <a:rPr spc="-290" dirty="0"/>
              <a:t>an</a:t>
            </a:r>
            <a:r>
              <a:rPr spc="-350" dirty="0"/>
              <a:t>a</a:t>
            </a:r>
            <a:r>
              <a:rPr spc="-375" dirty="0"/>
              <a:t>g</a:t>
            </a:r>
            <a:r>
              <a:rPr spc="-245" dirty="0"/>
              <a:t>er</a:t>
            </a:r>
            <a:r>
              <a:rPr spc="-185" dirty="0"/>
              <a:t> </a:t>
            </a:r>
            <a:r>
              <a:rPr spc="-265" dirty="0"/>
              <a:t>b</a:t>
            </a:r>
            <a:r>
              <a:rPr spc="-270" dirty="0"/>
              <a:t>u</a:t>
            </a:r>
            <a:r>
              <a:rPr spc="-114" dirty="0"/>
              <a:t>i</a:t>
            </a:r>
            <a:r>
              <a:rPr spc="-80" dirty="0"/>
              <a:t>l</a:t>
            </a:r>
            <a:r>
              <a:rPr spc="-290" dirty="0"/>
              <a:t>t</a:t>
            </a:r>
            <a:r>
              <a:rPr spc="-220" dirty="0"/>
              <a:t> </a:t>
            </a:r>
            <a:r>
              <a:rPr spc="-235" dirty="0"/>
              <a:t>on</a:t>
            </a:r>
            <a:r>
              <a:rPr spc="-210" dirty="0"/>
              <a:t> </a:t>
            </a:r>
            <a:r>
              <a:rPr spc="-235" dirty="0"/>
              <a:t>O</a:t>
            </a:r>
            <a:r>
              <a:rPr spc="-229" dirty="0"/>
              <a:t>p</a:t>
            </a:r>
            <a:r>
              <a:rPr spc="-265" dirty="0"/>
              <a:t>en</a:t>
            </a:r>
            <a:r>
              <a:rPr spc="-220" dirty="0"/>
              <a:t> </a:t>
            </a:r>
            <a:r>
              <a:rPr spc="-405" dirty="0"/>
              <a:t>S</a:t>
            </a:r>
            <a:r>
              <a:rPr spc="-240" dirty="0"/>
              <a:t>o</a:t>
            </a:r>
            <a:r>
              <a:rPr spc="-254" dirty="0"/>
              <a:t>u</a:t>
            </a:r>
            <a:r>
              <a:rPr spc="-200" dirty="0"/>
              <a:t>r</a:t>
            </a:r>
            <a:r>
              <a:rPr spc="-300" dirty="0"/>
              <a:t>c</a:t>
            </a:r>
            <a:r>
              <a:rPr spc="-26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82" y="919787"/>
            <a:ext cx="10842625" cy="51593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45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b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rce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marR="5080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Architecture,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supporting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frameworks,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templates,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CLI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tools,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components,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dev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tools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admin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tools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are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open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source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rce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omm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p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05" dirty="0">
                <a:latin typeface="Tahoma"/>
                <a:cs typeface="Tahoma"/>
              </a:rPr>
              <a:t>j</a:t>
            </a:r>
            <a:r>
              <a:rPr sz="2400" spc="-17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40" dirty="0">
                <a:latin typeface="Tahoma"/>
                <a:cs typeface="Tahoma"/>
              </a:rPr>
              <a:t>u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ch</a:t>
            </a:r>
            <a:r>
              <a:rPr sz="2200" spc="-65" dirty="0">
                <a:latin typeface="Tahoma"/>
                <a:cs typeface="Tahoma"/>
              </a:rPr>
              <a:t>et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1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1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5" dirty="0">
                <a:latin typeface="Tahoma"/>
                <a:cs typeface="Tahoma"/>
              </a:rPr>
              <a:t>Integrations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through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Adobe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90" dirty="0">
                <a:latin typeface="Tahoma"/>
                <a:cs typeface="Tahoma"/>
              </a:rPr>
              <a:t>IO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plugins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9976" y="2896361"/>
            <a:ext cx="1979675" cy="8023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8269" y="3896105"/>
            <a:ext cx="1556003" cy="14058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87590" y="4598670"/>
            <a:ext cx="1101851" cy="10553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37781" y="3130295"/>
            <a:ext cx="1055369" cy="105459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3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9009" y="6574091"/>
            <a:ext cx="9144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85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836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A</a:t>
            </a:r>
            <a:r>
              <a:rPr spc="-220" dirty="0"/>
              <a:t>EM</a:t>
            </a:r>
            <a:r>
              <a:rPr spc="-210" dirty="0"/>
              <a:t> </a:t>
            </a:r>
            <a:r>
              <a:rPr spc="-355" dirty="0"/>
              <a:t>6</a:t>
            </a:r>
            <a:r>
              <a:rPr spc="-170" dirty="0"/>
              <a:t>.</a:t>
            </a:r>
            <a:r>
              <a:rPr spc="-405" dirty="0"/>
              <a:t>5</a:t>
            </a:r>
            <a:r>
              <a:rPr spc="-140" dirty="0"/>
              <a:t>.</a:t>
            </a:r>
            <a:r>
              <a:rPr spc="-430" dirty="0"/>
              <a:t>x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305" dirty="0"/>
              <a:t>D</a:t>
            </a:r>
            <a:r>
              <a:rPr spc="-185" dirty="0"/>
              <a:t>o</a:t>
            </a:r>
            <a:r>
              <a:rPr spc="-440" dirty="0"/>
              <a:t>w</a:t>
            </a:r>
            <a:r>
              <a:rPr spc="-204" dirty="0"/>
              <a:t>nlo</a:t>
            </a:r>
            <a:r>
              <a:rPr spc="-250" dirty="0"/>
              <a:t>ad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8781" y="928787"/>
            <a:ext cx="10807065" cy="299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300"/>
              </a:lnSpc>
              <a:spcBef>
                <a:spcPts val="100"/>
              </a:spcBef>
            </a:pPr>
            <a:r>
              <a:rPr sz="2400" spc="-114" dirty="0">
                <a:latin typeface="Tahoma"/>
                <a:cs typeface="Tahoma"/>
              </a:rPr>
              <a:t>Customer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must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have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valid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maintenance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support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contract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gain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access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download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q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90" dirty="0">
                <a:latin typeface="Tahoma"/>
                <a:cs typeface="Tahoma"/>
              </a:rPr>
              <a:t>c</a:t>
            </a:r>
            <a:r>
              <a:rPr sz="2400" spc="-30" dirty="0">
                <a:latin typeface="Tahoma"/>
                <a:cs typeface="Tahoma"/>
              </a:rPr>
              <a:t>k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2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j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95" dirty="0">
                <a:latin typeface="Tahoma"/>
                <a:cs typeface="Tahoma"/>
              </a:rPr>
              <a:t>ice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355" dirty="0">
                <a:latin typeface="Tahoma"/>
                <a:cs typeface="Tahoma"/>
              </a:rPr>
              <a:t>.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5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https://licensing.adobe.com/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5" dirty="0">
                <a:latin typeface="Tahoma"/>
                <a:cs typeface="Tahoma"/>
              </a:rPr>
              <a:t>Business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partners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can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email</a:t>
            </a:r>
            <a:r>
              <a:rPr sz="2200" spc="350" dirty="0">
                <a:latin typeface="Tahoma"/>
                <a:cs typeface="Tahoma"/>
              </a:rPr>
              <a:t> </a:t>
            </a:r>
            <a:r>
              <a:rPr sz="22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spphelp@adobe.com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10" dirty="0">
                <a:latin typeface="Tahoma"/>
                <a:cs typeface="Tahoma"/>
              </a:rPr>
              <a:t>Dispatcher</a:t>
            </a:r>
            <a:endParaRPr sz="2400">
              <a:latin typeface="Tahoma"/>
              <a:cs typeface="Tahoma"/>
            </a:endParaRPr>
          </a:p>
          <a:p>
            <a:pPr marL="563245" marR="328930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https://experienceleague.adobe.com/docs/experience-manager-dispatcher/using/getting- </a:t>
            </a:r>
            <a:r>
              <a:rPr sz="2200" spc="-675" dirty="0">
                <a:latin typeface="Tahoma"/>
                <a:cs typeface="Tahoma"/>
                <a:hlinkClick r:id="rId4"/>
              </a:rPr>
              <a:t> </a:t>
            </a:r>
            <a:r>
              <a:rPr sz="22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started/release-notes.html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15405" y="4173473"/>
            <a:ext cx="4676775" cy="1996439"/>
            <a:chOff x="5915405" y="4173473"/>
            <a:chExt cx="4676775" cy="199643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5405" y="4173473"/>
              <a:ext cx="4676393" cy="19964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9716" y="4367784"/>
              <a:ext cx="4089653" cy="1409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4577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4" dirty="0">
                <a:solidFill>
                  <a:srgbClr val="FF0000"/>
                </a:solidFill>
              </a:rPr>
              <a:t>AE</a:t>
            </a:r>
            <a:r>
              <a:rPr sz="2800" spc="-165" dirty="0">
                <a:solidFill>
                  <a:srgbClr val="FF0000"/>
                </a:solidFill>
              </a:rPr>
              <a:t>M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305" dirty="0">
                <a:solidFill>
                  <a:srgbClr val="FF0000"/>
                </a:solidFill>
              </a:rPr>
              <a:t>S</a:t>
            </a:r>
            <a:r>
              <a:rPr sz="2800" spc="-285" dirty="0">
                <a:solidFill>
                  <a:srgbClr val="FF0000"/>
                </a:solidFill>
              </a:rPr>
              <a:t>e</a:t>
            </a:r>
            <a:r>
              <a:rPr sz="2800" spc="-114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25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9415" y="945881"/>
            <a:ext cx="5407025" cy="475043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20" dirty="0">
                <a:latin typeface="Tahoma"/>
                <a:cs typeface="Tahoma"/>
              </a:rPr>
              <a:t>AE</a:t>
            </a:r>
            <a:r>
              <a:rPr sz="220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aa</a:t>
            </a:r>
            <a:r>
              <a:rPr sz="2200" spc="-55" dirty="0">
                <a:latin typeface="Tahoma"/>
                <a:cs typeface="Tahoma"/>
              </a:rPr>
              <a:t>C</a:t>
            </a:r>
            <a:r>
              <a:rPr sz="2200" spc="-190" dirty="0">
                <a:latin typeface="Tahoma"/>
                <a:cs typeface="Tahoma"/>
              </a:rPr>
              <a:t>S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30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405" dirty="0">
                <a:latin typeface="Tahoma"/>
                <a:cs typeface="Tahoma"/>
              </a:rPr>
              <a:t>&lt;</a:t>
            </a:r>
            <a:r>
              <a:rPr sz="2200" i="1" spc="-445" dirty="0">
                <a:latin typeface="Verdana"/>
                <a:cs typeface="Verdana"/>
              </a:rPr>
              <a:t>U</a:t>
            </a:r>
            <a:r>
              <a:rPr sz="2200" i="1" spc="-250" dirty="0">
                <a:latin typeface="Verdana"/>
                <a:cs typeface="Verdana"/>
              </a:rPr>
              <a:t>I</a:t>
            </a:r>
            <a:r>
              <a:rPr sz="2200" i="1" spc="-320" dirty="0">
                <a:latin typeface="Verdana"/>
                <a:cs typeface="Verdana"/>
              </a:rPr>
              <a:t>D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mi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405" dirty="0">
                <a:latin typeface="Tahoma"/>
                <a:cs typeface="Tahoma"/>
              </a:rPr>
              <a:t>&lt;</a:t>
            </a:r>
            <a:r>
              <a:rPr sz="2200" i="1" spc="-445" dirty="0">
                <a:latin typeface="Verdana"/>
                <a:cs typeface="Verdana"/>
              </a:rPr>
              <a:t>U</a:t>
            </a:r>
            <a:r>
              <a:rPr sz="2200" i="1" spc="-250" dirty="0">
                <a:latin typeface="Verdana"/>
                <a:cs typeface="Verdana"/>
              </a:rPr>
              <a:t>I</a:t>
            </a:r>
            <a:r>
              <a:rPr sz="2200" i="1" spc="-320" dirty="0">
                <a:latin typeface="Verdana"/>
                <a:cs typeface="Verdana"/>
              </a:rPr>
              <a:t>D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405" dirty="0">
                <a:latin typeface="Tahoma"/>
                <a:cs typeface="Tahoma"/>
              </a:rPr>
              <a:t>&lt;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929005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005" algn="l"/>
                <a:tab pos="929640" algn="l"/>
              </a:tabLst>
            </a:pPr>
            <a:r>
              <a:rPr sz="2200" spc="-45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30" dirty="0">
                <a:latin typeface="Tahoma"/>
                <a:cs typeface="Tahoma"/>
              </a:rPr>
              <a:t>“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45" dirty="0">
                <a:latin typeface="Tahoma"/>
                <a:cs typeface="Tahoma"/>
              </a:rPr>
              <a:t>r</a:t>
            </a:r>
            <a:r>
              <a:rPr sz="2200" spc="-265" dirty="0">
                <a:latin typeface="Tahoma"/>
                <a:cs typeface="Tahoma"/>
              </a:rPr>
              <a:t>”</a:t>
            </a:r>
            <a:endParaRPr sz="2200">
              <a:latin typeface="Tahoma"/>
              <a:cs typeface="Tahoma"/>
            </a:endParaRPr>
          </a:p>
          <a:p>
            <a:pPr marL="929005" lvl="1" indent="-344805">
              <a:lnSpc>
                <a:spcPct val="100000"/>
              </a:lnSpc>
              <a:spcBef>
                <a:spcPts val="1205"/>
              </a:spcBef>
              <a:buClr>
                <a:srgbClr val="252525"/>
              </a:buClr>
              <a:buChar char="-"/>
              <a:tabLst>
                <a:tab pos="929005" algn="l"/>
                <a:tab pos="929640" algn="l"/>
              </a:tabLst>
            </a:pPr>
            <a:r>
              <a:rPr sz="2200" spc="-30" dirty="0">
                <a:latin typeface="Tahoma"/>
                <a:cs typeface="Tahoma"/>
              </a:rPr>
              <a:t>im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10" dirty="0">
                <a:latin typeface="Tahoma"/>
                <a:cs typeface="Tahoma"/>
              </a:rPr>
              <a:t>.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120" dirty="0">
                <a:latin typeface="Tahoma"/>
                <a:cs typeface="Tahoma"/>
              </a:rPr>
              <a:t>p</a:t>
            </a:r>
            <a:r>
              <a:rPr sz="2200" spc="-335" dirty="0">
                <a:latin typeface="Tahoma"/>
                <a:cs typeface="Tahoma"/>
              </a:rPr>
              <a:t>.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pp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929640" marR="224154" lvl="1" indent="-344805">
              <a:lnSpc>
                <a:spcPct val="100000"/>
              </a:lnSpc>
              <a:spcBef>
                <a:spcPts val="1195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85" dirty="0">
                <a:latin typeface="Tahoma"/>
                <a:cs typeface="Tahoma"/>
              </a:rPr>
              <a:t>’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n 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7716" y="5585580"/>
            <a:ext cx="42113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80" dirty="0">
                <a:latin typeface="Tahoma"/>
                <a:cs typeface="Tahoma"/>
              </a:rPr>
              <a:t>i</a:t>
            </a:r>
            <a:r>
              <a:rPr sz="1600" b="1" spc="-180" dirty="0">
                <a:latin typeface="Tahoma"/>
                <a:cs typeface="Tahoma"/>
              </a:rPr>
              <a:t>n</a:t>
            </a:r>
            <a:r>
              <a:rPr sz="1600" b="1" spc="-120" dirty="0">
                <a:latin typeface="Tahoma"/>
                <a:cs typeface="Tahoma"/>
              </a:rPr>
              <a:t>s</a:t>
            </a:r>
            <a:r>
              <a:rPr sz="1600" b="1" spc="-165" dirty="0">
                <a:latin typeface="Tahoma"/>
                <a:cs typeface="Tahoma"/>
              </a:rPr>
              <a:t>t</a:t>
            </a:r>
            <a:r>
              <a:rPr sz="1600" b="1" spc="-175" dirty="0">
                <a:latin typeface="Tahoma"/>
                <a:cs typeface="Tahoma"/>
              </a:rPr>
              <a:t>a</a:t>
            </a:r>
            <a:r>
              <a:rPr sz="1600" b="1" spc="-145" dirty="0">
                <a:latin typeface="Tahoma"/>
                <a:cs typeface="Tahoma"/>
              </a:rPr>
              <a:t>nc</a:t>
            </a:r>
            <a:r>
              <a:rPr sz="1600" b="1" spc="-114" dirty="0">
                <a:latin typeface="Tahoma"/>
                <a:cs typeface="Tahoma"/>
              </a:rPr>
              <a:t>e</a:t>
            </a:r>
            <a:r>
              <a:rPr sz="1600" b="1" spc="-185" dirty="0">
                <a:latin typeface="Tahoma"/>
                <a:cs typeface="Tahoma"/>
              </a:rPr>
              <a:t>s</a:t>
            </a:r>
            <a:r>
              <a:rPr sz="1600" b="1" spc="-155" dirty="0">
                <a:latin typeface="Tahoma"/>
                <a:cs typeface="Tahoma"/>
              </a:rPr>
              <a:t> </a:t>
            </a:r>
            <a:r>
              <a:rPr sz="1600" spc="-285" dirty="0">
                <a:latin typeface="Tahoma"/>
                <a:cs typeface="Tahoma"/>
              </a:rPr>
              <a:t>=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105" dirty="0">
                <a:latin typeface="Tahoma"/>
                <a:cs typeface="Tahoma"/>
              </a:rPr>
              <a:t>S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5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v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c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150" dirty="0">
                <a:latin typeface="Tahoma"/>
                <a:cs typeface="Tahoma"/>
              </a:rPr>
              <a:t>cloudmanager</a:t>
            </a:r>
            <a:r>
              <a:rPr sz="1600" b="1" spc="-140" dirty="0">
                <a:latin typeface="Tahoma"/>
                <a:cs typeface="Tahoma"/>
              </a:rPr>
              <a:t> </a:t>
            </a:r>
            <a:r>
              <a:rPr sz="1600" b="1" spc="-145" dirty="0">
                <a:latin typeface="Tahoma"/>
                <a:cs typeface="Tahoma"/>
              </a:rPr>
              <a:t>instance </a:t>
            </a:r>
            <a:r>
              <a:rPr sz="1600" spc="-285" dirty="0">
                <a:latin typeface="Tahoma"/>
                <a:cs typeface="Tahoma"/>
              </a:rPr>
              <a:t>=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Governs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Cloud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55" dirty="0">
                <a:latin typeface="Tahoma"/>
                <a:cs typeface="Tahoma"/>
              </a:rPr>
              <a:t>Manager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12992" y="1225296"/>
            <a:ext cx="5767070" cy="4368165"/>
            <a:chOff x="6412992" y="1225296"/>
            <a:chExt cx="5767070" cy="43681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2992" y="1225296"/>
              <a:ext cx="5766815" cy="43677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256" y="1432560"/>
              <a:ext cx="5154167" cy="37551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15493" y="1427797"/>
              <a:ext cx="5163820" cy="3764915"/>
            </a:xfrm>
            <a:custGeom>
              <a:avLst/>
              <a:gdLst/>
              <a:ahLst/>
              <a:cxnLst/>
              <a:rect l="l" t="t" r="r" b="b"/>
              <a:pathLst>
                <a:path w="5163820" h="3764915">
                  <a:moveTo>
                    <a:pt x="0" y="0"/>
                  </a:moveTo>
                  <a:lnTo>
                    <a:pt x="5163692" y="0"/>
                  </a:lnTo>
                  <a:lnTo>
                    <a:pt x="5163692" y="3764661"/>
                  </a:lnTo>
                  <a:lnTo>
                    <a:pt x="0" y="37646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300</a:t>
            </a:fld>
            <a:endParaRPr spc="-6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98050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5" dirty="0">
                <a:latin typeface="Tahoma"/>
                <a:cs typeface="Tahoma"/>
              </a:rPr>
              <a:t>Only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available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added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Business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Owner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product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profile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1131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0" dirty="0">
                <a:solidFill>
                  <a:srgbClr val="FF0000"/>
                </a:solidFill>
              </a:rPr>
              <a:t>Q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k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Ac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t</a:t>
            </a:r>
            <a:r>
              <a:rPr sz="2800" spc="-254" dirty="0">
                <a:solidFill>
                  <a:srgbClr val="FF0000"/>
                </a:solidFill>
              </a:rPr>
              <a:t>o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305" dirty="0">
                <a:solidFill>
                  <a:srgbClr val="FF0000"/>
                </a:solidFill>
              </a:rPr>
              <a:t>S</a:t>
            </a:r>
            <a:r>
              <a:rPr sz="2800" spc="-285" dirty="0">
                <a:solidFill>
                  <a:srgbClr val="FF0000"/>
                </a:solidFill>
              </a:rPr>
              <a:t>e</a:t>
            </a:r>
            <a:r>
              <a:rPr sz="2800" spc="-114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12776" y="1389888"/>
            <a:ext cx="12076430" cy="5422900"/>
            <a:chOff x="112776" y="1389888"/>
            <a:chExt cx="12076430" cy="5422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6" y="1389888"/>
              <a:ext cx="5888735" cy="24505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39" y="1597152"/>
              <a:ext cx="5276087" cy="18379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5277" y="1592389"/>
              <a:ext cx="5285740" cy="1847850"/>
            </a:xfrm>
            <a:custGeom>
              <a:avLst/>
              <a:gdLst/>
              <a:ahLst/>
              <a:cxnLst/>
              <a:rect l="l" t="t" r="r" b="b"/>
              <a:pathLst>
                <a:path w="5285740" h="1847850">
                  <a:moveTo>
                    <a:pt x="0" y="0"/>
                  </a:moveTo>
                  <a:lnTo>
                    <a:pt x="5285613" y="0"/>
                  </a:lnTo>
                  <a:lnTo>
                    <a:pt x="5285613" y="1847469"/>
                  </a:lnTo>
                  <a:lnTo>
                    <a:pt x="0" y="18474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4384" y="3099816"/>
              <a:ext cx="2429255" cy="37124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1647" y="3307079"/>
              <a:ext cx="1816607" cy="30998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36885" y="3302317"/>
              <a:ext cx="1826260" cy="3109595"/>
            </a:xfrm>
            <a:custGeom>
              <a:avLst/>
              <a:gdLst/>
              <a:ahLst/>
              <a:cxnLst/>
              <a:rect l="l" t="t" r="r" b="b"/>
              <a:pathLst>
                <a:path w="1826260" h="3109595">
                  <a:moveTo>
                    <a:pt x="0" y="0"/>
                  </a:moveTo>
                  <a:lnTo>
                    <a:pt x="1826132" y="0"/>
                  </a:lnTo>
                  <a:lnTo>
                    <a:pt x="1826132" y="3109341"/>
                  </a:lnTo>
                  <a:lnTo>
                    <a:pt x="0" y="310934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43172" y="2817875"/>
              <a:ext cx="1816735" cy="2700655"/>
            </a:xfrm>
            <a:custGeom>
              <a:avLst/>
              <a:gdLst/>
              <a:ahLst/>
              <a:cxnLst/>
              <a:rect l="l" t="t" r="r" b="b"/>
              <a:pathLst>
                <a:path w="1816735" h="2700654">
                  <a:moveTo>
                    <a:pt x="1130807" y="0"/>
                  </a:moveTo>
                  <a:lnTo>
                    <a:pt x="1566671" y="0"/>
                  </a:lnTo>
                  <a:lnTo>
                    <a:pt x="1566671" y="414527"/>
                  </a:lnTo>
                  <a:lnTo>
                    <a:pt x="1130807" y="414527"/>
                  </a:lnTo>
                  <a:lnTo>
                    <a:pt x="1130807" y="0"/>
                  </a:lnTo>
                  <a:close/>
                </a:path>
                <a:path w="1816735" h="2700654">
                  <a:moveTo>
                    <a:pt x="0" y="2209800"/>
                  </a:moveTo>
                  <a:lnTo>
                    <a:pt x="1816607" y="2209800"/>
                  </a:lnTo>
                  <a:lnTo>
                    <a:pt x="1816607" y="2700528"/>
                  </a:lnTo>
                  <a:lnTo>
                    <a:pt x="0" y="2700528"/>
                  </a:lnTo>
                  <a:lnTo>
                    <a:pt x="0" y="2209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1799" y="2721864"/>
              <a:ext cx="5407151" cy="39380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9064" y="2929128"/>
              <a:ext cx="4794491" cy="33253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984301" y="2924365"/>
              <a:ext cx="4804410" cy="3335020"/>
            </a:xfrm>
            <a:custGeom>
              <a:avLst/>
              <a:gdLst/>
              <a:ahLst/>
              <a:cxnLst/>
              <a:rect l="l" t="t" r="r" b="b"/>
              <a:pathLst>
                <a:path w="4804409" h="3335020">
                  <a:moveTo>
                    <a:pt x="0" y="0"/>
                  </a:moveTo>
                  <a:lnTo>
                    <a:pt x="4804029" y="0"/>
                  </a:lnTo>
                  <a:lnTo>
                    <a:pt x="4804029" y="3334892"/>
                  </a:lnTo>
                  <a:lnTo>
                    <a:pt x="0" y="33348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5960" y="5123700"/>
              <a:ext cx="1298447" cy="39622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38824" y="4973084"/>
            <a:ext cx="31419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Tahoma"/>
                <a:cs typeface="Tahoma"/>
              </a:rPr>
              <a:t>T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85" dirty="0">
                <a:latin typeface="Tahoma"/>
                <a:cs typeface="Tahoma"/>
              </a:rPr>
              <a:t>a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40" dirty="0">
                <a:latin typeface="Tahoma"/>
                <a:cs typeface="Tahoma"/>
              </a:rPr>
              <a:t>n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n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u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cc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dirty="0">
                <a:latin typeface="Tahoma"/>
                <a:cs typeface="Tahoma"/>
              </a:rPr>
              <a:t>t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23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h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ve  </a:t>
            </a:r>
            <a:r>
              <a:rPr sz="1800" spc="-25" dirty="0">
                <a:latin typeface="Tahoma"/>
                <a:cs typeface="Tahoma"/>
              </a:rPr>
              <a:t>D</a:t>
            </a:r>
            <a:r>
              <a:rPr sz="1800" spc="-70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p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y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80" dirty="0">
                <a:latin typeface="Tahoma"/>
                <a:cs typeface="Tahoma"/>
              </a:rPr>
              <a:t>en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95" dirty="0">
                <a:latin typeface="Tahoma"/>
                <a:cs typeface="Tahoma"/>
              </a:rPr>
              <a:t>M</a:t>
            </a:r>
            <a:r>
              <a:rPr sz="1800" spc="-85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n</a:t>
            </a:r>
            <a:r>
              <a:rPr sz="1800" spc="-105" dirty="0">
                <a:latin typeface="Tahoma"/>
                <a:cs typeface="Tahoma"/>
              </a:rPr>
              <a:t>a</a:t>
            </a:r>
            <a:r>
              <a:rPr sz="1800" spc="-110" dirty="0">
                <a:latin typeface="Tahoma"/>
                <a:cs typeface="Tahoma"/>
              </a:rPr>
              <a:t>g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cc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15" dirty="0">
                <a:latin typeface="Tahoma"/>
                <a:cs typeface="Tahoma"/>
              </a:rPr>
              <a:t>nl</a:t>
            </a:r>
            <a:r>
              <a:rPr sz="1800" spc="-55" dirty="0">
                <a:latin typeface="Tahoma"/>
                <a:cs typeface="Tahoma"/>
              </a:rPr>
              <a:t>y  </a:t>
            </a:r>
            <a:r>
              <a:rPr sz="1800" spc="-85" dirty="0">
                <a:latin typeface="Tahoma"/>
                <a:cs typeface="Tahoma"/>
              </a:rPr>
              <a:t>a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50" dirty="0">
                <a:latin typeface="Tahoma"/>
                <a:cs typeface="Tahoma"/>
              </a:rPr>
              <a:t>d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w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20" dirty="0">
                <a:latin typeface="Tahoma"/>
                <a:cs typeface="Tahoma"/>
              </a:rPr>
              <a:t>l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2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h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65" dirty="0">
                <a:latin typeface="Tahoma"/>
                <a:cs typeface="Tahoma"/>
              </a:rPr>
              <a:t>en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em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301</a:t>
            </a:fld>
            <a:endParaRPr spc="-6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58012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14" dirty="0">
                <a:solidFill>
                  <a:srgbClr val="FF0000"/>
                </a:solidFill>
              </a:rPr>
              <a:t>il</a:t>
            </a:r>
            <a:r>
              <a:rPr sz="2800" spc="-18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3460" y="946403"/>
            <a:ext cx="5503545" cy="52679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295"/>
              </a:spcBef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&amp;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(</a:t>
            </a:r>
            <a:r>
              <a:rPr sz="2200" spc="-120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27940" marR="5080" indent="227965">
              <a:lnSpc>
                <a:spcPts val="4250"/>
              </a:lnSpc>
              <a:buFont typeface="Arial MT"/>
              <a:buChar char="•"/>
              <a:tabLst>
                <a:tab pos="600710" algn="l"/>
                <a:tab pos="601345" algn="l"/>
              </a:tabLst>
            </a:pPr>
            <a:r>
              <a:rPr sz="2200" spc="-155" dirty="0">
                <a:latin typeface="Tahoma"/>
                <a:cs typeface="Tahoma"/>
              </a:rPr>
              <a:t>https://my.cloudmanager.adobe.com/&lt;</a:t>
            </a:r>
            <a:r>
              <a:rPr sz="2200" i="1" spc="-155" dirty="0">
                <a:latin typeface="Verdana"/>
                <a:cs typeface="Verdana"/>
              </a:rPr>
              <a:t>UID</a:t>
            </a:r>
            <a:r>
              <a:rPr sz="2200" spc="-155" dirty="0">
                <a:latin typeface="Tahoma"/>
                <a:cs typeface="Tahoma"/>
              </a:rPr>
              <a:t>&gt;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x</a:t>
            </a:r>
            <a:r>
              <a:rPr sz="2200" spc="-325" dirty="0">
                <a:latin typeface="Tahoma"/>
                <a:cs typeface="Tahoma"/>
              </a:rPr>
              <a:t>.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ene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600710" indent="-34480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600710" algn="l"/>
                <a:tab pos="60134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5" dirty="0">
                <a:latin typeface="Tahoma"/>
                <a:cs typeface="Tahoma"/>
              </a:rPr>
              <a:t>l</a:t>
            </a:r>
            <a:endParaRPr sz="2200">
              <a:latin typeface="Tahoma"/>
              <a:cs typeface="Tahoma"/>
            </a:endParaRPr>
          </a:p>
          <a:p>
            <a:pPr marL="60071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00710" algn="l"/>
                <a:tab pos="60134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0071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00710" algn="l"/>
                <a:tab pos="601345" algn="l"/>
              </a:tabLst>
            </a:pPr>
            <a:r>
              <a:rPr sz="2200" spc="-95" dirty="0">
                <a:latin typeface="Tahoma"/>
                <a:cs typeface="Tahoma"/>
              </a:rPr>
              <a:t>Developer: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Access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Git/pipelines</a:t>
            </a:r>
            <a:endParaRPr sz="2200">
              <a:latin typeface="Tahoma"/>
              <a:cs typeface="Tahoma"/>
            </a:endParaRPr>
          </a:p>
          <a:p>
            <a:pPr marL="60071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00710" algn="l"/>
                <a:tab pos="601345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00710" marR="25971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00710" algn="l"/>
                <a:tab pos="60134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30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x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80" dirty="0">
                <a:latin typeface="Tahoma"/>
                <a:cs typeface="Tahoma"/>
              </a:rPr>
              <a:t>i</a:t>
            </a:r>
            <a:r>
              <a:rPr sz="1600" b="1" spc="-180" dirty="0">
                <a:latin typeface="Tahoma"/>
                <a:cs typeface="Tahoma"/>
              </a:rPr>
              <a:t>n</a:t>
            </a:r>
            <a:r>
              <a:rPr sz="1600" b="1" spc="-120" dirty="0">
                <a:latin typeface="Tahoma"/>
                <a:cs typeface="Tahoma"/>
              </a:rPr>
              <a:t>s</a:t>
            </a:r>
            <a:r>
              <a:rPr sz="1600" b="1" spc="-165" dirty="0">
                <a:latin typeface="Tahoma"/>
                <a:cs typeface="Tahoma"/>
              </a:rPr>
              <a:t>t</a:t>
            </a:r>
            <a:r>
              <a:rPr sz="1600" b="1" spc="-175" dirty="0">
                <a:latin typeface="Tahoma"/>
                <a:cs typeface="Tahoma"/>
              </a:rPr>
              <a:t>a</a:t>
            </a:r>
            <a:r>
              <a:rPr sz="1600" b="1" spc="-145" dirty="0">
                <a:latin typeface="Tahoma"/>
                <a:cs typeface="Tahoma"/>
              </a:rPr>
              <a:t>nc</a:t>
            </a:r>
            <a:r>
              <a:rPr sz="1600" b="1" spc="-114" dirty="0">
                <a:latin typeface="Tahoma"/>
                <a:cs typeface="Tahoma"/>
              </a:rPr>
              <a:t>e</a:t>
            </a:r>
            <a:r>
              <a:rPr sz="1600" b="1" spc="-185" dirty="0">
                <a:latin typeface="Tahoma"/>
                <a:cs typeface="Tahoma"/>
              </a:rPr>
              <a:t>s</a:t>
            </a:r>
            <a:r>
              <a:rPr sz="1600" b="1" spc="-155" dirty="0">
                <a:latin typeface="Tahoma"/>
                <a:cs typeface="Tahoma"/>
              </a:rPr>
              <a:t> </a:t>
            </a:r>
            <a:r>
              <a:rPr sz="1600" spc="-285" dirty="0">
                <a:latin typeface="Tahoma"/>
                <a:cs typeface="Tahoma"/>
              </a:rPr>
              <a:t>=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105" dirty="0">
                <a:latin typeface="Tahoma"/>
                <a:cs typeface="Tahoma"/>
              </a:rPr>
              <a:t>S</a:t>
            </a:r>
            <a:r>
              <a:rPr sz="1600" spc="-90" dirty="0">
                <a:latin typeface="Tahoma"/>
                <a:cs typeface="Tahoma"/>
              </a:rPr>
              <a:t>e</a:t>
            </a:r>
            <a:r>
              <a:rPr sz="1600" spc="5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v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c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150" dirty="0">
                <a:latin typeface="Tahoma"/>
                <a:cs typeface="Tahoma"/>
              </a:rPr>
              <a:t>cloudmanager</a:t>
            </a:r>
            <a:r>
              <a:rPr sz="1600" b="1" spc="-140" dirty="0">
                <a:latin typeface="Tahoma"/>
                <a:cs typeface="Tahoma"/>
              </a:rPr>
              <a:t> </a:t>
            </a:r>
            <a:r>
              <a:rPr sz="1600" b="1" spc="-145" dirty="0">
                <a:latin typeface="Tahoma"/>
                <a:cs typeface="Tahoma"/>
              </a:rPr>
              <a:t>instance</a:t>
            </a:r>
            <a:r>
              <a:rPr sz="1600" b="1" spc="-150" dirty="0">
                <a:latin typeface="Tahoma"/>
                <a:cs typeface="Tahoma"/>
              </a:rPr>
              <a:t> </a:t>
            </a:r>
            <a:r>
              <a:rPr sz="1600" spc="-285" dirty="0">
                <a:latin typeface="Tahoma"/>
                <a:cs typeface="Tahoma"/>
              </a:rPr>
              <a:t>=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Governs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Cloud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55" dirty="0">
                <a:latin typeface="Tahoma"/>
                <a:cs typeface="Tahoma"/>
              </a:rPr>
              <a:t>Manager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45807" y="1106424"/>
            <a:ext cx="4425950" cy="4843780"/>
            <a:chOff x="6845807" y="1106424"/>
            <a:chExt cx="4425950" cy="4843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5807" y="1106424"/>
              <a:ext cx="4425694" cy="48432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3071" y="1313688"/>
              <a:ext cx="3813047" cy="42306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48309" y="1308925"/>
              <a:ext cx="3822700" cy="4240530"/>
            </a:xfrm>
            <a:custGeom>
              <a:avLst/>
              <a:gdLst/>
              <a:ahLst/>
              <a:cxnLst/>
              <a:rect l="l" t="t" r="r" b="b"/>
              <a:pathLst>
                <a:path w="3822700" h="4240530">
                  <a:moveTo>
                    <a:pt x="0" y="0"/>
                  </a:moveTo>
                  <a:lnTo>
                    <a:pt x="3822573" y="0"/>
                  </a:lnTo>
                  <a:lnTo>
                    <a:pt x="3822573" y="4240149"/>
                  </a:lnTo>
                  <a:lnTo>
                    <a:pt x="0" y="42401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302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6509" y="1849628"/>
            <a:ext cx="2978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95" dirty="0">
                <a:solidFill>
                  <a:srgbClr val="FF0000"/>
                </a:solidFill>
                <a:latin typeface="Tahoma"/>
                <a:cs typeface="Tahoma"/>
              </a:rPr>
              <a:t>Demonstration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303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3060" y="2534995"/>
            <a:ext cx="43376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16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229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2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15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20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200" b="1" spc="-13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7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b="1" spc="-1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 a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0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5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200" b="1" spc="-15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0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75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2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b="1" spc="-16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2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869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>
                <a:solidFill>
                  <a:srgbClr val="FF0000"/>
                </a:solidFill>
              </a:rPr>
              <a:t>Hierarchy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of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Entities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in</a:t>
            </a:r>
            <a:r>
              <a:rPr sz="2800" spc="-204" dirty="0">
                <a:solidFill>
                  <a:srgbClr val="FF0000"/>
                </a:solidFill>
              </a:rPr>
              <a:t> Cloud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Manager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20040" y="1210055"/>
            <a:ext cx="11579860" cy="3784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50"/>
              </a:spcBef>
            </a:pPr>
            <a:r>
              <a:rPr sz="1800" spc="-55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b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x</a:t>
            </a:r>
            <a:r>
              <a:rPr sz="1800" spc="-60" dirty="0">
                <a:latin typeface="Tahoma"/>
                <a:cs typeface="Tahoma"/>
              </a:rPr>
              <a:t>p</a:t>
            </a:r>
            <a:r>
              <a:rPr sz="1800" spc="-114" dirty="0">
                <a:latin typeface="Tahoma"/>
                <a:cs typeface="Tahoma"/>
              </a:rPr>
              <a:t>er</a:t>
            </a:r>
            <a:r>
              <a:rPr sz="1800" spc="-70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C</a:t>
            </a:r>
            <a:r>
              <a:rPr sz="1800" spc="-30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95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50" dirty="0">
                <a:latin typeface="Tahoma"/>
                <a:cs typeface="Tahoma"/>
              </a:rPr>
              <a:t>r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z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991" y="2161032"/>
            <a:ext cx="2310765" cy="144208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83515" rIns="0" bIns="0" rtlCol="0">
            <a:spAutoFit/>
          </a:bodyPr>
          <a:lstStyle/>
          <a:p>
            <a:pPr marL="91440" marR="502920">
              <a:lnSpc>
                <a:spcPct val="100000"/>
              </a:lnSpc>
              <a:spcBef>
                <a:spcPts val="1445"/>
              </a:spcBef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b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45" dirty="0">
                <a:latin typeface="Tahoma"/>
                <a:cs typeface="Tahoma"/>
              </a:rPr>
              <a:t>x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er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C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u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30" dirty="0">
                <a:latin typeface="Tahoma"/>
                <a:cs typeface="Tahoma"/>
              </a:rPr>
              <a:t>r</a:t>
            </a:r>
            <a:r>
              <a:rPr sz="1400" spc="-105" dirty="0">
                <a:latin typeface="Tahoma"/>
                <a:cs typeface="Tahoma"/>
              </a:rPr>
              <a:t>v</a:t>
            </a:r>
            <a:r>
              <a:rPr sz="1400" spc="-55" dirty="0">
                <a:latin typeface="Tahoma"/>
                <a:cs typeface="Tahoma"/>
              </a:rPr>
              <a:t>ic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62255" indent="-171450">
              <a:lnSpc>
                <a:spcPct val="100000"/>
              </a:lnSpc>
              <a:buFont typeface="Arial MT"/>
              <a:buChar char="•"/>
              <a:tabLst>
                <a:tab pos="262890" algn="l"/>
              </a:tabLst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30" dirty="0">
                <a:latin typeface="Tahoma"/>
                <a:cs typeface="Tahoma"/>
              </a:rPr>
              <a:t>m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50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125" dirty="0">
                <a:latin typeface="Tahoma"/>
                <a:cs typeface="Tahoma"/>
              </a:rPr>
              <a:t>s</a:t>
            </a:r>
            <a:r>
              <a:rPr sz="1400" spc="-50" dirty="0">
                <a:latin typeface="Tahoma"/>
                <a:cs typeface="Tahoma"/>
              </a:rPr>
              <a:t>ole</a:t>
            </a:r>
            <a:endParaRPr sz="1400">
              <a:latin typeface="Tahoma"/>
              <a:cs typeface="Tahoma"/>
            </a:endParaRPr>
          </a:p>
          <a:p>
            <a:pPr marL="262255" indent="-171450">
              <a:lnSpc>
                <a:spcPct val="100000"/>
              </a:lnSpc>
              <a:buFont typeface="Arial MT"/>
              <a:buChar char="•"/>
              <a:tabLst>
                <a:tab pos="262890" algn="l"/>
              </a:tabLst>
            </a:pPr>
            <a:r>
              <a:rPr sz="1400" spc="-70" dirty="0">
                <a:latin typeface="Tahoma"/>
                <a:cs typeface="Tahoma"/>
              </a:rPr>
              <a:t>Launch</a:t>
            </a:r>
            <a:endParaRPr sz="1400">
              <a:latin typeface="Tahoma"/>
              <a:cs typeface="Tahoma"/>
            </a:endParaRPr>
          </a:p>
          <a:p>
            <a:pPr marL="91440">
              <a:lnSpc>
                <a:spcPct val="100000"/>
              </a:lnSpc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b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45" dirty="0">
                <a:latin typeface="Tahoma"/>
                <a:cs typeface="Tahoma"/>
              </a:rPr>
              <a:t>x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er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140" dirty="0">
                <a:latin typeface="Tahoma"/>
                <a:cs typeface="Tahoma"/>
              </a:rPr>
              <a:t>a</a:t>
            </a:r>
            <a:r>
              <a:rPr sz="1400" spc="-90" dirty="0">
                <a:latin typeface="Tahoma"/>
                <a:cs typeface="Tahoma"/>
              </a:rPr>
              <a:t>t</a:t>
            </a:r>
            <a:r>
              <a:rPr sz="1400" spc="-110" dirty="0">
                <a:latin typeface="Tahoma"/>
                <a:cs typeface="Tahoma"/>
              </a:rPr>
              <a:t>f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0" dirty="0">
                <a:latin typeface="Tahoma"/>
                <a:cs typeface="Tahoma"/>
              </a:rPr>
              <a:t>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9647" y="1947672"/>
            <a:ext cx="8620125" cy="1036319"/>
          </a:xfrm>
          <a:custGeom>
            <a:avLst/>
            <a:gdLst/>
            <a:ahLst/>
            <a:cxnLst/>
            <a:rect l="l" t="t" r="r" b="b"/>
            <a:pathLst>
              <a:path w="8620125" h="1036319">
                <a:moveTo>
                  <a:pt x="0" y="0"/>
                </a:moveTo>
                <a:lnTo>
                  <a:pt x="8619744" y="0"/>
                </a:lnTo>
                <a:lnTo>
                  <a:pt x="8619744" y="1036320"/>
                </a:lnTo>
                <a:lnTo>
                  <a:pt x="0" y="103632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7967" y="1974488"/>
            <a:ext cx="1393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lo</a:t>
            </a:r>
            <a:r>
              <a:rPr sz="1800" spc="-95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120" dirty="0">
                <a:latin typeface="Tahoma"/>
                <a:cs typeface="Tahoma"/>
              </a:rPr>
              <a:t>M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85" dirty="0">
                <a:latin typeface="Tahoma"/>
                <a:cs typeface="Tahoma"/>
              </a:rPr>
              <a:t>a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6096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37185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4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7296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75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8495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59695" y="2350007"/>
            <a:ext cx="1567180" cy="4972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835"/>
              </a:spcBef>
            </a:pP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g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68167" y="3322320"/>
            <a:ext cx="9031605" cy="2941320"/>
          </a:xfrm>
          <a:custGeom>
            <a:avLst/>
            <a:gdLst/>
            <a:ahLst/>
            <a:cxnLst/>
            <a:rect l="l" t="t" r="r" b="b"/>
            <a:pathLst>
              <a:path w="9031605" h="2941320">
                <a:moveTo>
                  <a:pt x="0" y="0"/>
                </a:moveTo>
                <a:lnTo>
                  <a:pt x="9031224" y="0"/>
                </a:lnTo>
                <a:lnTo>
                  <a:pt x="9031224" y="2941320"/>
                </a:lnTo>
                <a:lnTo>
                  <a:pt x="0" y="294132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84847" y="3608832"/>
            <a:ext cx="4871085" cy="11068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spc="-90" dirty="0">
                <a:latin typeface="Tahoma"/>
                <a:cs typeface="Tahoma"/>
              </a:rPr>
              <a:t>Environments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0880" y="3995928"/>
            <a:ext cx="780415" cy="60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275"/>
              </a:spcBef>
            </a:pPr>
            <a:r>
              <a:rPr sz="1800" spc="-85" dirty="0">
                <a:latin typeface="Tahoma"/>
                <a:cs typeface="Tahoma"/>
              </a:rPr>
              <a:t>Prod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9768" y="3995928"/>
            <a:ext cx="777240" cy="6127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6319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1285"/>
              </a:spcBef>
            </a:pPr>
            <a:r>
              <a:rPr sz="1800" spc="-145" dirty="0">
                <a:latin typeface="Tahoma"/>
                <a:cs typeface="Tahoma"/>
              </a:rPr>
              <a:t>Stage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49511" y="3998976"/>
            <a:ext cx="777240" cy="6127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6319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285"/>
              </a:spcBef>
            </a:pPr>
            <a:r>
              <a:rPr sz="1800" spc="-50" dirty="0">
                <a:latin typeface="Tahoma"/>
                <a:cs typeface="Tahoma"/>
              </a:rPr>
              <a:t>D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14" dirty="0">
                <a:latin typeface="Tahoma"/>
                <a:cs typeface="Tahoma"/>
              </a:rPr>
              <a:t>v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44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55352" y="3989832"/>
            <a:ext cx="780415" cy="6070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260"/>
              </a:spcBef>
            </a:pPr>
            <a:r>
              <a:rPr sz="1800" spc="-50" dirty="0">
                <a:latin typeface="Tahoma"/>
                <a:cs typeface="Tahoma"/>
              </a:rPr>
              <a:t>D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14" dirty="0">
                <a:latin typeface="Tahoma"/>
                <a:cs typeface="Tahoma"/>
              </a:rPr>
              <a:t>v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75" dirty="0">
                <a:latin typeface="Tahoma"/>
                <a:cs typeface="Tahoma"/>
              </a:rPr>
              <a:t>x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49000" y="3989832"/>
            <a:ext cx="387350" cy="6070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260"/>
              </a:spcBef>
            </a:pPr>
            <a:r>
              <a:rPr sz="1800" spc="-155" dirty="0">
                <a:latin typeface="Tahoma"/>
                <a:cs typeface="Tahoma"/>
              </a:rPr>
              <a:t>…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90672" y="3608832"/>
            <a:ext cx="1923414" cy="1106805"/>
          </a:xfrm>
          <a:prstGeom prst="rect">
            <a:avLst/>
          </a:prstGeom>
          <a:ln w="25400">
            <a:solidFill>
              <a:srgbClr val="C2C6CC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705"/>
              </a:spcBef>
            </a:pPr>
            <a:r>
              <a:rPr sz="1800" spc="-105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Re</a:t>
            </a: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  <a:p>
            <a:pPr marL="377190" indent="-287655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latin typeface="Tahoma"/>
                <a:cs typeface="Tahoma"/>
              </a:rPr>
              <a:t>B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h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345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  <a:p>
            <a:pPr marL="377190" indent="-287655">
              <a:lnSpc>
                <a:spcPct val="100000"/>
              </a:lnSpc>
              <a:buFont typeface="Arial MT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latin typeface="Tahoma"/>
                <a:cs typeface="Tahoma"/>
              </a:rPr>
              <a:t>B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h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40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  <a:p>
            <a:pPr marL="377190" indent="-287655">
              <a:lnSpc>
                <a:spcPct val="100000"/>
              </a:lnSpc>
              <a:buFont typeface="Arial MT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latin typeface="Tahoma"/>
                <a:cs typeface="Tahoma"/>
              </a:rPr>
              <a:t>B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0" dirty="0">
                <a:latin typeface="Tahoma"/>
                <a:cs typeface="Tahoma"/>
              </a:rPr>
              <a:t>an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0" dirty="0">
                <a:latin typeface="Tahoma"/>
                <a:cs typeface="Tahoma"/>
              </a:rPr>
              <a:t>h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25" dirty="0">
                <a:latin typeface="Tahoma"/>
                <a:cs typeface="Tahoma"/>
              </a:rPr>
              <a:t>…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15055" y="4934711"/>
            <a:ext cx="8540750" cy="11099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800" spc="-360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l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r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l</a:t>
            </a:r>
            <a:r>
              <a:rPr sz="1800" spc="-90" dirty="0">
                <a:latin typeface="Tahoma"/>
                <a:cs typeface="Tahoma"/>
              </a:rPr>
              <a:t>f</a:t>
            </a:r>
            <a:r>
              <a:rPr sz="1800" spc="-130" dirty="0">
                <a:latin typeface="Tahoma"/>
                <a:cs typeface="Tahoma"/>
              </a:rPr>
              <a:t>-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v</a:t>
            </a:r>
            <a:r>
              <a:rPr sz="1800" spc="-60" dirty="0">
                <a:latin typeface="Tahoma"/>
                <a:cs typeface="Tahoma"/>
              </a:rPr>
              <a:t>i</a:t>
            </a:r>
            <a:r>
              <a:rPr sz="1800" spc="-105" dirty="0">
                <a:latin typeface="Tahoma"/>
                <a:cs typeface="Tahoma"/>
              </a:rPr>
              <a:t>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48728" y="5297423"/>
            <a:ext cx="1243965" cy="60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39065" marR="133985" indent="249554">
              <a:lnSpc>
                <a:spcPct val="100000"/>
              </a:lnSpc>
              <a:spcBef>
                <a:spcPts val="675"/>
              </a:spcBef>
            </a:pPr>
            <a:r>
              <a:rPr sz="1400" spc="-85" dirty="0">
                <a:latin typeface="Tahoma"/>
                <a:cs typeface="Tahoma"/>
              </a:rPr>
              <a:t>Access 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E</a:t>
            </a:r>
            <a:r>
              <a:rPr sz="1400" spc="-85" dirty="0">
                <a:latin typeface="Tahoma"/>
                <a:cs typeface="Tahoma"/>
              </a:rPr>
              <a:t>n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on</a:t>
            </a:r>
            <a:r>
              <a:rPr sz="1400" spc="-50" dirty="0">
                <a:latin typeface="Tahoma"/>
                <a:cs typeface="Tahoma"/>
              </a:rPr>
              <a:t>m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n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42247" y="5184647"/>
            <a:ext cx="1243965" cy="7226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39065" marR="133985" indent="-1270" algn="ctr">
              <a:lnSpc>
                <a:spcPct val="100000"/>
              </a:lnSpc>
              <a:spcBef>
                <a:spcPts val="285"/>
              </a:spcBef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75" dirty="0">
                <a:latin typeface="Tahoma"/>
                <a:cs typeface="Tahoma"/>
              </a:rPr>
              <a:t>Manage 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114" dirty="0">
                <a:latin typeface="Tahoma"/>
                <a:cs typeface="Tahoma"/>
              </a:rPr>
              <a:t>E</a:t>
            </a:r>
            <a:r>
              <a:rPr sz="1400" spc="-85" dirty="0">
                <a:latin typeface="Tahoma"/>
                <a:cs typeface="Tahoma"/>
              </a:rPr>
              <a:t>n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35" dirty="0">
                <a:latin typeface="Tahoma"/>
                <a:cs typeface="Tahoma"/>
              </a:rPr>
              <a:t>i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on</a:t>
            </a:r>
            <a:r>
              <a:rPr sz="1400" spc="-50" dirty="0">
                <a:latin typeface="Tahoma"/>
                <a:cs typeface="Tahoma"/>
              </a:rPr>
              <a:t>m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n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58896" y="5452871"/>
            <a:ext cx="1079500" cy="45465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905"/>
              </a:spcBef>
            </a:pPr>
            <a:r>
              <a:rPr sz="1400" spc="95" dirty="0">
                <a:latin typeface="Tahoma"/>
                <a:cs typeface="Tahoma"/>
              </a:rPr>
              <a:t>M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140" dirty="0">
                <a:latin typeface="Tahoma"/>
                <a:cs typeface="Tahoma"/>
              </a:rPr>
              <a:t>a</a:t>
            </a:r>
            <a:r>
              <a:rPr sz="1400" spc="-130" dirty="0">
                <a:latin typeface="Tahoma"/>
                <a:cs typeface="Tahoma"/>
              </a:rPr>
              <a:t>g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G</a:t>
            </a:r>
            <a:r>
              <a:rPr sz="1400" spc="-60" dirty="0">
                <a:latin typeface="Tahoma"/>
                <a:cs typeface="Tahoma"/>
              </a:rPr>
              <a:t>it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35768" y="5196840"/>
            <a:ext cx="1079500" cy="7194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35890" marR="133985" indent="1270" algn="ctr">
              <a:lnSpc>
                <a:spcPct val="100000"/>
              </a:lnSpc>
              <a:spcBef>
                <a:spcPts val="275"/>
              </a:spcBef>
            </a:pPr>
            <a:r>
              <a:rPr sz="1400" spc="-85" dirty="0">
                <a:latin typeface="Tahoma"/>
                <a:cs typeface="Tahoma"/>
              </a:rPr>
              <a:t>Configure 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2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y  </a:t>
            </a:r>
            <a:r>
              <a:rPr sz="1400" spc="-60" dirty="0">
                <a:latin typeface="Tahoma"/>
                <a:cs typeface="Tahoma"/>
              </a:rPr>
              <a:t>Pipelines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87823" y="5382767"/>
            <a:ext cx="1079500" cy="5334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377825" marR="167005" indent="-201295">
              <a:lnSpc>
                <a:spcPct val="100000"/>
              </a:lnSpc>
              <a:spcBef>
                <a:spcPts val="385"/>
              </a:spcBef>
            </a:pP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85" dirty="0">
                <a:latin typeface="Tahoma"/>
                <a:cs typeface="Tahoma"/>
              </a:rPr>
              <a:t>w</a:t>
            </a:r>
            <a:r>
              <a:rPr sz="1400" spc="-65" dirty="0">
                <a:latin typeface="Tahoma"/>
                <a:cs typeface="Tahoma"/>
              </a:rPr>
              <a:t>n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85" dirty="0">
                <a:latin typeface="Tahoma"/>
                <a:cs typeface="Tahoma"/>
              </a:rPr>
              <a:t>Logs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16752" y="5196840"/>
            <a:ext cx="1082040" cy="7194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80975" marR="173990" algn="ctr">
              <a:lnSpc>
                <a:spcPct val="100000"/>
              </a:lnSpc>
              <a:spcBef>
                <a:spcPts val="275"/>
              </a:spcBef>
            </a:pP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45" dirty="0">
                <a:latin typeface="Tahoma"/>
                <a:cs typeface="Tahoma"/>
              </a:rPr>
              <a:t>o</a:t>
            </a: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er  </a:t>
            </a:r>
            <a:r>
              <a:rPr sz="1400" spc="-65" dirty="0">
                <a:latin typeface="Tahoma"/>
                <a:cs typeface="Tahoma"/>
              </a:rPr>
              <a:t>Console 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Access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99236" y="1575308"/>
            <a:ext cx="373380" cy="519430"/>
            <a:chOff x="999236" y="1575308"/>
            <a:chExt cx="373380" cy="519430"/>
          </a:xfrm>
        </p:grpSpPr>
        <p:sp>
          <p:nvSpPr>
            <p:cNvPr id="27" name="object 27"/>
            <p:cNvSpPr/>
            <p:nvPr/>
          </p:nvSpPr>
          <p:spPr>
            <a:xfrm>
              <a:off x="1011936" y="1588008"/>
              <a:ext cx="347980" cy="494030"/>
            </a:xfrm>
            <a:custGeom>
              <a:avLst/>
              <a:gdLst/>
              <a:ahLst/>
              <a:cxnLst/>
              <a:rect l="l" t="t" r="r" b="b"/>
              <a:pathLst>
                <a:path w="347980" h="494030">
                  <a:moveTo>
                    <a:pt x="260604" y="0"/>
                  </a:moveTo>
                  <a:lnTo>
                    <a:pt x="86868" y="0"/>
                  </a:lnTo>
                  <a:lnTo>
                    <a:pt x="86868" y="320039"/>
                  </a:lnTo>
                  <a:lnTo>
                    <a:pt x="0" y="320039"/>
                  </a:lnTo>
                  <a:lnTo>
                    <a:pt x="173736" y="493775"/>
                  </a:lnTo>
                  <a:lnTo>
                    <a:pt x="347472" y="320039"/>
                  </a:lnTo>
                  <a:lnTo>
                    <a:pt x="260604" y="320039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1936" y="1588008"/>
              <a:ext cx="347980" cy="494030"/>
            </a:xfrm>
            <a:custGeom>
              <a:avLst/>
              <a:gdLst/>
              <a:ahLst/>
              <a:cxnLst/>
              <a:rect l="l" t="t" r="r" b="b"/>
              <a:pathLst>
                <a:path w="347980" h="494030">
                  <a:moveTo>
                    <a:pt x="0" y="320039"/>
                  </a:moveTo>
                  <a:lnTo>
                    <a:pt x="86868" y="320039"/>
                  </a:lnTo>
                  <a:lnTo>
                    <a:pt x="86868" y="0"/>
                  </a:lnTo>
                  <a:lnTo>
                    <a:pt x="260604" y="0"/>
                  </a:lnTo>
                  <a:lnTo>
                    <a:pt x="260604" y="320039"/>
                  </a:lnTo>
                  <a:lnTo>
                    <a:pt x="347472" y="320039"/>
                  </a:lnTo>
                  <a:lnTo>
                    <a:pt x="173736" y="493775"/>
                  </a:lnTo>
                  <a:lnTo>
                    <a:pt x="0" y="320039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309364" y="1575308"/>
            <a:ext cx="2259965" cy="2988310"/>
            <a:chOff x="4309364" y="1575308"/>
            <a:chExt cx="2259965" cy="298831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372" y="3760724"/>
              <a:ext cx="1433576" cy="8026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322064" y="2849880"/>
              <a:ext cx="551815" cy="579120"/>
            </a:xfrm>
            <a:custGeom>
              <a:avLst/>
              <a:gdLst/>
              <a:ahLst/>
              <a:cxnLst/>
              <a:rect l="l" t="t" r="r" b="b"/>
              <a:pathLst>
                <a:path w="551814" h="579120">
                  <a:moveTo>
                    <a:pt x="413766" y="0"/>
                  </a:moveTo>
                  <a:lnTo>
                    <a:pt x="137922" y="0"/>
                  </a:lnTo>
                  <a:lnTo>
                    <a:pt x="137922" y="303275"/>
                  </a:lnTo>
                  <a:lnTo>
                    <a:pt x="0" y="303275"/>
                  </a:lnTo>
                  <a:lnTo>
                    <a:pt x="275844" y="579119"/>
                  </a:lnTo>
                  <a:lnTo>
                    <a:pt x="551688" y="303275"/>
                  </a:lnTo>
                  <a:lnTo>
                    <a:pt x="413766" y="303275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4" y="2849880"/>
              <a:ext cx="551815" cy="579120"/>
            </a:xfrm>
            <a:custGeom>
              <a:avLst/>
              <a:gdLst/>
              <a:ahLst/>
              <a:cxnLst/>
              <a:rect l="l" t="t" r="r" b="b"/>
              <a:pathLst>
                <a:path w="551814" h="579120">
                  <a:moveTo>
                    <a:pt x="0" y="303275"/>
                  </a:moveTo>
                  <a:lnTo>
                    <a:pt x="137922" y="303275"/>
                  </a:lnTo>
                  <a:lnTo>
                    <a:pt x="137922" y="0"/>
                  </a:lnTo>
                  <a:lnTo>
                    <a:pt x="413766" y="0"/>
                  </a:lnTo>
                  <a:lnTo>
                    <a:pt x="413766" y="303275"/>
                  </a:lnTo>
                  <a:lnTo>
                    <a:pt x="551688" y="303275"/>
                  </a:lnTo>
                  <a:lnTo>
                    <a:pt x="275844" y="579119"/>
                  </a:lnTo>
                  <a:lnTo>
                    <a:pt x="0" y="30327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13504" y="1588008"/>
              <a:ext cx="347980" cy="378460"/>
            </a:xfrm>
            <a:custGeom>
              <a:avLst/>
              <a:gdLst/>
              <a:ahLst/>
              <a:cxnLst/>
              <a:rect l="l" t="t" r="r" b="b"/>
              <a:pathLst>
                <a:path w="347979" h="378460">
                  <a:moveTo>
                    <a:pt x="260604" y="0"/>
                  </a:moveTo>
                  <a:lnTo>
                    <a:pt x="86868" y="0"/>
                  </a:lnTo>
                  <a:lnTo>
                    <a:pt x="86868" y="204215"/>
                  </a:lnTo>
                  <a:lnTo>
                    <a:pt x="0" y="204215"/>
                  </a:lnTo>
                  <a:lnTo>
                    <a:pt x="173736" y="377951"/>
                  </a:lnTo>
                  <a:lnTo>
                    <a:pt x="347472" y="204215"/>
                  </a:lnTo>
                  <a:lnTo>
                    <a:pt x="260604" y="204215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13504" y="1588008"/>
              <a:ext cx="347980" cy="378460"/>
            </a:xfrm>
            <a:custGeom>
              <a:avLst/>
              <a:gdLst/>
              <a:ahLst/>
              <a:cxnLst/>
              <a:rect l="l" t="t" r="r" b="b"/>
              <a:pathLst>
                <a:path w="347979" h="378460">
                  <a:moveTo>
                    <a:pt x="0" y="204215"/>
                  </a:moveTo>
                  <a:lnTo>
                    <a:pt x="86868" y="204215"/>
                  </a:lnTo>
                  <a:lnTo>
                    <a:pt x="86868" y="0"/>
                  </a:lnTo>
                  <a:lnTo>
                    <a:pt x="260604" y="0"/>
                  </a:lnTo>
                  <a:lnTo>
                    <a:pt x="260604" y="204215"/>
                  </a:lnTo>
                  <a:lnTo>
                    <a:pt x="347472" y="204215"/>
                  </a:lnTo>
                  <a:lnTo>
                    <a:pt x="173736" y="377951"/>
                  </a:lnTo>
                  <a:lnTo>
                    <a:pt x="0" y="20421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8141" y="3967694"/>
            <a:ext cx="20294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b="1" spc="-8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b="1" spc="-170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b="1" spc="-15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b="1" spc="-80" dirty="0">
                <a:solidFill>
                  <a:srgbClr val="00A3E3"/>
                </a:solidFill>
                <a:latin typeface="Tahoma"/>
                <a:cs typeface="Tahoma"/>
              </a:rPr>
              <a:t>li</a:t>
            </a:r>
            <a:r>
              <a:rPr sz="1800" b="1" spc="-185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b="1" spc="-14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b="1" spc="-210" dirty="0">
                <a:solidFill>
                  <a:srgbClr val="00A3E3"/>
                </a:solidFill>
                <a:latin typeface="Tahoma"/>
                <a:cs typeface="Tahoma"/>
              </a:rPr>
              <a:t>s</a:t>
            </a:r>
            <a:r>
              <a:rPr sz="1800" b="1" spc="-17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50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00A3E3"/>
                </a:solidFill>
                <a:latin typeface="Tahoma"/>
                <a:cs typeface="Tahoma"/>
              </a:rPr>
              <a:t>s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20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185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y</a:t>
            </a:r>
            <a:r>
              <a:rPr sz="1800" spc="-20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50" dirty="0">
                <a:solidFill>
                  <a:srgbClr val="00A3E3"/>
                </a:solidFill>
                <a:latin typeface="Tahoma"/>
                <a:cs typeface="Tahoma"/>
              </a:rPr>
              <a:t>u</a:t>
            </a:r>
            <a:r>
              <a:rPr sz="1800" spc="-70" dirty="0">
                <a:solidFill>
                  <a:srgbClr val="00A3E3"/>
                </a:solidFill>
                <a:latin typeface="Tahoma"/>
                <a:cs typeface="Tahoma"/>
              </a:rPr>
              <a:t>r  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85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spc="-60" dirty="0">
                <a:solidFill>
                  <a:srgbClr val="00A3E3"/>
                </a:solidFill>
                <a:latin typeface="Tahoma"/>
                <a:cs typeface="Tahoma"/>
              </a:rPr>
              <a:t>p</a:t>
            </a:r>
            <a:r>
              <a:rPr sz="1800" spc="15" dirty="0">
                <a:solidFill>
                  <a:srgbClr val="00A3E3"/>
                </a:solidFill>
                <a:latin typeface="Tahoma"/>
                <a:cs typeface="Tahoma"/>
              </a:rPr>
              <a:t>l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40" dirty="0">
                <a:solidFill>
                  <a:srgbClr val="00A3E3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00A3E3"/>
                </a:solidFill>
                <a:latin typeface="Tahoma"/>
                <a:cs typeface="Tahoma"/>
              </a:rPr>
              <a:t>a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-10" dirty="0">
                <a:solidFill>
                  <a:srgbClr val="00A3E3"/>
                </a:solidFill>
                <a:latin typeface="Tahoma"/>
                <a:cs typeface="Tahoma"/>
              </a:rPr>
              <a:t>i</a:t>
            </a:r>
            <a:r>
              <a:rPr sz="1800" spc="-25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40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185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c</a:t>
            </a:r>
            <a:r>
              <a:rPr sz="1800" spc="5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65" dirty="0">
                <a:solidFill>
                  <a:srgbClr val="00A3E3"/>
                </a:solidFill>
                <a:latin typeface="Tahoma"/>
                <a:cs typeface="Tahoma"/>
              </a:rPr>
              <a:t>d</a:t>
            </a:r>
            <a:r>
              <a:rPr sz="1800" spc="-80" dirty="0">
                <a:solidFill>
                  <a:srgbClr val="00A3E3"/>
                </a:solidFill>
                <a:latin typeface="Tahoma"/>
                <a:cs typeface="Tahoma"/>
              </a:rPr>
              <a:t>e</a:t>
            </a:r>
            <a:r>
              <a:rPr sz="1800" spc="-210" dirty="0">
                <a:solidFill>
                  <a:srgbClr val="00A3E3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A3E3"/>
                </a:solidFill>
                <a:latin typeface="Tahoma"/>
                <a:cs typeface="Tahoma"/>
              </a:rPr>
              <a:t>o</a:t>
            </a:r>
            <a:r>
              <a:rPr sz="1800" spc="-45" dirty="0">
                <a:solidFill>
                  <a:srgbClr val="00A3E3"/>
                </a:solidFill>
                <a:latin typeface="Tahoma"/>
                <a:cs typeface="Tahoma"/>
              </a:rPr>
              <a:t>n</a:t>
            </a:r>
            <a:r>
              <a:rPr sz="1800" spc="-75" dirty="0">
                <a:solidFill>
                  <a:srgbClr val="00A3E3"/>
                </a:solidFill>
                <a:latin typeface="Tahoma"/>
                <a:cs typeface="Tahoma"/>
              </a:rPr>
              <a:t>t</a:t>
            </a:r>
            <a:r>
              <a:rPr sz="1800" spc="-25" dirty="0">
                <a:solidFill>
                  <a:srgbClr val="00A3E3"/>
                </a:solidFill>
                <a:latin typeface="Tahoma"/>
                <a:cs typeface="Tahoma"/>
              </a:rPr>
              <a:t>o  </a:t>
            </a:r>
            <a:r>
              <a:rPr sz="1800" spc="-55" dirty="0">
                <a:solidFill>
                  <a:srgbClr val="00A3E3"/>
                </a:solidFill>
                <a:latin typeface="Tahoma"/>
                <a:cs typeface="Tahoma"/>
              </a:rPr>
              <a:t>environments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304</a:t>
            </a:fld>
            <a:endParaRPr spc="-60" dirty="0"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8415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Depending</a:t>
            </a:r>
            <a:r>
              <a:rPr spc="-235" dirty="0"/>
              <a:t> </a:t>
            </a:r>
            <a:r>
              <a:rPr spc="-55" dirty="0"/>
              <a:t>on</a:t>
            </a:r>
            <a:r>
              <a:rPr spc="-170" dirty="0"/>
              <a:t> </a:t>
            </a:r>
            <a:r>
              <a:rPr spc="-90" dirty="0"/>
              <a:t>the</a:t>
            </a:r>
            <a:r>
              <a:rPr spc="-195" dirty="0"/>
              <a:t> </a:t>
            </a:r>
            <a:r>
              <a:rPr spc="-50" dirty="0"/>
              <a:t>build</a:t>
            </a:r>
            <a:r>
              <a:rPr spc="-190" dirty="0"/>
              <a:t> </a:t>
            </a:r>
            <a:r>
              <a:rPr spc="-120" dirty="0"/>
              <a:t>process,</a:t>
            </a:r>
            <a:r>
              <a:rPr spc="-210" dirty="0"/>
              <a:t> </a:t>
            </a:r>
            <a:r>
              <a:rPr spc="-70" dirty="0"/>
              <a:t>Cloud</a:t>
            </a:r>
            <a:r>
              <a:rPr spc="-170" dirty="0"/>
              <a:t> </a:t>
            </a:r>
            <a:r>
              <a:rPr spc="-85" dirty="0"/>
              <a:t>Manager</a:t>
            </a:r>
            <a:r>
              <a:rPr spc="-229" dirty="0"/>
              <a:t> </a:t>
            </a:r>
            <a:r>
              <a:rPr spc="-114" dirty="0"/>
              <a:t>offers</a:t>
            </a:r>
            <a:r>
              <a:rPr spc="-180" dirty="0"/>
              <a:t> </a:t>
            </a:r>
            <a:r>
              <a:rPr spc="-135" dirty="0"/>
              <a:t>a</a:t>
            </a:r>
            <a:r>
              <a:rPr spc="-170" dirty="0"/>
              <a:t> </a:t>
            </a:r>
            <a:r>
              <a:rPr spc="-70" dirty="0"/>
              <a:t>wide</a:t>
            </a:r>
            <a:r>
              <a:rPr spc="-195" dirty="0"/>
              <a:t> </a:t>
            </a:r>
            <a:r>
              <a:rPr spc="-90" dirty="0"/>
              <a:t>variety</a:t>
            </a:r>
            <a:r>
              <a:rPr spc="-220" dirty="0"/>
              <a:t> </a:t>
            </a:r>
            <a:r>
              <a:rPr spc="-110" dirty="0"/>
              <a:t>of</a:t>
            </a:r>
            <a:r>
              <a:rPr spc="-185" dirty="0"/>
              <a:t> </a:t>
            </a:r>
            <a:r>
              <a:rPr spc="-60" dirty="0"/>
              <a:t>pipeline</a:t>
            </a:r>
            <a:r>
              <a:rPr spc="-195" dirty="0"/>
              <a:t> </a:t>
            </a:r>
            <a:r>
              <a:rPr spc="-95" dirty="0"/>
              <a:t>configurations</a:t>
            </a:r>
            <a:r>
              <a:rPr spc="-204" dirty="0"/>
              <a:t> </a:t>
            </a:r>
            <a:r>
              <a:rPr spc="-85" dirty="0"/>
              <a:t>to</a:t>
            </a:r>
            <a:r>
              <a:rPr spc="-175" dirty="0"/>
              <a:t> </a:t>
            </a:r>
            <a:r>
              <a:rPr spc="-100" dirty="0"/>
              <a:t>start </a:t>
            </a:r>
            <a:r>
              <a:rPr spc="-670" dirty="0"/>
              <a:t> </a:t>
            </a:r>
            <a:r>
              <a:rPr spc="-90" dirty="0"/>
              <a:t>the</a:t>
            </a:r>
            <a:r>
              <a:rPr spc="-200" dirty="0"/>
              <a:t> </a:t>
            </a:r>
            <a:r>
              <a:rPr spc="-65" dirty="0"/>
              <a:t>pipeline</a:t>
            </a:r>
            <a:r>
              <a:rPr spc="-200" dirty="0"/>
              <a:t> </a:t>
            </a:r>
            <a:r>
              <a:rPr spc="-65" dirty="0"/>
              <a:t>manually</a:t>
            </a:r>
            <a:r>
              <a:rPr spc="-225" dirty="0"/>
              <a:t> </a:t>
            </a:r>
            <a:r>
              <a:rPr spc="-85" dirty="0"/>
              <a:t>or</a:t>
            </a:r>
            <a:r>
              <a:rPr spc="-185" dirty="0"/>
              <a:t> </a:t>
            </a:r>
            <a:r>
              <a:rPr spc="-100" dirty="0"/>
              <a:t>automatically.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pc="-190" dirty="0"/>
              <a:t>In</a:t>
            </a:r>
            <a:r>
              <a:rPr spc="-175" dirty="0"/>
              <a:t> </a:t>
            </a:r>
            <a:r>
              <a:rPr spc="-80" dirty="0"/>
              <a:t>this</a:t>
            </a:r>
            <a:r>
              <a:rPr spc="-210" dirty="0"/>
              <a:t> </a:t>
            </a:r>
            <a:r>
              <a:rPr spc="-125" dirty="0"/>
              <a:t>exercise,</a:t>
            </a:r>
            <a:r>
              <a:rPr spc="-240" dirty="0"/>
              <a:t> </a:t>
            </a:r>
            <a:r>
              <a:rPr spc="-75" dirty="0"/>
              <a:t>you</a:t>
            </a:r>
            <a:r>
              <a:rPr spc="-185" dirty="0"/>
              <a:t> </a:t>
            </a:r>
            <a:r>
              <a:rPr spc="-20" dirty="0"/>
              <a:t>will</a:t>
            </a:r>
            <a:r>
              <a:rPr spc="-190" dirty="0"/>
              <a:t> </a:t>
            </a:r>
            <a:r>
              <a:rPr spc="-114" dirty="0"/>
              <a:t>create</a:t>
            </a:r>
            <a:r>
              <a:rPr spc="-200" dirty="0"/>
              <a:t> </a:t>
            </a:r>
            <a:r>
              <a:rPr spc="-85" dirty="0"/>
              <a:t>and</a:t>
            </a:r>
            <a:r>
              <a:rPr spc="-200" dirty="0"/>
              <a:t> </a:t>
            </a:r>
            <a:r>
              <a:rPr spc="-50" dirty="0"/>
              <a:t>build</a:t>
            </a:r>
            <a:r>
              <a:rPr spc="-200" dirty="0"/>
              <a:t> </a:t>
            </a:r>
            <a:r>
              <a:rPr spc="-135" dirty="0"/>
              <a:t>a</a:t>
            </a:r>
            <a:r>
              <a:rPr spc="-150" dirty="0"/>
              <a:t> </a:t>
            </a:r>
            <a:r>
              <a:rPr spc="-70" dirty="0"/>
              <a:t>Deployment</a:t>
            </a:r>
            <a:r>
              <a:rPr spc="-210" dirty="0"/>
              <a:t> </a:t>
            </a:r>
            <a:r>
              <a:rPr spc="-85" dirty="0"/>
              <a:t>Pipeline.</a:t>
            </a:r>
          </a:p>
          <a:p>
            <a:pPr marL="12700" marR="5080" indent="-635">
              <a:lnSpc>
                <a:spcPct val="100000"/>
              </a:lnSpc>
              <a:spcBef>
                <a:spcPts val="1585"/>
              </a:spcBef>
            </a:pPr>
            <a:r>
              <a:rPr i="1" spc="-300" dirty="0">
                <a:latin typeface="Verdana"/>
                <a:cs typeface="Verdana"/>
              </a:rPr>
              <a:t>Important</a:t>
            </a:r>
            <a:r>
              <a:rPr spc="-300" dirty="0"/>
              <a:t>:</a:t>
            </a:r>
            <a:r>
              <a:rPr spc="-229" dirty="0"/>
              <a:t> </a:t>
            </a:r>
            <a:r>
              <a:rPr spc="-70" dirty="0"/>
              <a:t>Deployment</a:t>
            </a:r>
            <a:r>
              <a:rPr spc="-200" dirty="0"/>
              <a:t> </a:t>
            </a:r>
            <a:r>
              <a:rPr spc="-110" dirty="0"/>
              <a:t>of</a:t>
            </a:r>
            <a:r>
              <a:rPr spc="-180" dirty="0"/>
              <a:t> </a:t>
            </a:r>
            <a:r>
              <a:rPr spc="-70" dirty="0"/>
              <a:t>pipelines</a:t>
            </a:r>
            <a:r>
              <a:rPr spc="-200" dirty="0"/>
              <a:t> </a:t>
            </a:r>
            <a:r>
              <a:rPr spc="-85" dirty="0"/>
              <a:t>can</a:t>
            </a:r>
            <a:r>
              <a:rPr spc="-190" dirty="0"/>
              <a:t> </a:t>
            </a:r>
            <a:r>
              <a:rPr spc="-114" dirty="0"/>
              <a:t>take</a:t>
            </a:r>
            <a:r>
              <a:rPr spc="-170" dirty="0"/>
              <a:t> </a:t>
            </a:r>
            <a:r>
              <a:rPr spc="-45" dirty="0"/>
              <a:t>50–60</a:t>
            </a:r>
            <a:r>
              <a:rPr spc="-215" dirty="0"/>
              <a:t> </a:t>
            </a:r>
            <a:r>
              <a:rPr spc="-75" dirty="0"/>
              <a:t>minutes</a:t>
            </a:r>
            <a:r>
              <a:rPr spc="-225" dirty="0"/>
              <a:t> </a:t>
            </a:r>
            <a:r>
              <a:rPr spc="-85" dirty="0"/>
              <a:t>to</a:t>
            </a:r>
            <a:r>
              <a:rPr spc="-170" dirty="0"/>
              <a:t> </a:t>
            </a:r>
            <a:r>
              <a:rPr spc="-80" dirty="0"/>
              <a:t>be</a:t>
            </a:r>
            <a:r>
              <a:rPr spc="-190" dirty="0"/>
              <a:t> </a:t>
            </a:r>
            <a:r>
              <a:rPr spc="-135" dirty="0"/>
              <a:t>created.</a:t>
            </a:r>
            <a:r>
              <a:rPr spc="-180" dirty="0"/>
              <a:t> </a:t>
            </a:r>
            <a:r>
              <a:rPr spc="-90" dirty="0"/>
              <a:t>During</a:t>
            </a:r>
            <a:r>
              <a:rPr spc="-210" dirty="0"/>
              <a:t> </a:t>
            </a:r>
            <a:r>
              <a:rPr spc="-105" dirty="0"/>
              <a:t>that</a:t>
            </a:r>
            <a:r>
              <a:rPr spc="-200" dirty="0"/>
              <a:t> </a:t>
            </a:r>
            <a:r>
              <a:rPr spc="-114" dirty="0"/>
              <a:t>time,</a:t>
            </a:r>
            <a:r>
              <a:rPr spc="-204" dirty="0"/>
              <a:t> </a:t>
            </a:r>
            <a:r>
              <a:rPr spc="-85" dirty="0"/>
              <a:t>we</a:t>
            </a:r>
            <a:r>
              <a:rPr spc="-190" dirty="0"/>
              <a:t> </a:t>
            </a:r>
            <a:r>
              <a:rPr spc="-20" dirty="0"/>
              <a:t>will</a:t>
            </a:r>
            <a:r>
              <a:rPr spc="-180" dirty="0"/>
              <a:t> </a:t>
            </a:r>
            <a:r>
              <a:rPr spc="-80" dirty="0"/>
              <a:t>be </a:t>
            </a:r>
            <a:r>
              <a:rPr spc="-675" dirty="0"/>
              <a:t> </a:t>
            </a:r>
            <a:r>
              <a:rPr spc="-85" dirty="0"/>
              <a:t>learning</a:t>
            </a:r>
            <a:r>
              <a:rPr spc="-240" dirty="0"/>
              <a:t> </a:t>
            </a:r>
            <a:r>
              <a:rPr spc="-80" dirty="0"/>
              <a:t>about</a:t>
            </a:r>
            <a:r>
              <a:rPr spc="-210" dirty="0"/>
              <a:t> </a:t>
            </a:r>
            <a:r>
              <a:rPr spc="-85" dirty="0"/>
              <a:t>other</a:t>
            </a:r>
            <a:r>
              <a:rPr spc="-190" dirty="0"/>
              <a:t> </a:t>
            </a:r>
            <a:r>
              <a:rPr spc="-80" dirty="0"/>
              <a:t>topics</a:t>
            </a:r>
            <a:r>
              <a:rPr spc="-185" dirty="0"/>
              <a:t> </a:t>
            </a:r>
            <a:r>
              <a:rPr spc="-80" dirty="0"/>
              <a:t>but</a:t>
            </a:r>
            <a:r>
              <a:rPr spc="-180" dirty="0"/>
              <a:t> </a:t>
            </a:r>
            <a:r>
              <a:rPr spc="-20" dirty="0"/>
              <a:t>will</a:t>
            </a:r>
            <a:r>
              <a:rPr spc="-190" dirty="0"/>
              <a:t> </a:t>
            </a:r>
            <a:r>
              <a:rPr spc="-75" dirty="0"/>
              <a:t>dive</a:t>
            </a:r>
            <a:r>
              <a:rPr spc="-175" dirty="0"/>
              <a:t> </a:t>
            </a:r>
            <a:r>
              <a:rPr spc="-95" dirty="0"/>
              <a:t>deeper</a:t>
            </a:r>
            <a:r>
              <a:rPr spc="-210" dirty="0"/>
              <a:t> </a:t>
            </a:r>
            <a:r>
              <a:rPr spc="-60" dirty="0"/>
              <a:t>into</a:t>
            </a:r>
            <a:r>
              <a:rPr spc="-204" dirty="0"/>
              <a:t> </a:t>
            </a:r>
            <a:r>
              <a:rPr spc="-70" dirty="0"/>
              <a:t>pipelines</a:t>
            </a:r>
            <a:r>
              <a:rPr spc="-204" dirty="0"/>
              <a:t> </a:t>
            </a:r>
            <a:r>
              <a:rPr spc="-45" dirty="0"/>
              <a:t>in</a:t>
            </a:r>
            <a:r>
              <a:rPr spc="-200" dirty="0"/>
              <a:t> </a:t>
            </a:r>
            <a:r>
              <a:rPr spc="-135" dirty="0"/>
              <a:t>a</a:t>
            </a:r>
            <a:r>
              <a:rPr spc="-155" dirty="0"/>
              <a:t> </a:t>
            </a:r>
            <a:r>
              <a:rPr spc="-100" dirty="0"/>
              <a:t>later</a:t>
            </a:r>
            <a:r>
              <a:rPr spc="-190" dirty="0"/>
              <a:t> </a:t>
            </a:r>
            <a:r>
              <a:rPr spc="-95" dirty="0"/>
              <a:t>module.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305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826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265" dirty="0"/>
              <a:t>3:</a:t>
            </a:r>
            <a:r>
              <a:rPr sz="2800" spc="-195" dirty="0"/>
              <a:t> </a:t>
            </a:r>
            <a:r>
              <a:rPr sz="2800" spc="-245" dirty="0"/>
              <a:t>Create</a:t>
            </a:r>
            <a:r>
              <a:rPr sz="2800" spc="-170" dirty="0"/>
              <a:t> </a:t>
            </a:r>
            <a:r>
              <a:rPr sz="2800" spc="-240" dirty="0"/>
              <a:t>and</a:t>
            </a:r>
            <a:r>
              <a:rPr sz="2800" spc="-190" dirty="0"/>
              <a:t> </a:t>
            </a:r>
            <a:r>
              <a:rPr sz="2800" spc="-185" dirty="0"/>
              <a:t>Build</a:t>
            </a:r>
            <a:r>
              <a:rPr sz="2800" spc="-190" dirty="0"/>
              <a:t> </a:t>
            </a:r>
            <a:r>
              <a:rPr sz="2800" spc="-254" dirty="0"/>
              <a:t>a</a:t>
            </a:r>
            <a:r>
              <a:rPr sz="2800" spc="-185" dirty="0"/>
              <a:t> </a:t>
            </a:r>
            <a:r>
              <a:rPr sz="2800" spc="-215" dirty="0"/>
              <a:t>Deployment</a:t>
            </a:r>
            <a:r>
              <a:rPr sz="2800" spc="-225" dirty="0"/>
              <a:t> </a:t>
            </a:r>
            <a:r>
              <a:rPr sz="2800" spc="-180" dirty="0"/>
              <a:t>Pipeline</a:t>
            </a:r>
            <a:endParaRPr sz="2800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233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/>
              <a:t>K</a:t>
            </a:r>
            <a:r>
              <a:rPr sz="2800" spc="-200" dirty="0"/>
              <a:t>e</a:t>
            </a:r>
            <a:r>
              <a:rPr sz="2800" spc="-245" dirty="0"/>
              <a:t>y</a:t>
            </a:r>
            <a:r>
              <a:rPr sz="2800" spc="-220" dirty="0"/>
              <a:t> </a:t>
            </a:r>
            <a:r>
              <a:rPr sz="2800" spc="-395" dirty="0"/>
              <a:t>T</a:t>
            </a:r>
            <a:r>
              <a:rPr sz="2800" spc="-220" dirty="0"/>
              <a:t>a</a:t>
            </a:r>
            <a:r>
              <a:rPr sz="2800" spc="-254" dirty="0"/>
              <a:t>k</a:t>
            </a:r>
            <a:r>
              <a:rPr sz="2800" spc="-225" dirty="0"/>
              <a:t>e</a:t>
            </a:r>
            <a:r>
              <a:rPr sz="2800" spc="-290" dirty="0"/>
              <a:t>a</a:t>
            </a:r>
            <a:r>
              <a:rPr sz="2800" spc="-430" dirty="0"/>
              <a:t>w</a:t>
            </a:r>
            <a:r>
              <a:rPr sz="2800" spc="-315" dirty="0"/>
              <a:t>a</a:t>
            </a:r>
            <a:r>
              <a:rPr sz="2800" spc="-175" dirty="0"/>
              <a:t>y</a:t>
            </a:r>
            <a:r>
              <a:rPr sz="2800" spc="-290" dirty="0"/>
              <a:t>s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306</a:t>
            </a:fld>
            <a:endParaRPr spc="-6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091" y="1266818"/>
            <a:ext cx="3056255" cy="39268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ud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3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ud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ud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95325" lvl="1" indent="-347980">
              <a:lnSpc>
                <a:spcPct val="100000"/>
              </a:lnSpc>
              <a:spcBef>
                <a:spcPts val="1200"/>
              </a:spcBef>
              <a:buChar char="-"/>
              <a:tabLst>
                <a:tab pos="695325" algn="l"/>
                <a:tab pos="695960" algn="l"/>
              </a:tabLst>
            </a:pP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Program</a:t>
            </a:r>
            <a:endParaRPr sz="2200">
              <a:latin typeface="Tahoma"/>
              <a:cs typeface="Tahoma"/>
            </a:endParaRPr>
          </a:p>
          <a:p>
            <a:pPr marL="695325" lvl="1" indent="-347980">
              <a:lnSpc>
                <a:spcPct val="100000"/>
              </a:lnSpc>
              <a:spcBef>
                <a:spcPts val="1200"/>
              </a:spcBef>
              <a:buChar char="-"/>
              <a:tabLst>
                <a:tab pos="695325" algn="l"/>
                <a:tab pos="695960" algn="l"/>
              </a:tabLst>
            </a:pP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Environment</a:t>
            </a:r>
            <a:endParaRPr sz="2200">
              <a:latin typeface="Tahoma"/>
              <a:cs typeface="Tahoma"/>
            </a:endParaRPr>
          </a:p>
          <a:p>
            <a:pPr marL="695325" lvl="1" indent="-347980">
              <a:lnSpc>
                <a:spcPct val="100000"/>
              </a:lnSpc>
              <a:spcBef>
                <a:spcPts val="1200"/>
              </a:spcBef>
              <a:buChar char="-"/>
              <a:tabLst>
                <a:tab pos="695325" algn="l"/>
                <a:tab pos="695960" algn="l"/>
              </a:tabLst>
            </a:pP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mi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3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5306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150" dirty="0">
                <a:solidFill>
                  <a:srgbClr val="FF0000"/>
                </a:solidFill>
              </a:rPr>
              <a:t>e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g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nv</a:t>
            </a:r>
            <a:r>
              <a:rPr sz="2800" spc="-140" dirty="0">
                <a:solidFill>
                  <a:srgbClr val="FF0000"/>
                </a:solidFill>
              </a:rPr>
              <a:t>i</a:t>
            </a:r>
            <a:r>
              <a:rPr sz="2800" spc="-175" dirty="0">
                <a:solidFill>
                  <a:srgbClr val="FF0000"/>
                </a:solidFill>
              </a:rPr>
              <a:t>ro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946403"/>
            <a:ext cx="5572125" cy="436308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9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2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45" dirty="0">
                <a:latin typeface="Tahoma"/>
                <a:cs typeface="Tahoma"/>
              </a:rPr>
              <a:t>Allows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15" dirty="0">
                <a:latin typeface="Tahoma"/>
                <a:cs typeface="Tahoma"/>
              </a:rPr>
              <a:t>1</a:t>
            </a:r>
            <a:r>
              <a:rPr sz="2200" spc="-35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dev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/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9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2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584835" marR="1508125" indent="-3441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ll</a:t>
            </a:r>
            <a:r>
              <a:rPr sz="2200" spc="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0</a:t>
            </a:r>
            <a:r>
              <a:rPr sz="2200" spc="-160" dirty="0">
                <a:latin typeface="Tahoma"/>
                <a:cs typeface="Tahoma"/>
              </a:rPr>
              <a:t>-</a:t>
            </a:r>
            <a:r>
              <a:rPr sz="2200" spc="-515" dirty="0">
                <a:latin typeface="Tahoma"/>
                <a:cs typeface="Tahoma"/>
              </a:rPr>
              <a:t>1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/</a:t>
            </a:r>
            <a:r>
              <a:rPr sz="2200" spc="-110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ion 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8968" y="2932176"/>
            <a:ext cx="6730365" cy="3716020"/>
            <a:chOff x="5458968" y="2932176"/>
            <a:chExt cx="6730365" cy="3716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8" y="2932176"/>
              <a:ext cx="6729983" cy="37155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7151" y="3130295"/>
              <a:ext cx="6211366" cy="31241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307</a:t>
            </a:fld>
            <a:endParaRPr spc="-15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  <p:transition spd="med"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11021060" cy="436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90" dirty="0">
                <a:latin typeface="Tahoma"/>
                <a:cs typeface="Tahoma"/>
              </a:rPr>
              <a:t>ep</a:t>
            </a:r>
            <a:r>
              <a:rPr sz="2200" spc="-75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y</a:t>
            </a:r>
            <a:r>
              <a:rPr sz="2200" spc="-80" dirty="0">
                <a:latin typeface="Tahoma"/>
                <a:cs typeface="Tahoma"/>
              </a:rPr>
              <a:t>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2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y</a:t>
            </a:r>
            <a:r>
              <a:rPr sz="2200" spc="-80" dirty="0">
                <a:latin typeface="Tahoma"/>
                <a:cs typeface="Tahoma"/>
              </a:rPr>
              <a:t>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n: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90" dirty="0">
                <a:latin typeface="Tahoma"/>
                <a:cs typeface="Tahoma"/>
              </a:rPr>
              <a:t>ent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5" dirty="0">
                <a:latin typeface="Tahoma"/>
                <a:cs typeface="Tahoma"/>
              </a:rPr>
              <a:t>Updates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build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Development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pipeline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pipeline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needs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run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perform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update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30" dirty="0">
                <a:latin typeface="Tahoma"/>
                <a:cs typeface="Tahoma"/>
              </a:rPr>
              <a:t>M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ch</a:t>
            </a:r>
            <a:endParaRPr sz="2200">
              <a:latin typeface="Tahoma"/>
              <a:cs typeface="Tahoma"/>
            </a:endParaRPr>
          </a:p>
          <a:p>
            <a:pPr marL="12700" marR="7112634" indent="227965">
              <a:lnSpc>
                <a:spcPts val="4220"/>
              </a:lnSpc>
              <a:spcBef>
                <a:spcPts val="2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k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ent 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w/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env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up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6957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y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110" dirty="0">
                <a:solidFill>
                  <a:srgbClr val="FF0000"/>
                </a:solidFill>
              </a:rPr>
              <a:t>li</a:t>
            </a:r>
            <a:r>
              <a:rPr sz="2800" spc="-27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g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nv</a:t>
            </a:r>
            <a:r>
              <a:rPr sz="2800" spc="-140" dirty="0">
                <a:solidFill>
                  <a:srgbClr val="FF0000"/>
                </a:solidFill>
              </a:rPr>
              <a:t>i</a:t>
            </a:r>
            <a:r>
              <a:rPr sz="2800" spc="-175" dirty="0">
                <a:solidFill>
                  <a:srgbClr val="FF0000"/>
                </a:solidFill>
              </a:rPr>
              <a:t>ro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300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5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605271" y="3361944"/>
            <a:ext cx="6583680" cy="3310254"/>
            <a:chOff x="5605271" y="3361944"/>
            <a:chExt cx="6583680" cy="33102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5271" y="3361944"/>
              <a:ext cx="6583680" cy="33101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3391" y="3560063"/>
              <a:ext cx="6254495" cy="27188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183367" y="4666488"/>
              <a:ext cx="1447800" cy="1466215"/>
            </a:xfrm>
            <a:custGeom>
              <a:avLst/>
              <a:gdLst/>
              <a:ahLst/>
              <a:cxnLst/>
              <a:rect l="l" t="t" r="r" b="b"/>
              <a:pathLst>
                <a:path w="1447800" h="1466214">
                  <a:moveTo>
                    <a:pt x="0" y="0"/>
                  </a:moveTo>
                  <a:lnTo>
                    <a:pt x="1447800" y="0"/>
                  </a:lnTo>
                  <a:lnTo>
                    <a:pt x="14478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  <a:path w="1447800" h="1466214">
                  <a:moveTo>
                    <a:pt x="0" y="1085088"/>
                  </a:moveTo>
                  <a:lnTo>
                    <a:pt x="1447800" y="1085088"/>
                  </a:lnTo>
                  <a:lnTo>
                    <a:pt x="1447800" y="1466088"/>
                  </a:lnTo>
                  <a:lnTo>
                    <a:pt x="0" y="1466088"/>
                  </a:lnTo>
                  <a:lnTo>
                    <a:pt x="0" y="108508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1919" y="4194048"/>
              <a:ext cx="2523742" cy="8077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59038" y="4312792"/>
              <a:ext cx="2224405" cy="545465"/>
            </a:xfrm>
            <a:custGeom>
              <a:avLst/>
              <a:gdLst/>
              <a:ahLst/>
              <a:cxnLst/>
              <a:rect l="l" t="t" r="r" b="b"/>
              <a:pathLst>
                <a:path w="2224404" h="545464">
                  <a:moveTo>
                    <a:pt x="2224328" y="545172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97370" y="4278824"/>
              <a:ext cx="83185" cy="74295"/>
            </a:xfrm>
            <a:custGeom>
              <a:avLst/>
              <a:gdLst/>
              <a:ahLst/>
              <a:cxnLst/>
              <a:rect l="l" t="t" r="r" b="b"/>
              <a:pathLst>
                <a:path w="83184" h="74295">
                  <a:moveTo>
                    <a:pt x="83083" y="0"/>
                  </a:moveTo>
                  <a:lnTo>
                    <a:pt x="0" y="18859"/>
                  </a:lnTo>
                  <a:lnTo>
                    <a:pt x="64935" y="74002"/>
                  </a:lnTo>
                  <a:lnTo>
                    <a:pt x="830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308</a:t>
            </a:fld>
            <a:endParaRPr spc="-15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  <p:transition spd="med"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7625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Unlike</a:t>
            </a:r>
            <a:r>
              <a:rPr spc="-190" dirty="0"/>
              <a:t> </a:t>
            </a:r>
            <a:r>
              <a:rPr spc="-110" dirty="0"/>
              <a:t>Stage/Prod</a:t>
            </a:r>
            <a:r>
              <a:rPr spc="-204" dirty="0"/>
              <a:t> </a:t>
            </a:r>
            <a:r>
              <a:rPr spc="-95" dirty="0"/>
              <a:t>environments,</a:t>
            </a:r>
            <a:r>
              <a:rPr spc="-254" dirty="0"/>
              <a:t> </a:t>
            </a:r>
            <a:r>
              <a:rPr spc="-85" dirty="0"/>
              <a:t>Dev</a:t>
            </a:r>
            <a:r>
              <a:rPr spc="-175" dirty="0"/>
              <a:t> </a:t>
            </a:r>
            <a:r>
              <a:rPr spc="-80" dirty="0"/>
              <a:t>environments</a:t>
            </a:r>
            <a:r>
              <a:rPr spc="-245" dirty="0"/>
              <a:t> </a:t>
            </a:r>
            <a:r>
              <a:rPr spc="-114" dirty="0"/>
              <a:t>are</a:t>
            </a:r>
            <a:r>
              <a:rPr spc="-185" dirty="0"/>
              <a:t> </a:t>
            </a:r>
            <a:r>
              <a:rPr spc="-70" dirty="0"/>
              <a:t>not</a:t>
            </a:r>
            <a:r>
              <a:rPr spc="-150" dirty="0"/>
              <a:t> </a:t>
            </a:r>
            <a:r>
              <a:rPr spc="-95" dirty="0"/>
              <a:t>auto-updated</a:t>
            </a:r>
            <a:r>
              <a:rPr spc="-185" dirty="0"/>
              <a:t> </a:t>
            </a:r>
            <a:r>
              <a:rPr spc="-55" dirty="0"/>
              <a:t>with</a:t>
            </a:r>
            <a:r>
              <a:rPr spc="-190" dirty="0"/>
              <a:t> </a:t>
            </a:r>
            <a:r>
              <a:rPr spc="-90" dirty="0"/>
              <a:t>the</a:t>
            </a:r>
            <a:r>
              <a:rPr spc="-190" dirty="0"/>
              <a:t> </a:t>
            </a:r>
            <a:r>
              <a:rPr spc="-100" dirty="0"/>
              <a:t>latest</a:t>
            </a:r>
            <a:r>
              <a:rPr spc="-195" dirty="0"/>
              <a:t> </a:t>
            </a:r>
            <a:r>
              <a:rPr spc="-20" dirty="0"/>
              <a:t>AEM</a:t>
            </a:r>
            <a:r>
              <a:rPr spc="-150" dirty="0"/>
              <a:t> </a:t>
            </a:r>
            <a:r>
              <a:rPr spc="-100" dirty="0"/>
              <a:t>builds. </a:t>
            </a:r>
            <a:r>
              <a:rPr spc="-675" dirty="0"/>
              <a:t> </a:t>
            </a:r>
            <a:r>
              <a:rPr spc="-75" dirty="0"/>
              <a:t>As </a:t>
            </a:r>
            <a:r>
              <a:rPr spc="-135" dirty="0"/>
              <a:t>a </a:t>
            </a:r>
            <a:r>
              <a:rPr spc="-114" dirty="0"/>
              <a:t>developer, </a:t>
            </a:r>
            <a:r>
              <a:rPr spc="-75" dirty="0"/>
              <a:t>you </a:t>
            </a:r>
            <a:r>
              <a:rPr spc="-105" dirty="0"/>
              <a:t>have </a:t>
            </a:r>
            <a:r>
              <a:rPr spc="-90" dirty="0"/>
              <a:t>the </a:t>
            </a:r>
            <a:r>
              <a:rPr spc="-60" dirty="0"/>
              <a:t>option </a:t>
            </a:r>
            <a:r>
              <a:rPr spc="-85" dirty="0"/>
              <a:t>to </a:t>
            </a:r>
            <a:r>
              <a:rPr spc="-65" dirty="0"/>
              <a:t>manually </a:t>
            </a:r>
            <a:r>
              <a:rPr spc="-105" dirty="0"/>
              <a:t>update </a:t>
            </a:r>
            <a:r>
              <a:rPr spc="-90" dirty="0"/>
              <a:t>the </a:t>
            </a:r>
            <a:r>
              <a:rPr spc="-75" dirty="0"/>
              <a:t>environment </a:t>
            </a:r>
            <a:r>
              <a:rPr spc="-150" dirty="0"/>
              <a:t>as </a:t>
            </a:r>
            <a:r>
              <a:rPr spc="-80" dirty="0"/>
              <a:t>needed </a:t>
            </a:r>
            <a:r>
              <a:rPr spc="-90" dirty="0"/>
              <a:t>through </a:t>
            </a:r>
            <a:r>
              <a:rPr spc="-135" dirty="0"/>
              <a:t>a </a:t>
            </a:r>
            <a:r>
              <a:rPr spc="-130" dirty="0"/>
              <a:t> </a:t>
            </a:r>
            <a:r>
              <a:rPr spc="-60" dirty="0"/>
              <a:t>pipeline</a:t>
            </a:r>
            <a:r>
              <a:rPr spc="-204" dirty="0"/>
              <a:t> </a:t>
            </a:r>
            <a:r>
              <a:rPr spc="-135" dirty="0"/>
              <a:t>update.</a:t>
            </a:r>
          </a:p>
          <a:p>
            <a:pPr marL="12700" marR="5080" algn="just">
              <a:lnSpc>
                <a:spcPct val="100000"/>
              </a:lnSpc>
              <a:spcBef>
                <a:spcPts val="1610"/>
              </a:spcBef>
            </a:pPr>
            <a:r>
              <a:rPr spc="-245" dirty="0"/>
              <a:t>If</a:t>
            </a:r>
            <a:r>
              <a:rPr spc="-160" dirty="0"/>
              <a:t> </a:t>
            </a:r>
            <a:r>
              <a:rPr spc="-75" dirty="0"/>
              <a:t>you</a:t>
            </a:r>
            <a:r>
              <a:rPr spc="-180" dirty="0"/>
              <a:t> </a:t>
            </a:r>
            <a:r>
              <a:rPr spc="-114" dirty="0"/>
              <a:t>are</a:t>
            </a:r>
            <a:r>
              <a:rPr spc="-190" dirty="0"/>
              <a:t> </a:t>
            </a:r>
            <a:r>
              <a:rPr spc="-70" dirty="0"/>
              <a:t>not</a:t>
            </a:r>
            <a:r>
              <a:rPr spc="-180" dirty="0"/>
              <a:t> </a:t>
            </a:r>
            <a:r>
              <a:rPr spc="-80" dirty="0"/>
              <a:t>planning</a:t>
            </a:r>
            <a:r>
              <a:rPr spc="-210" dirty="0"/>
              <a:t> </a:t>
            </a:r>
            <a:r>
              <a:rPr spc="-85" dirty="0"/>
              <a:t>to</a:t>
            </a:r>
            <a:r>
              <a:rPr spc="-150" dirty="0"/>
              <a:t> </a:t>
            </a:r>
            <a:r>
              <a:rPr spc="-105" dirty="0"/>
              <a:t>use</a:t>
            </a:r>
            <a:r>
              <a:rPr spc="-195" dirty="0"/>
              <a:t> </a:t>
            </a:r>
            <a:r>
              <a:rPr spc="-90" dirty="0"/>
              <a:t>the</a:t>
            </a:r>
            <a:r>
              <a:rPr spc="-220" dirty="0"/>
              <a:t> </a:t>
            </a:r>
            <a:r>
              <a:rPr spc="-75" dirty="0"/>
              <a:t>environment</a:t>
            </a:r>
            <a:r>
              <a:rPr spc="-254" dirty="0"/>
              <a:t> </a:t>
            </a:r>
            <a:r>
              <a:rPr spc="-100" dirty="0"/>
              <a:t>going</a:t>
            </a:r>
            <a:r>
              <a:rPr spc="-204" dirty="0"/>
              <a:t> </a:t>
            </a:r>
            <a:r>
              <a:rPr spc="-114" dirty="0"/>
              <a:t>forward,</a:t>
            </a:r>
            <a:r>
              <a:rPr spc="-190" dirty="0"/>
              <a:t> </a:t>
            </a:r>
            <a:r>
              <a:rPr spc="-60" dirty="0"/>
              <a:t>it</a:t>
            </a:r>
            <a:r>
              <a:rPr spc="-180" dirty="0"/>
              <a:t> </a:t>
            </a:r>
            <a:r>
              <a:rPr spc="-85" dirty="0"/>
              <a:t>is</a:t>
            </a:r>
            <a:r>
              <a:rPr spc="-175" dirty="0"/>
              <a:t> </a:t>
            </a:r>
            <a:r>
              <a:rPr spc="-85" dirty="0"/>
              <a:t>useful</a:t>
            </a:r>
            <a:r>
              <a:rPr spc="-190" dirty="0"/>
              <a:t> </a:t>
            </a:r>
            <a:r>
              <a:rPr spc="-85" dirty="0"/>
              <a:t>to</a:t>
            </a:r>
            <a:r>
              <a:rPr spc="-180" dirty="0"/>
              <a:t> </a:t>
            </a:r>
            <a:r>
              <a:rPr spc="-85" dirty="0"/>
              <a:t>delete</a:t>
            </a:r>
            <a:r>
              <a:rPr spc="-190" dirty="0"/>
              <a:t> </a:t>
            </a:r>
            <a:r>
              <a:rPr spc="-90" dirty="0"/>
              <a:t>the</a:t>
            </a:r>
            <a:r>
              <a:rPr spc="-195" dirty="0"/>
              <a:t> </a:t>
            </a:r>
            <a:r>
              <a:rPr spc="-75" dirty="0"/>
              <a:t>environment</a:t>
            </a:r>
            <a:r>
              <a:rPr spc="-254" dirty="0"/>
              <a:t> </a:t>
            </a:r>
            <a:r>
              <a:rPr spc="-85" dirty="0"/>
              <a:t>to </a:t>
            </a:r>
            <a:r>
              <a:rPr spc="-675" dirty="0"/>
              <a:t> </a:t>
            </a:r>
            <a:r>
              <a:rPr spc="-114" dirty="0"/>
              <a:t>free</a:t>
            </a:r>
            <a:r>
              <a:rPr spc="-220" dirty="0"/>
              <a:t> </a:t>
            </a:r>
            <a:r>
              <a:rPr spc="-80" dirty="0"/>
              <a:t>up</a:t>
            </a:r>
            <a:r>
              <a:rPr spc="-170" dirty="0"/>
              <a:t> </a:t>
            </a:r>
            <a:r>
              <a:rPr spc="-114" dirty="0"/>
              <a:t>resources.</a:t>
            </a:r>
            <a:r>
              <a:rPr spc="-260" dirty="0"/>
              <a:t> </a:t>
            </a:r>
            <a:r>
              <a:rPr spc="-190" dirty="0"/>
              <a:t>In</a:t>
            </a:r>
            <a:r>
              <a:rPr spc="-170" dirty="0"/>
              <a:t> </a:t>
            </a:r>
            <a:r>
              <a:rPr spc="-80" dirty="0"/>
              <a:t>this</a:t>
            </a:r>
            <a:r>
              <a:rPr spc="-200" dirty="0"/>
              <a:t> </a:t>
            </a:r>
            <a:r>
              <a:rPr spc="-105" dirty="0"/>
              <a:t>exercise</a:t>
            </a:r>
            <a:r>
              <a:rPr spc="-220" dirty="0"/>
              <a:t> </a:t>
            </a:r>
            <a:r>
              <a:rPr spc="-75" dirty="0"/>
              <a:t>you</a:t>
            </a:r>
            <a:r>
              <a:rPr spc="-180" dirty="0"/>
              <a:t> </a:t>
            </a:r>
            <a:r>
              <a:rPr spc="-20" dirty="0"/>
              <a:t>will</a:t>
            </a:r>
            <a:r>
              <a:rPr spc="-190" dirty="0"/>
              <a:t> </a:t>
            </a:r>
            <a:r>
              <a:rPr spc="-85" dirty="0"/>
              <a:t>delete</a:t>
            </a:r>
            <a:r>
              <a:rPr spc="-195" dirty="0"/>
              <a:t> </a:t>
            </a:r>
            <a:r>
              <a:rPr spc="-85" dirty="0"/>
              <a:t>your</a:t>
            </a:r>
            <a:r>
              <a:rPr spc="-180" dirty="0"/>
              <a:t> </a:t>
            </a:r>
            <a:r>
              <a:rPr spc="-95" dirty="0"/>
              <a:t>dev</a:t>
            </a:r>
            <a:r>
              <a:rPr spc="-160" dirty="0"/>
              <a:t> </a:t>
            </a:r>
            <a:r>
              <a:rPr spc="-75" dirty="0"/>
              <a:t>environment</a:t>
            </a:r>
            <a:r>
              <a:rPr spc="-254" dirty="0"/>
              <a:t> </a:t>
            </a:r>
            <a:r>
              <a:rPr spc="-95" dirty="0"/>
              <a:t>because</a:t>
            </a:r>
            <a:r>
              <a:rPr spc="-240" dirty="0"/>
              <a:t> </a:t>
            </a:r>
            <a:r>
              <a:rPr spc="-75" dirty="0"/>
              <a:t>you</a:t>
            </a:r>
            <a:r>
              <a:rPr spc="-175" dirty="0"/>
              <a:t> </a:t>
            </a:r>
            <a:r>
              <a:rPr spc="-20" dirty="0"/>
              <a:t>will</a:t>
            </a:r>
            <a:r>
              <a:rPr spc="-165" dirty="0"/>
              <a:t> </a:t>
            </a:r>
            <a:r>
              <a:rPr spc="-50" dirty="0"/>
              <a:t>no</a:t>
            </a:r>
            <a:r>
              <a:rPr spc="-180" dirty="0"/>
              <a:t> </a:t>
            </a:r>
            <a:r>
              <a:rPr spc="-90" dirty="0"/>
              <a:t>longer</a:t>
            </a:r>
            <a:r>
              <a:rPr spc="-204" dirty="0"/>
              <a:t> </a:t>
            </a:r>
            <a:r>
              <a:rPr spc="-80" dirty="0"/>
              <a:t>be </a:t>
            </a:r>
            <a:r>
              <a:rPr spc="-675" dirty="0"/>
              <a:t> </a:t>
            </a:r>
            <a:r>
              <a:rPr spc="-100" dirty="0"/>
              <a:t>using</a:t>
            </a:r>
            <a:r>
              <a:rPr spc="-195" dirty="0"/>
              <a:t> </a:t>
            </a:r>
            <a:r>
              <a:rPr spc="-60" dirty="0"/>
              <a:t>it</a:t>
            </a:r>
            <a:r>
              <a:rPr spc="-210" dirty="0"/>
              <a:t> </a:t>
            </a:r>
            <a:r>
              <a:rPr spc="-45" dirty="0"/>
              <a:t>in</a:t>
            </a:r>
            <a:r>
              <a:rPr spc="-175" dirty="0"/>
              <a:t> </a:t>
            </a:r>
            <a:r>
              <a:rPr spc="-80" dirty="0"/>
              <a:t>this</a:t>
            </a:r>
            <a:r>
              <a:rPr spc="-210" dirty="0"/>
              <a:t> </a:t>
            </a:r>
            <a:r>
              <a:rPr spc="-125" dirty="0"/>
              <a:t>course.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309</a:t>
            </a:fld>
            <a:endParaRPr spc="-1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2439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/>
              <a:t>E</a:t>
            </a:r>
            <a:r>
              <a:rPr sz="2800" spc="-400" dirty="0"/>
              <a:t>x</a:t>
            </a:r>
            <a:r>
              <a:rPr sz="2800" spc="-245" dirty="0"/>
              <a:t>e</a:t>
            </a:r>
            <a:r>
              <a:rPr sz="2800" spc="-170" dirty="0"/>
              <a:t>r</a:t>
            </a:r>
            <a:r>
              <a:rPr sz="2800" spc="-260" dirty="0"/>
              <a:t>c</a:t>
            </a:r>
            <a:r>
              <a:rPr sz="2800" spc="-105" dirty="0"/>
              <a:t>i</a:t>
            </a:r>
            <a:r>
              <a:rPr sz="2800" spc="-270" dirty="0"/>
              <a:t>s</a:t>
            </a:r>
            <a:r>
              <a:rPr sz="2800" spc="-225" dirty="0"/>
              <a:t>e</a:t>
            </a:r>
            <a:r>
              <a:rPr sz="2800" spc="-150" dirty="0"/>
              <a:t> </a:t>
            </a:r>
            <a:r>
              <a:rPr sz="2800" spc="-805" dirty="0"/>
              <a:t>1</a:t>
            </a:r>
            <a:r>
              <a:rPr sz="2800" spc="-185" dirty="0"/>
              <a:t>:</a:t>
            </a:r>
            <a:r>
              <a:rPr sz="2800" spc="-195" dirty="0"/>
              <a:t> </a:t>
            </a:r>
            <a:r>
              <a:rPr sz="2800" spc="-405" dirty="0"/>
              <a:t>R</a:t>
            </a:r>
            <a:r>
              <a:rPr sz="2800" spc="-250" dirty="0"/>
              <a:t>em</a:t>
            </a:r>
            <a:r>
              <a:rPr sz="2800" spc="-175" dirty="0"/>
              <a:t>o</a:t>
            </a:r>
            <a:r>
              <a:rPr sz="2800" spc="-260" dirty="0"/>
              <a:t>v</a:t>
            </a:r>
            <a:r>
              <a:rPr sz="2800" spc="-225" dirty="0"/>
              <a:t>e</a:t>
            </a:r>
            <a:r>
              <a:rPr sz="2800" spc="-195" dirty="0"/>
              <a:t> </a:t>
            </a:r>
            <a:r>
              <a:rPr sz="2800" spc="-229" dirty="0"/>
              <a:t>t</a:t>
            </a:r>
            <a:r>
              <a:rPr sz="2800" spc="-235" dirty="0"/>
              <a:t>h</a:t>
            </a:r>
            <a:r>
              <a:rPr sz="2800" spc="-225" dirty="0"/>
              <a:t>e</a:t>
            </a:r>
            <a:r>
              <a:rPr sz="2800" spc="-195" dirty="0"/>
              <a:t> </a:t>
            </a:r>
            <a:r>
              <a:rPr sz="2800" spc="-254" dirty="0"/>
              <a:t>D</a:t>
            </a:r>
            <a:r>
              <a:rPr sz="2800" spc="-235" dirty="0"/>
              <a:t>ev</a:t>
            </a:r>
            <a:r>
              <a:rPr sz="2800" spc="-210" dirty="0"/>
              <a:t> </a:t>
            </a:r>
            <a:r>
              <a:rPr sz="2800" spc="-240" dirty="0"/>
              <a:t>E</a:t>
            </a:r>
            <a:r>
              <a:rPr sz="2800" spc="-260" dirty="0"/>
              <a:t>nv</a:t>
            </a:r>
            <a:r>
              <a:rPr sz="2800" spc="-130" dirty="0"/>
              <a:t>i</a:t>
            </a:r>
            <a:r>
              <a:rPr sz="2800" spc="-185" dirty="0"/>
              <a:t>r</a:t>
            </a:r>
            <a:r>
              <a:rPr sz="2800" spc="-175" dirty="0"/>
              <a:t>o</a:t>
            </a:r>
            <a:r>
              <a:rPr sz="2800" spc="-235" dirty="0"/>
              <a:t>n</a:t>
            </a:r>
            <a:r>
              <a:rPr sz="2800" spc="-275" dirty="0"/>
              <a:t>m</a:t>
            </a:r>
            <a:r>
              <a:rPr sz="2800" spc="-220" dirty="0"/>
              <a:t>e</a:t>
            </a:r>
            <a:r>
              <a:rPr sz="2800" spc="-245" dirty="0"/>
              <a:t>n</a:t>
            </a:r>
            <a:r>
              <a:rPr sz="2800" spc="-250" dirty="0"/>
              <a:t>t</a:t>
            </a:r>
            <a:endParaRPr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1390" y="6574091"/>
            <a:ext cx="1066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3986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A</a:t>
            </a:r>
            <a:r>
              <a:rPr spc="-220" dirty="0"/>
              <a:t>EM</a:t>
            </a:r>
            <a:r>
              <a:rPr spc="-210" dirty="0"/>
              <a:t> </a:t>
            </a:r>
            <a:r>
              <a:rPr spc="-355" dirty="0"/>
              <a:t>6</a:t>
            </a:r>
            <a:r>
              <a:rPr spc="-170" dirty="0"/>
              <a:t>.</a:t>
            </a:r>
            <a:r>
              <a:rPr spc="-405" dirty="0"/>
              <a:t>5</a:t>
            </a:r>
            <a:r>
              <a:rPr spc="-140" dirty="0"/>
              <a:t>.</a:t>
            </a:r>
            <a:r>
              <a:rPr spc="-430" dirty="0"/>
              <a:t>x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405" dirty="0"/>
              <a:t>S</a:t>
            </a:r>
            <a:r>
              <a:rPr spc="-285" dirty="0"/>
              <a:t>e</a:t>
            </a:r>
            <a:r>
              <a:rPr spc="-95" dirty="0"/>
              <a:t>r</a:t>
            </a:r>
            <a:r>
              <a:rPr spc="-275" dirty="0"/>
              <a:t>v</a:t>
            </a:r>
            <a:r>
              <a:rPr spc="-160" dirty="0"/>
              <a:t>i</a:t>
            </a:r>
            <a:r>
              <a:rPr spc="-28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335" dirty="0"/>
              <a:t>P</a:t>
            </a:r>
            <a:r>
              <a:rPr spc="-310" dirty="0"/>
              <a:t>a</a:t>
            </a:r>
            <a:r>
              <a:rPr spc="-280" dirty="0"/>
              <a:t>c</a:t>
            </a:r>
            <a:r>
              <a:rPr spc="-195" dirty="0"/>
              <a:t>k</a:t>
            </a:r>
            <a:r>
              <a:rPr spc="-335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8781" y="928787"/>
            <a:ext cx="11421110" cy="30283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130" dirty="0">
                <a:latin typeface="Tahoma"/>
                <a:cs typeface="Tahoma"/>
              </a:rPr>
              <a:t>A</a:t>
            </a:r>
            <a:r>
              <a:rPr sz="2400" spc="-140" dirty="0">
                <a:latin typeface="Tahoma"/>
                <a:cs typeface="Tahoma"/>
              </a:rPr>
              <a:t>v</a:t>
            </a:r>
            <a:r>
              <a:rPr sz="2400" spc="-90" dirty="0">
                <a:latin typeface="Tahoma"/>
                <a:cs typeface="Tahoma"/>
              </a:rPr>
              <a:t>ai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ab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Q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5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05" dirty="0">
                <a:latin typeface="Tahoma"/>
                <a:cs typeface="Tahoma"/>
              </a:rPr>
              <a:t>r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14" dirty="0"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wn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95" dirty="0">
                <a:latin typeface="Tahoma"/>
                <a:cs typeface="Tahoma"/>
              </a:rPr>
              <a:t>ice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30" dirty="0">
                <a:latin typeface="Tahoma"/>
                <a:cs typeface="Tahoma"/>
              </a:rPr>
              <a:t>k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https://experience.adobe.com/#/downloads/content/software-distribution/en/aem.html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6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u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marR="5080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https://experienceleague.adobe.com/docs/experience-manager-release-information/aem-release- </a:t>
            </a:r>
            <a:r>
              <a:rPr sz="2200" spc="-675" dirty="0">
                <a:latin typeface="Tahoma"/>
                <a:cs typeface="Tahoma"/>
                <a:hlinkClick r:id="rId3"/>
              </a:rPr>
              <a:t> </a:t>
            </a:r>
            <a:r>
              <a:rPr sz="2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updates/aem-releases-updates.html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14" dirty="0">
                <a:latin typeface="Tahoma"/>
                <a:cs typeface="Tahoma"/>
              </a:rPr>
              <a:t>Can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installed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during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install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through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Package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Manager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post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install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11551" y="4260354"/>
            <a:ext cx="9540240" cy="1996439"/>
            <a:chOff x="2511551" y="4260354"/>
            <a:chExt cx="9540240" cy="199643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1551" y="4260354"/>
              <a:ext cx="9540239" cy="19964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5861" y="4454651"/>
              <a:ext cx="8953499" cy="1409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5318125" cy="4262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35" dirty="0">
                <a:latin typeface="Tahoma"/>
                <a:cs typeface="Tahoma"/>
              </a:rPr>
              <a:t>N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n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9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endParaRPr sz="2200">
              <a:latin typeface="Tahoma"/>
              <a:cs typeface="Tahoma"/>
            </a:endParaRPr>
          </a:p>
          <a:p>
            <a:pPr marL="929640" marR="941069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515" dirty="0">
                <a:latin typeface="Tahoma"/>
                <a:cs typeface="Tahoma"/>
              </a:rPr>
              <a:t>1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v  </a:t>
            </a:r>
            <a:r>
              <a:rPr sz="2200" spc="-75" dirty="0">
                <a:latin typeface="Tahoma"/>
                <a:cs typeface="Tahoma"/>
              </a:rPr>
              <a:t>environment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60" dirty="0">
                <a:latin typeface="Tahoma"/>
                <a:cs typeface="Tahoma"/>
              </a:rPr>
              <a:t>0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Q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k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6105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…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9941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U</a:t>
            </a:r>
            <a:r>
              <a:rPr sz="2800" spc="-240" dirty="0">
                <a:solidFill>
                  <a:srgbClr val="FF0000"/>
                </a:solidFill>
              </a:rPr>
              <a:t>n</a:t>
            </a:r>
            <a:r>
              <a:rPr sz="2800" spc="-204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35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5" dirty="0">
                <a:solidFill>
                  <a:srgbClr val="FF0000"/>
                </a:solidFill>
              </a:rPr>
              <a:t>lin</a:t>
            </a:r>
            <a:r>
              <a:rPr sz="2800" spc="-185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812536" y="1389888"/>
            <a:ext cx="6019800" cy="4874260"/>
            <a:chOff x="5812536" y="1389888"/>
            <a:chExt cx="6019800" cy="4874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2536" y="1389888"/>
              <a:ext cx="6019799" cy="48737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0668" y="1588008"/>
              <a:ext cx="5428475" cy="42824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41408" y="2639567"/>
              <a:ext cx="509270" cy="292735"/>
            </a:xfrm>
            <a:custGeom>
              <a:avLst/>
              <a:gdLst/>
              <a:ahLst/>
              <a:cxnLst/>
              <a:rect l="l" t="t" r="r" b="b"/>
              <a:pathLst>
                <a:path w="509270" h="292735">
                  <a:moveTo>
                    <a:pt x="0" y="0"/>
                  </a:moveTo>
                  <a:lnTo>
                    <a:pt x="509016" y="0"/>
                  </a:lnTo>
                  <a:lnTo>
                    <a:pt x="509016" y="292608"/>
                  </a:lnTo>
                  <a:lnTo>
                    <a:pt x="0" y="2926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310</a:t>
            </a:fld>
            <a:endParaRPr spc="-15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  <p:transition spd="med"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2776220" cy="14884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15" dirty="0"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45" dirty="0">
                <a:latin typeface="Tahoma"/>
                <a:cs typeface="Tahoma"/>
              </a:rPr>
              <a:t>Cannot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be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deleted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9941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U</a:t>
            </a:r>
            <a:r>
              <a:rPr sz="2800" spc="-240" dirty="0">
                <a:solidFill>
                  <a:srgbClr val="FF0000"/>
                </a:solidFill>
              </a:rPr>
              <a:t>n</a:t>
            </a:r>
            <a:r>
              <a:rPr sz="2800" spc="-204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35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5" dirty="0">
                <a:solidFill>
                  <a:srgbClr val="FF0000"/>
                </a:solidFill>
              </a:rPr>
              <a:t>lin</a:t>
            </a:r>
            <a:r>
              <a:rPr sz="2800" spc="-185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812536" y="1389888"/>
            <a:ext cx="6019800" cy="4874260"/>
            <a:chOff x="5812536" y="1389888"/>
            <a:chExt cx="6019800" cy="4874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2536" y="1389888"/>
              <a:ext cx="6019799" cy="48737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0668" y="1588008"/>
              <a:ext cx="5428475" cy="42824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41408" y="2639567"/>
              <a:ext cx="509270" cy="292735"/>
            </a:xfrm>
            <a:custGeom>
              <a:avLst/>
              <a:gdLst/>
              <a:ahLst/>
              <a:cxnLst/>
              <a:rect l="l" t="t" r="r" b="b"/>
              <a:pathLst>
                <a:path w="509270" h="292735">
                  <a:moveTo>
                    <a:pt x="0" y="0"/>
                  </a:moveTo>
                  <a:lnTo>
                    <a:pt x="509016" y="0"/>
                  </a:lnTo>
                  <a:lnTo>
                    <a:pt x="509016" y="292608"/>
                  </a:lnTo>
                  <a:lnTo>
                    <a:pt x="0" y="2926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311</a:t>
            </a:fld>
            <a:endParaRPr spc="-15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  <p:transition spd="med"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91465">
              <a:lnSpc>
                <a:spcPct val="100000"/>
              </a:lnSpc>
              <a:spcBef>
                <a:spcPts val="105"/>
              </a:spcBef>
            </a:pPr>
            <a:r>
              <a:rPr spc="-190" dirty="0"/>
              <a:t>In</a:t>
            </a:r>
            <a:r>
              <a:rPr spc="-170" dirty="0"/>
              <a:t> </a:t>
            </a:r>
            <a:r>
              <a:rPr spc="-135" dirty="0"/>
              <a:t>a</a:t>
            </a:r>
            <a:r>
              <a:rPr spc="-170" dirty="0"/>
              <a:t> </a:t>
            </a:r>
            <a:r>
              <a:rPr spc="-100" dirty="0"/>
              <a:t>Program</a:t>
            </a:r>
            <a:r>
              <a:rPr spc="-175" dirty="0"/>
              <a:t> </a:t>
            </a:r>
            <a:r>
              <a:rPr spc="-75" dirty="0"/>
              <a:t>you</a:t>
            </a:r>
            <a:r>
              <a:rPr spc="-175" dirty="0"/>
              <a:t> </a:t>
            </a:r>
            <a:r>
              <a:rPr spc="-85" dirty="0"/>
              <a:t>can</a:t>
            </a:r>
            <a:r>
              <a:rPr spc="-190" dirty="0"/>
              <a:t> </a:t>
            </a:r>
            <a:r>
              <a:rPr spc="-105" dirty="0"/>
              <a:t>have</a:t>
            </a:r>
            <a:r>
              <a:rPr spc="-215" dirty="0"/>
              <a:t> </a:t>
            </a:r>
            <a:r>
              <a:rPr spc="-150" dirty="0"/>
              <a:t>as</a:t>
            </a:r>
            <a:r>
              <a:rPr spc="-175" dirty="0"/>
              <a:t> </a:t>
            </a:r>
            <a:r>
              <a:rPr spc="-85" dirty="0"/>
              <a:t>many</a:t>
            </a:r>
            <a:r>
              <a:rPr spc="-190" dirty="0"/>
              <a:t> </a:t>
            </a:r>
            <a:r>
              <a:rPr spc="-70" dirty="0"/>
              <a:t>pipelines</a:t>
            </a:r>
            <a:r>
              <a:rPr spc="-229" dirty="0"/>
              <a:t> </a:t>
            </a:r>
            <a:r>
              <a:rPr spc="-105" dirty="0"/>
              <a:t>created</a:t>
            </a:r>
            <a:r>
              <a:rPr spc="-190" dirty="0"/>
              <a:t> </a:t>
            </a:r>
            <a:r>
              <a:rPr spc="-85" dirty="0"/>
              <a:t>and</a:t>
            </a:r>
            <a:r>
              <a:rPr spc="-210" dirty="0"/>
              <a:t> </a:t>
            </a:r>
            <a:r>
              <a:rPr spc="-100" dirty="0"/>
              <a:t>executing</a:t>
            </a:r>
            <a:r>
              <a:rPr spc="-235" dirty="0"/>
              <a:t> </a:t>
            </a:r>
            <a:r>
              <a:rPr spc="-150" dirty="0"/>
              <a:t>as</a:t>
            </a:r>
            <a:r>
              <a:rPr spc="-175" dirty="0"/>
              <a:t> </a:t>
            </a:r>
            <a:r>
              <a:rPr spc="-75" dirty="0"/>
              <a:t>you</a:t>
            </a:r>
            <a:r>
              <a:rPr spc="-175" dirty="0"/>
              <a:t> </a:t>
            </a:r>
            <a:r>
              <a:rPr spc="-150" dirty="0"/>
              <a:t>prefer.</a:t>
            </a:r>
            <a:r>
              <a:rPr spc="-204" dirty="0"/>
              <a:t> </a:t>
            </a:r>
            <a:r>
              <a:rPr spc="-105" dirty="0"/>
              <a:t>This</a:t>
            </a:r>
            <a:r>
              <a:rPr spc="-175" dirty="0"/>
              <a:t> </a:t>
            </a:r>
            <a:r>
              <a:rPr spc="-60" dirty="0"/>
              <a:t>allows</a:t>
            </a:r>
            <a:r>
              <a:rPr spc="-180" dirty="0"/>
              <a:t> </a:t>
            </a:r>
            <a:r>
              <a:rPr spc="-110" dirty="0"/>
              <a:t>for </a:t>
            </a:r>
            <a:r>
              <a:rPr spc="-670" dirty="0"/>
              <a:t> </a:t>
            </a:r>
            <a:r>
              <a:rPr spc="-85" dirty="0"/>
              <a:t>many</a:t>
            </a:r>
            <a:r>
              <a:rPr spc="-225" dirty="0"/>
              <a:t> </a:t>
            </a:r>
            <a:r>
              <a:rPr spc="-85" dirty="0"/>
              <a:t>Code</a:t>
            </a:r>
            <a:r>
              <a:rPr spc="-190" dirty="0"/>
              <a:t> </a:t>
            </a:r>
            <a:r>
              <a:rPr spc="-65" dirty="0"/>
              <a:t>Quality</a:t>
            </a:r>
            <a:r>
              <a:rPr spc="-170" dirty="0"/>
              <a:t> </a:t>
            </a:r>
            <a:r>
              <a:rPr spc="-60" dirty="0"/>
              <a:t>Pipelines</a:t>
            </a:r>
            <a:r>
              <a:rPr spc="-229" dirty="0"/>
              <a:t> </a:t>
            </a:r>
            <a:r>
              <a:rPr spc="-85" dirty="0"/>
              <a:t>to</a:t>
            </a:r>
            <a:r>
              <a:rPr spc="-175" dirty="0"/>
              <a:t> </a:t>
            </a:r>
            <a:r>
              <a:rPr spc="-80" dirty="0"/>
              <a:t>be</a:t>
            </a:r>
            <a:r>
              <a:rPr spc="-195" dirty="0"/>
              <a:t> </a:t>
            </a:r>
            <a:r>
              <a:rPr spc="-85" dirty="0"/>
              <a:t>running</a:t>
            </a:r>
            <a:r>
              <a:rPr spc="-235" dirty="0"/>
              <a:t> </a:t>
            </a:r>
            <a:r>
              <a:rPr spc="-45" dirty="0"/>
              <a:t>in</a:t>
            </a:r>
            <a:r>
              <a:rPr spc="-170" dirty="0"/>
              <a:t> </a:t>
            </a:r>
            <a:r>
              <a:rPr spc="-70" dirty="0"/>
              <a:t>parallel</a:t>
            </a:r>
            <a:r>
              <a:rPr spc="-165" dirty="0"/>
              <a:t> </a:t>
            </a:r>
            <a:r>
              <a:rPr spc="-55" dirty="0"/>
              <a:t>with</a:t>
            </a:r>
            <a:r>
              <a:rPr spc="-220" dirty="0"/>
              <a:t> </a:t>
            </a:r>
            <a:r>
              <a:rPr spc="-80" dirty="0"/>
              <a:t>actual</a:t>
            </a:r>
            <a:r>
              <a:rPr spc="-185" dirty="0"/>
              <a:t> </a:t>
            </a:r>
            <a:r>
              <a:rPr spc="-105" dirty="0"/>
              <a:t>dev/stage/prod</a:t>
            </a:r>
            <a:r>
              <a:rPr spc="-215" dirty="0"/>
              <a:t> </a:t>
            </a:r>
            <a:r>
              <a:rPr spc="-90" dirty="0"/>
              <a:t>pipelines.</a:t>
            </a: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pc="-105" dirty="0"/>
              <a:t>Unfortunately,</a:t>
            </a:r>
            <a:r>
              <a:rPr spc="-235" dirty="0"/>
              <a:t> </a:t>
            </a:r>
            <a:r>
              <a:rPr spc="-85" dirty="0"/>
              <a:t>Code</a:t>
            </a:r>
            <a:r>
              <a:rPr spc="-195" dirty="0"/>
              <a:t> </a:t>
            </a:r>
            <a:r>
              <a:rPr spc="-65" dirty="0"/>
              <a:t>Quality</a:t>
            </a:r>
            <a:r>
              <a:rPr spc="-165" dirty="0"/>
              <a:t> </a:t>
            </a:r>
            <a:r>
              <a:rPr spc="-60" dirty="0"/>
              <a:t>Pipelines</a:t>
            </a:r>
            <a:r>
              <a:rPr spc="-250" dirty="0"/>
              <a:t> </a:t>
            </a:r>
            <a:r>
              <a:rPr spc="-85" dirty="0"/>
              <a:t>can</a:t>
            </a:r>
            <a:r>
              <a:rPr spc="-195" dirty="0"/>
              <a:t> </a:t>
            </a:r>
            <a:r>
              <a:rPr spc="-60" dirty="0"/>
              <a:t>quickly</a:t>
            </a:r>
            <a:r>
              <a:rPr spc="-195" dirty="0"/>
              <a:t> </a:t>
            </a:r>
            <a:r>
              <a:rPr spc="-85" dirty="0"/>
              <a:t>clutter</a:t>
            </a:r>
            <a:r>
              <a:rPr spc="-200" dirty="0"/>
              <a:t> </a:t>
            </a:r>
            <a:r>
              <a:rPr spc="-85" dirty="0"/>
              <a:t>your</a:t>
            </a:r>
            <a:r>
              <a:rPr spc="-180" dirty="0"/>
              <a:t> </a:t>
            </a:r>
            <a:r>
              <a:rPr spc="-60" dirty="0"/>
              <a:t>pipeline</a:t>
            </a:r>
            <a:r>
              <a:rPr spc="-195" dirty="0"/>
              <a:t> </a:t>
            </a:r>
            <a:r>
              <a:rPr spc="-105" dirty="0"/>
              <a:t>console,</a:t>
            </a:r>
            <a:r>
              <a:rPr spc="-204" dirty="0"/>
              <a:t> </a:t>
            </a:r>
            <a:r>
              <a:rPr spc="-95" dirty="0"/>
              <a:t>so</a:t>
            </a:r>
            <a:r>
              <a:rPr spc="-175" dirty="0"/>
              <a:t> </a:t>
            </a:r>
            <a:r>
              <a:rPr spc="-60" dirty="0"/>
              <a:t>it</a:t>
            </a:r>
            <a:r>
              <a:rPr spc="-175" dirty="0"/>
              <a:t> </a:t>
            </a:r>
            <a:r>
              <a:rPr spc="-100" dirty="0"/>
              <a:t>makes</a:t>
            </a:r>
            <a:r>
              <a:rPr spc="-204" dirty="0"/>
              <a:t> </a:t>
            </a:r>
            <a:r>
              <a:rPr spc="-114" dirty="0"/>
              <a:t>sense</a:t>
            </a:r>
            <a:r>
              <a:rPr spc="-220" dirty="0"/>
              <a:t> </a:t>
            </a:r>
            <a:r>
              <a:rPr spc="-85" dirty="0"/>
              <a:t>to </a:t>
            </a:r>
            <a:r>
              <a:rPr spc="-670" dirty="0"/>
              <a:t> </a:t>
            </a:r>
            <a:r>
              <a:rPr spc="-80" dirty="0"/>
              <a:t>remove </a:t>
            </a:r>
            <a:r>
              <a:rPr spc="-70" dirty="0"/>
              <a:t>them </a:t>
            </a:r>
            <a:r>
              <a:rPr spc="-90" dirty="0"/>
              <a:t>if </a:t>
            </a:r>
            <a:r>
              <a:rPr spc="-75" dirty="0"/>
              <a:t>you </a:t>
            </a:r>
            <a:r>
              <a:rPr spc="-114" dirty="0"/>
              <a:t>are </a:t>
            </a:r>
            <a:r>
              <a:rPr spc="-50" dirty="0"/>
              <a:t>no </a:t>
            </a:r>
            <a:r>
              <a:rPr spc="-90" dirty="0"/>
              <a:t>longer </a:t>
            </a:r>
            <a:r>
              <a:rPr spc="-100" dirty="0"/>
              <a:t>using </a:t>
            </a:r>
            <a:r>
              <a:rPr spc="-120" dirty="0"/>
              <a:t>them. </a:t>
            </a:r>
            <a:r>
              <a:rPr spc="-190" dirty="0"/>
              <a:t>In </a:t>
            </a:r>
            <a:r>
              <a:rPr spc="-80" dirty="0"/>
              <a:t>this </a:t>
            </a:r>
            <a:r>
              <a:rPr spc="-105" dirty="0"/>
              <a:t>exercise </a:t>
            </a:r>
            <a:r>
              <a:rPr spc="-75" dirty="0"/>
              <a:t>you </a:t>
            </a:r>
            <a:r>
              <a:rPr spc="-20" dirty="0"/>
              <a:t>will </a:t>
            </a:r>
            <a:r>
              <a:rPr spc="-80" dirty="0"/>
              <a:t>remove </a:t>
            </a:r>
            <a:r>
              <a:rPr spc="-45" dirty="0"/>
              <a:t>all </a:t>
            </a:r>
            <a:r>
              <a:rPr spc="-70" dirty="0"/>
              <a:t>pipelines </a:t>
            </a:r>
            <a:r>
              <a:rPr spc="-75" dirty="0"/>
              <a:t>you </a:t>
            </a:r>
            <a:r>
              <a:rPr spc="-70" dirty="0"/>
              <a:t> </a:t>
            </a:r>
            <a:r>
              <a:rPr spc="-105" dirty="0"/>
              <a:t>created</a:t>
            </a:r>
            <a:r>
              <a:rPr spc="-220" dirty="0"/>
              <a:t> </a:t>
            </a:r>
            <a:r>
              <a:rPr spc="-95" dirty="0"/>
              <a:t>because</a:t>
            </a:r>
            <a:r>
              <a:rPr spc="-245" dirty="0"/>
              <a:t> </a:t>
            </a:r>
            <a:r>
              <a:rPr spc="-75" dirty="0"/>
              <a:t>you</a:t>
            </a:r>
            <a:r>
              <a:rPr spc="-185" dirty="0"/>
              <a:t> </a:t>
            </a:r>
            <a:r>
              <a:rPr spc="-20" dirty="0"/>
              <a:t>will</a:t>
            </a:r>
            <a:r>
              <a:rPr spc="-170" dirty="0"/>
              <a:t> </a:t>
            </a:r>
            <a:r>
              <a:rPr spc="-50" dirty="0"/>
              <a:t>no</a:t>
            </a:r>
            <a:r>
              <a:rPr spc="-180" dirty="0"/>
              <a:t> </a:t>
            </a:r>
            <a:r>
              <a:rPr spc="-90" dirty="0"/>
              <a:t>longer</a:t>
            </a:r>
            <a:r>
              <a:rPr spc="-210" dirty="0"/>
              <a:t> </a:t>
            </a:r>
            <a:r>
              <a:rPr spc="-80" dirty="0"/>
              <a:t>be</a:t>
            </a:r>
            <a:r>
              <a:rPr spc="-200" dirty="0"/>
              <a:t> </a:t>
            </a:r>
            <a:r>
              <a:rPr spc="-105" dirty="0"/>
              <a:t>using</a:t>
            </a:r>
            <a:r>
              <a:rPr spc="-190" dirty="0"/>
              <a:t> </a:t>
            </a:r>
            <a:r>
              <a:rPr spc="-70" dirty="0"/>
              <a:t>them</a:t>
            </a:r>
            <a:r>
              <a:rPr spc="-235" dirty="0"/>
              <a:t> </a:t>
            </a:r>
            <a:r>
              <a:rPr spc="-110" dirty="0"/>
              <a:t>for</a:t>
            </a:r>
            <a:r>
              <a:rPr spc="-165" dirty="0"/>
              <a:t> </a:t>
            </a:r>
            <a:r>
              <a:rPr spc="-80" dirty="0"/>
              <a:t>this</a:t>
            </a:r>
            <a:r>
              <a:rPr spc="-210" dirty="0"/>
              <a:t> </a:t>
            </a:r>
            <a:r>
              <a:rPr spc="-130" dirty="0"/>
              <a:t>class.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312</a:t>
            </a:fld>
            <a:endParaRPr spc="-15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7105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/>
              <a:t>E</a:t>
            </a:r>
            <a:r>
              <a:rPr sz="2800" spc="-400" dirty="0"/>
              <a:t>x</a:t>
            </a:r>
            <a:r>
              <a:rPr sz="2800" spc="-245" dirty="0"/>
              <a:t>e</a:t>
            </a:r>
            <a:r>
              <a:rPr sz="2800" spc="-170" dirty="0"/>
              <a:t>r</a:t>
            </a:r>
            <a:r>
              <a:rPr sz="2800" spc="-260" dirty="0"/>
              <a:t>c</a:t>
            </a:r>
            <a:r>
              <a:rPr sz="2800" spc="-105" dirty="0"/>
              <a:t>i</a:t>
            </a:r>
            <a:r>
              <a:rPr sz="2800" spc="-270" dirty="0"/>
              <a:t>s</a:t>
            </a:r>
            <a:r>
              <a:rPr sz="2800" spc="-225" dirty="0"/>
              <a:t>e</a:t>
            </a:r>
            <a:r>
              <a:rPr sz="2800" spc="-150" dirty="0"/>
              <a:t> </a:t>
            </a:r>
            <a:r>
              <a:rPr sz="2800" spc="-370" dirty="0"/>
              <a:t>2</a:t>
            </a:r>
            <a:r>
              <a:rPr sz="2800" spc="-185" dirty="0"/>
              <a:t>:</a:t>
            </a:r>
            <a:r>
              <a:rPr sz="2800" spc="-195" dirty="0"/>
              <a:t> </a:t>
            </a:r>
            <a:r>
              <a:rPr sz="2800" spc="-405" dirty="0"/>
              <a:t>R</a:t>
            </a:r>
            <a:r>
              <a:rPr sz="2800" spc="-250" dirty="0"/>
              <a:t>em</a:t>
            </a:r>
            <a:r>
              <a:rPr sz="2800" spc="-175" dirty="0"/>
              <a:t>o</a:t>
            </a:r>
            <a:r>
              <a:rPr sz="2800" spc="-260" dirty="0"/>
              <a:t>v</a:t>
            </a:r>
            <a:r>
              <a:rPr sz="2800" spc="-225" dirty="0"/>
              <a:t>e</a:t>
            </a:r>
            <a:r>
              <a:rPr sz="2800" spc="-195" dirty="0"/>
              <a:t> </a:t>
            </a:r>
            <a:r>
              <a:rPr sz="2800" spc="-250" dirty="0"/>
              <a:t>U</a:t>
            </a:r>
            <a:r>
              <a:rPr sz="2800" spc="-235" dirty="0"/>
              <a:t>n</a:t>
            </a:r>
            <a:r>
              <a:rPr sz="2800" spc="-215" dirty="0"/>
              <a:t>u</a:t>
            </a:r>
            <a:r>
              <a:rPr sz="2800" spc="-270" dirty="0"/>
              <a:t>s</a:t>
            </a:r>
            <a:r>
              <a:rPr sz="2800" spc="-200" dirty="0"/>
              <a:t>e</a:t>
            </a:r>
            <a:r>
              <a:rPr sz="2800" spc="-215" dirty="0"/>
              <a:t>d </a:t>
            </a:r>
            <a:r>
              <a:rPr sz="2800" spc="-210" dirty="0"/>
              <a:t>P</a:t>
            </a:r>
            <a:r>
              <a:rPr sz="2800" spc="-130" dirty="0"/>
              <a:t>i</a:t>
            </a:r>
            <a:r>
              <a:rPr sz="2800" spc="-185" dirty="0"/>
              <a:t>p</a:t>
            </a:r>
            <a:r>
              <a:rPr sz="2800" spc="-200" dirty="0"/>
              <a:t>e</a:t>
            </a:r>
            <a:r>
              <a:rPr sz="2800" spc="-110" dirty="0"/>
              <a:t>l</a:t>
            </a:r>
            <a:r>
              <a:rPr sz="2800" spc="-130" dirty="0"/>
              <a:t>i</a:t>
            </a:r>
            <a:r>
              <a:rPr sz="2800" spc="-235" dirty="0"/>
              <a:t>n</a:t>
            </a:r>
            <a:r>
              <a:rPr sz="2800" spc="-200" dirty="0"/>
              <a:t>e</a:t>
            </a:r>
            <a:r>
              <a:rPr sz="2800" spc="-290" dirty="0"/>
              <a:t>s</a:t>
            </a:r>
            <a:endParaRPr sz="2800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7546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>
                <a:solidFill>
                  <a:srgbClr val="FF0000"/>
                </a:solidFill>
              </a:rPr>
              <a:t>K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170" dirty="0">
                <a:solidFill>
                  <a:srgbClr val="FF0000"/>
                </a:solidFill>
              </a:rPr>
              <a:t>o</a:t>
            </a:r>
            <a:r>
              <a:rPr sz="2800" spc="-380" dirty="0">
                <a:solidFill>
                  <a:srgbClr val="FF0000"/>
                </a:solidFill>
              </a:rPr>
              <a:t>w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e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310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19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k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313</a:t>
            </a:fld>
            <a:endParaRPr spc="-1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8665" y="1470088"/>
            <a:ext cx="11151870" cy="2517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70" dirty="0">
                <a:latin typeface="Tahoma"/>
                <a:cs typeface="Tahoma"/>
              </a:rPr>
              <a:t>Which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following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three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true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about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Non-production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Pipelines?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Select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three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correct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answers.</a:t>
            </a:r>
            <a:endParaRPr sz="22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1610"/>
              </a:spcBef>
              <a:buAutoNum type="alphaUcPeriod"/>
              <a:tabLst>
                <a:tab pos="469265" algn="l"/>
                <a:tab pos="469900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1585"/>
              </a:spcBef>
              <a:buAutoNum type="alphaUcPeriod"/>
              <a:tabLst>
                <a:tab pos="469265" algn="l"/>
                <a:tab pos="469900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nn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1605"/>
              </a:spcBef>
              <a:buAutoNum type="alphaUcPeriod"/>
              <a:tabLst>
                <a:tab pos="469265" algn="l"/>
                <a:tab pos="469900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9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endParaRPr sz="22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1610"/>
              </a:spcBef>
              <a:buAutoNum type="alphaUcPeriod"/>
              <a:tabLst>
                <a:tab pos="469265" algn="l"/>
                <a:tab pos="469900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233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/>
              <a:t>K</a:t>
            </a:r>
            <a:r>
              <a:rPr sz="2800" spc="-200" dirty="0"/>
              <a:t>e</a:t>
            </a:r>
            <a:r>
              <a:rPr sz="2800" spc="-245" dirty="0"/>
              <a:t>y</a:t>
            </a:r>
            <a:r>
              <a:rPr sz="2800" spc="-220" dirty="0"/>
              <a:t> </a:t>
            </a:r>
            <a:r>
              <a:rPr sz="2800" spc="-395" dirty="0"/>
              <a:t>T</a:t>
            </a:r>
            <a:r>
              <a:rPr sz="2800" spc="-220" dirty="0"/>
              <a:t>a</a:t>
            </a:r>
            <a:r>
              <a:rPr sz="2800" spc="-254" dirty="0"/>
              <a:t>k</a:t>
            </a:r>
            <a:r>
              <a:rPr sz="2800" spc="-225" dirty="0"/>
              <a:t>e</a:t>
            </a:r>
            <a:r>
              <a:rPr sz="2800" spc="-290" dirty="0"/>
              <a:t>a</a:t>
            </a:r>
            <a:r>
              <a:rPr sz="2800" spc="-430" dirty="0"/>
              <a:t>w</a:t>
            </a:r>
            <a:r>
              <a:rPr sz="2800" spc="-315" dirty="0"/>
              <a:t>a</a:t>
            </a:r>
            <a:r>
              <a:rPr sz="2800" spc="-175" dirty="0"/>
              <a:t>y</a:t>
            </a:r>
            <a:r>
              <a:rPr sz="2800" spc="-290" dirty="0"/>
              <a:t>s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314</a:t>
            </a:fld>
            <a:endParaRPr spc="-15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371" y="1266781"/>
            <a:ext cx="8163559" cy="1976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deleted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without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Stage/Prod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cannot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deleted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without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Pipelines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cannot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deleted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6383655" cy="44145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2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o: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20" dirty="0">
                <a:latin typeface="Tahoma"/>
                <a:cs typeface="Tahoma"/>
              </a:rPr>
              <a:t>c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5" dirty="0">
                <a:latin typeface="Tahoma"/>
                <a:cs typeface="Tahoma"/>
              </a:rPr>
              <a:t>Work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programs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n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9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Configure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150" dirty="0"/>
              <a:t>315</a:t>
            </a:fld>
            <a:endParaRPr spc="-15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2492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80" dirty="0">
                <a:solidFill>
                  <a:srgbClr val="FF0000"/>
                </a:solidFill>
              </a:rPr>
              <a:t>W</a:t>
            </a:r>
            <a:r>
              <a:rPr sz="2800" spc="-285" dirty="0">
                <a:solidFill>
                  <a:srgbClr val="FF0000"/>
                </a:solidFill>
              </a:rPr>
              <a:t>ha</a:t>
            </a:r>
            <a:r>
              <a:rPr sz="2800" spc="-185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535" dirty="0">
                <a:solidFill>
                  <a:srgbClr val="FF0000"/>
                </a:solidFill>
              </a:rPr>
              <a:t>Y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125" dirty="0">
                <a:solidFill>
                  <a:srgbClr val="FF0000"/>
                </a:solidFill>
              </a:rPr>
              <a:t>’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140" dirty="0">
                <a:solidFill>
                  <a:srgbClr val="FF0000"/>
                </a:solidFill>
              </a:rPr>
              <a:t>L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180" dirty="0">
                <a:solidFill>
                  <a:srgbClr val="FF0000"/>
                </a:solidFill>
              </a:rPr>
              <a:t>r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endParaRPr sz="280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1097547"/>
            <a:ext cx="86848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95" dirty="0">
                <a:latin typeface="Tahoma"/>
                <a:cs typeface="Tahoma"/>
              </a:rPr>
              <a:t>Accessed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Program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Overview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pages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5466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nv</a:t>
            </a:r>
            <a:r>
              <a:rPr sz="2800" spc="-140" dirty="0">
                <a:solidFill>
                  <a:srgbClr val="FF0000"/>
                </a:solidFill>
              </a:rPr>
              <a:t>i</a:t>
            </a:r>
            <a:r>
              <a:rPr sz="2800" spc="-175" dirty="0">
                <a:solidFill>
                  <a:srgbClr val="FF0000"/>
                </a:solidFill>
              </a:rPr>
              <a:t>ro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300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5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18159" y="1941576"/>
            <a:ext cx="4831080" cy="4097020"/>
            <a:chOff x="518159" y="1941576"/>
            <a:chExt cx="483108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407" y="1941576"/>
              <a:ext cx="4672584" cy="33649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5337047"/>
              <a:ext cx="4831079" cy="6339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4520" y="5346191"/>
              <a:ext cx="2401823" cy="6918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7408" y="5364479"/>
            <a:ext cx="4672965" cy="475615"/>
          </a:xfrm>
          <a:prstGeom prst="rect">
            <a:avLst/>
          </a:prstGeom>
          <a:solidFill>
            <a:srgbClr val="42235B"/>
          </a:solidFill>
        </p:spPr>
        <p:txBody>
          <a:bodyPr vert="horz" wrap="square" lIns="0" tIns="78105" rIns="0" bIns="0" rtlCol="0">
            <a:spAutoFit/>
          </a:bodyPr>
          <a:lstStyle/>
          <a:p>
            <a:pPr marL="281305" algn="ctr">
              <a:lnSpc>
                <a:spcPct val="100000"/>
              </a:lnSpc>
              <a:spcBef>
                <a:spcPts val="615"/>
              </a:spcBef>
            </a:pP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8320" y="1941576"/>
            <a:ext cx="5952743" cy="170991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529072" y="3773423"/>
            <a:ext cx="6111240" cy="701040"/>
            <a:chOff x="5529072" y="3773423"/>
            <a:chExt cx="6111240" cy="7010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9072" y="3773423"/>
              <a:ext cx="6111239" cy="6370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544" y="3782567"/>
              <a:ext cx="1889759" cy="6918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08320" y="3800855"/>
            <a:ext cx="5953125" cy="478790"/>
          </a:xfrm>
          <a:prstGeom prst="rect">
            <a:avLst/>
          </a:prstGeom>
          <a:solidFill>
            <a:srgbClr val="42235B"/>
          </a:solidFill>
        </p:spPr>
        <p:txBody>
          <a:bodyPr vert="horz" wrap="square" lIns="0" tIns="80010" rIns="0" bIns="0" rtlCol="0">
            <a:spAutoFit/>
          </a:bodyPr>
          <a:lstStyle/>
          <a:p>
            <a:pPr marL="281940" algn="ctr">
              <a:lnSpc>
                <a:spcPct val="100000"/>
              </a:lnSpc>
              <a:spcBef>
                <a:spcPts val="630"/>
              </a:spcBef>
            </a:pP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316</a:t>
            </a:fld>
            <a:endParaRPr spc="-6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5466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nv</a:t>
            </a:r>
            <a:r>
              <a:rPr sz="2800" spc="-140" dirty="0">
                <a:solidFill>
                  <a:srgbClr val="FF0000"/>
                </a:solidFill>
              </a:rPr>
              <a:t>i</a:t>
            </a:r>
            <a:r>
              <a:rPr sz="2800" spc="-175" dirty="0">
                <a:solidFill>
                  <a:srgbClr val="FF0000"/>
                </a:solidFill>
              </a:rPr>
              <a:t>ro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300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5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2891" y="1121315"/>
          <a:ext cx="11099164" cy="17194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9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1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DADDDF"/>
                      </a:solidFill>
                      <a:prstDash val="solid"/>
                    </a:lnR>
                    <a:lnB w="28575">
                      <a:solidFill>
                        <a:srgbClr val="6B73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ADDDF"/>
                      </a:solidFill>
                      <a:prstDash val="solid"/>
                    </a:lnL>
                    <a:lnR w="38100">
                      <a:solidFill>
                        <a:srgbClr val="DADDDF"/>
                      </a:solidFill>
                      <a:prstDash val="solid"/>
                    </a:lnR>
                    <a:lnB w="28575">
                      <a:solidFill>
                        <a:srgbClr val="6B73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ADDDF"/>
                      </a:solidFill>
                      <a:prstDash val="solid"/>
                    </a:lnL>
                    <a:lnB w="28575">
                      <a:solidFill>
                        <a:srgbClr val="6B737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6B737A"/>
                      </a:solidFill>
                      <a:prstDash val="solid"/>
                    </a:lnL>
                    <a:lnR w="38100">
                      <a:solidFill>
                        <a:srgbClr val="DADDDF"/>
                      </a:solidFill>
                      <a:prstDash val="solid"/>
                    </a:lnR>
                    <a:lnT w="28575">
                      <a:solidFill>
                        <a:srgbClr val="6B737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ts val="126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24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spc="-2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400" spc="-1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spc="-2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400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ff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nt</a:t>
                      </a:r>
                      <a:r>
                        <a:rPr sz="2400" spc="-2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2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24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spc="-1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2400" spc="-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4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4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400" spc="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spc="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: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38100">
                      <a:solidFill>
                        <a:srgbClr val="DADDDF"/>
                      </a:solidFill>
                      <a:prstDash val="solid"/>
                    </a:lnL>
                    <a:lnR w="38100">
                      <a:solidFill>
                        <a:srgbClr val="DADDDF"/>
                      </a:solidFill>
                      <a:prstDash val="solid"/>
                    </a:lnR>
                    <a:lnT w="28575">
                      <a:solidFill>
                        <a:srgbClr val="6B737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ADDDF"/>
                      </a:solidFill>
                      <a:prstDash val="solid"/>
                    </a:lnL>
                    <a:lnR w="28575">
                      <a:solidFill>
                        <a:srgbClr val="6B737A"/>
                      </a:solidFill>
                      <a:prstDash val="solid"/>
                    </a:lnR>
                    <a:lnT w="28575">
                      <a:solidFill>
                        <a:srgbClr val="6B737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084">
                <a:tc gridSpan="3">
                  <a:txBody>
                    <a:bodyPr/>
                    <a:lstStyle/>
                    <a:p>
                      <a:pPr marL="1090295" indent="-229235">
                        <a:lnSpc>
                          <a:spcPct val="100000"/>
                        </a:lnSpc>
                        <a:spcBef>
                          <a:spcPts val="1380"/>
                        </a:spcBef>
                        <a:buChar char="•"/>
                        <a:tabLst>
                          <a:tab pos="1090930" algn="l"/>
                        </a:tabLst>
                      </a:pPr>
                      <a:r>
                        <a:rPr sz="2400" spc="-56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2400" spc="-3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9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24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100" dirty="0">
                          <a:latin typeface="Tahoma"/>
                          <a:cs typeface="Tahoma"/>
                        </a:rPr>
                        <a:t>many</a:t>
                      </a:r>
                      <a:r>
                        <a:rPr sz="24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85" dirty="0">
                          <a:latin typeface="Tahoma"/>
                          <a:cs typeface="Tahoma"/>
                        </a:rPr>
                        <a:t>development</a:t>
                      </a:r>
                      <a:r>
                        <a:rPr sz="24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90" dirty="0">
                          <a:latin typeface="Tahoma"/>
                          <a:cs typeface="Tahoma"/>
                        </a:rPr>
                        <a:t>environments</a:t>
                      </a:r>
                      <a:r>
                        <a:rPr sz="24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120" dirty="0">
                          <a:latin typeface="Tahoma"/>
                          <a:cs typeface="Tahoma"/>
                        </a:rPr>
                        <a:t>(based</a:t>
                      </a:r>
                      <a:r>
                        <a:rPr sz="24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6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24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85" dirty="0">
                          <a:latin typeface="Tahoma"/>
                          <a:cs typeface="Tahoma"/>
                        </a:rPr>
                        <a:t>licensing)</a:t>
                      </a:r>
                      <a:endParaRPr sz="2400">
                        <a:latin typeface="Tahoma"/>
                        <a:cs typeface="Tahoma"/>
                      </a:endParaRPr>
                    </a:p>
                    <a:p>
                      <a:pPr marL="1090295" indent="-229235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1090930" algn="l"/>
                        </a:tabLst>
                      </a:pPr>
                      <a:r>
                        <a:rPr sz="240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24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4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4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24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400" spc="4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400" spc="-6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400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24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24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400" spc="3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400" spc="2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4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400" spc="-2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400" spc="-2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400" spc="2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4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400" spc="3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4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2400" spc="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4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400" dirty="0">
                          <a:latin typeface="Tahoma"/>
                          <a:cs typeface="Tahoma"/>
                        </a:rPr>
                        <a:t>nt</a:t>
                      </a:r>
                      <a:r>
                        <a:rPr sz="24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4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40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400" spc="8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400" dirty="0">
                          <a:latin typeface="Tahoma"/>
                          <a:cs typeface="Tahoma"/>
                        </a:rPr>
                        <a:t>s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6B737A"/>
                      </a:solidFill>
                      <a:prstDash val="solid"/>
                    </a:lnL>
                    <a:lnR w="28575">
                      <a:solidFill>
                        <a:srgbClr val="6B737A"/>
                      </a:solidFill>
                      <a:prstDash val="solid"/>
                    </a:lnR>
                    <a:lnB w="28575">
                      <a:solidFill>
                        <a:srgbClr val="6B737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100327" y="1088138"/>
            <a:ext cx="7769859" cy="680085"/>
          </a:xfrm>
          <a:custGeom>
            <a:avLst/>
            <a:gdLst/>
            <a:ahLst/>
            <a:cxnLst/>
            <a:rect l="l" t="t" r="r" b="b"/>
            <a:pathLst>
              <a:path w="7769859" h="680085">
                <a:moveTo>
                  <a:pt x="7656068" y="0"/>
                </a:moveTo>
                <a:lnTo>
                  <a:pt x="113284" y="0"/>
                </a:lnTo>
                <a:lnTo>
                  <a:pt x="69190" y="8901"/>
                </a:lnTo>
                <a:lnTo>
                  <a:pt x="33181" y="33177"/>
                </a:lnTo>
                <a:lnTo>
                  <a:pt x="8903" y="69185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13"/>
                </a:lnTo>
                <a:lnTo>
                  <a:pt x="33181" y="646522"/>
                </a:lnTo>
                <a:lnTo>
                  <a:pt x="69190" y="670800"/>
                </a:lnTo>
                <a:lnTo>
                  <a:pt x="113284" y="679704"/>
                </a:lnTo>
                <a:lnTo>
                  <a:pt x="7656068" y="679704"/>
                </a:lnTo>
                <a:lnTo>
                  <a:pt x="7700161" y="670800"/>
                </a:lnTo>
                <a:lnTo>
                  <a:pt x="7736170" y="646522"/>
                </a:lnTo>
                <a:lnTo>
                  <a:pt x="7760448" y="610513"/>
                </a:lnTo>
                <a:lnTo>
                  <a:pt x="7769352" y="566420"/>
                </a:lnTo>
                <a:lnTo>
                  <a:pt x="7769352" y="113284"/>
                </a:lnTo>
                <a:lnTo>
                  <a:pt x="7760448" y="69185"/>
                </a:lnTo>
                <a:lnTo>
                  <a:pt x="7736170" y="33177"/>
                </a:lnTo>
                <a:lnTo>
                  <a:pt x="7700161" y="8901"/>
                </a:lnTo>
                <a:lnTo>
                  <a:pt x="7656068" y="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2891" y="2998883"/>
          <a:ext cx="11099164" cy="277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9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2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DADDDF"/>
                      </a:solidFill>
                      <a:prstDash val="solid"/>
                    </a:lnR>
                    <a:lnB w="28575">
                      <a:solidFill>
                        <a:srgbClr val="6B73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ts val="1580"/>
                        </a:lnSpc>
                        <a:spcBef>
                          <a:spcPts val="795"/>
                        </a:spcBef>
                      </a:pPr>
                      <a:r>
                        <a:rPr sz="2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400" spc="-1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4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4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nm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nt</a:t>
                      </a:r>
                      <a:r>
                        <a:rPr sz="2400" spc="-229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spc="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40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spc="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spc="-2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: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100965" marB="0">
                    <a:lnL w="38100">
                      <a:solidFill>
                        <a:srgbClr val="DADDDF"/>
                      </a:solidFill>
                      <a:prstDash val="solid"/>
                    </a:lnL>
                    <a:lnR w="38100">
                      <a:solidFill>
                        <a:srgbClr val="DADDDF"/>
                      </a:solidFill>
                      <a:prstDash val="solid"/>
                    </a:lnR>
                    <a:lnB w="28575">
                      <a:solidFill>
                        <a:srgbClr val="6B73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ADDDF"/>
                      </a:solidFill>
                      <a:prstDash val="solid"/>
                    </a:lnL>
                    <a:lnB w="28575">
                      <a:solidFill>
                        <a:srgbClr val="6B737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6B737A"/>
                      </a:solidFill>
                      <a:prstDash val="solid"/>
                    </a:lnL>
                    <a:lnR w="38100">
                      <a:solidFill>
                        <a:srgbClr val="DADDDF"/>
                      </a:solidFill>
                      <a:prstDash val="solid"/>
                    </a:lnR>
                    <a:lnT w="28575">
                      <a:solidFill>
                        <a:srgbClr val="6B737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ADDDF"/>
                      </a:solidFill>
                      <a:prstDash val="solid"/>
                    </a:lnL>
                    <a:lnR w="38100">
                      <a:solidFill>
                        <a:srgbClr val="DADDDF"/>
                      </a:solidFill>
                      <a:prstDash val="solid"/>
                    </a:lnR>
                    <a:lnT w="28575">
                      <a:solidFill>
                        <a:srgbClr val="6B737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ADDDF"/>
                      </a:solidFill>
                      <a:prstDash val="solid"/>
                    </a:lnL>
                    <a:lnR w="28575">
                      <a:solidFill>
                        <a:srgbClr val="6B737A"/>
                      </a:solidFill>
                      <a:prstDash val="solid"/>
                    </a:lnR>
                    <a:lnT w="28575">
                      <a:solidFill>
                        <a:srgbClr val="6B737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833">
                <a:tc gridSpan="3">
                  <a:txBody>
                    <a:bodyPr/>
                    <a:lstStyle/>
                    <a:p>
                      <a:pPr marL="1089660" indent="-228600">
                        <a:lnSpc>
                          <a:spcPct val="100000"/>
                        </a:lnSpc>
                        <a:spcBef>
                          <a:spcPts val="1780"/>
                        </a:spcBef>
                        <a:buChar char="•"/>
                        <a:tabLst>
                          <a:tab pos="1089660" algn="l"/>
                          <a:tab pos="1090295" algn="l"/>
                        </a:tabLst>
                      </a:pPr>
                      <a:r>
                        <a:rPr sz="22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9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ce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1089660" indent="-228600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1089660" algn="l"/>
                          <a:tab pos="1090295" algn="l"/>
                        </a:tabLst>
                      </a:pPr>
                      <a:r>
                        <a:rPr sz="2200" spc="-85" dirty="0">
                          <a:latin typeface="Tahoma"/>
                          <a:cs typeface="Tahoma"/>
                        </a:rPr>
                        <a:t>Zero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one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publish</a:t>
                      </a:r>
                      <a:r>
                        <a:rPr sz="22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95" dirty="0">
                          <a:latin typeface="Tahoma"/>
                          <a:cs typeface="Tahoma"/>
                        </a:rPr>
                        <a:t>services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(based</a:t>
                      </a:r>
                      <a:r>
                        <a:rPr sz="2200" spc="-2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5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licensing)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1089660" indent="-228600">
                        <a:lnSpc>
                          <a:spcPct val="100000"/>
                        </a:lnSpc>
                        <a:spcBef>
                          <a:spcPts val="240"/>
                        </a:spcBef>
                        <a:buChar char="•"/>
                        <a:tabLst>
                          <a:tab pos="1089660" algn="l"/>
                          <a:tab pos="1090295" algn="l"/>
                        </a:tabLst>
                      </a:pPr>
                      <a:r>
                        <a:rPr sz="22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sh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9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e: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1318260" lvl="1" indent="-229235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1318260" algn="l"/>
                          <a:tab pos="1318895" algn="l"/>
                        </a:tabLst>
                      </a:pPr>
                      <a:r>
                        <a:rPr sz="2200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sh</a:t>
                      </a:r>
                      <a:r>
                        <a:rPr sz="22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cc</a:t>
                      </a:r>
                      <a:r>
                        <a:rPr sz="2200" spc="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2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-2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N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1318260" lvl="1" indent="-229235">
                        <a:lnSpc>
                          <a:spcPct val="100000"/>
                        </a:lnSpc>
                        <a:spcBef>
                          <a:spcPts val="235"/>
                        </a:spcBef>
                        <a:buChar char="•"/>
                        <a:tabLst>
                          <a:tab pos="1318260" algn="l"/>
                          <a:tab pos="1318895" algn="l"/>
                        </a:tabLst>
                      </a:pPr>
                      <a:r>
                        <a:rPr sz="2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22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9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26060" marB="0">
                    <a:lnL w="28575">
                      <a:solidFill>
                        <a:srgbClr val="6B737A"/>
                      </a:solidFill>
                      <a:prstDash val="solid"/>
                    </a:lnL>
                    <a:lnR w="28575">
                      <a:solidFill>
                        <a:srgbClr val="6B737A"/>
                      </a:solidFill>
                      <a:prstDash val="solid"/>
                    </a:lnR>
                    <a:lnB w="28575">
                      <a:solidFill>
                        <a:srgbClr val="6B737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100327" y="2965706"/>
            <a:ext cx="7769859" cy="680085"/>
          </a:xfrm>
          <a:custGeom>
            <a:avLst/>
            <a:gdLst/>
            <a:ahLst/>
            <a:cxnLst/>
            <a:rect l="l" t="t" r="r" b="b"/>
            <a:pathLst>
              <a:path w="7769859" h="680085">
                <a:moveTo>
                  <a:pt x="7656068" y="0"/>
                </a:moveTo>
                <a:lnTo>
                  <a:pt x="113284" y="0"/>
                </a:lnTo>
                <a:lnTo>
                  <a:pt x="69190" y="8901"/>
                </a:lnTo>
                <a:lnTo>
                  <a:pt x="33181" y="33177"/>
                </a:lnTo>
                <a:lnTo>
                  <a:pt x="8903" y="69185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13"/>
                </a:lnTo>
                <a:lnTo>
                  <a:pt x="33181" y="646522"/>
                </a:lnTo>
                <a:lnTo>
                  <a:pt x="69190" y="670800"/>
                </a:lnTo>
                <a:lnTo>
                  <a:pt x="113284" y="679704"/>
                </a:lnTo>
                <a:lnTo>
                  <a:pt x="7656068" y="679704"/>
                </a:lnTo>
                <a:lnTo>
                  <a:pt x="7700161" y="670800"/>
                </a:lnTo>
                <a:lnTo>
                  <a:pt x="7736170" y="646522"/>
                </a:lnTo>
                <a:lnTo>
                  <a:pt x="7760448" y="610513"/>
                </a:lnTo>
                <a:lnTo>
                  <a:pt x="7769352" y="566420"/>
                </a:lnTo>
                <a:lnTo>
                  <a:pt x="7769352" y="113284"/>
                </a:lnTo>
                <a:lnTo>
                  <a:pt x="7760448" y="69185"/>
                </a:lnTo>
                <a:lnTo>
                  <a:pt x="7736170" y="33177"/>
                </a:lnTo>
                <a:lnTo>
                  <a:pt x="7700161" y="8901"/>
                </a:lnTo>
                <a:lnTo>
                  <a:pt x="7656068" y="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317</a:t>
            </a:fld>
            <a:endParaRPr spc="-6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1168"/>
            <a:ext cx="12189460" cy="6644640"/>
            <a:chOff x="0" y="201168"/>
            <a:chExt cx="12189460" cy="6644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3968" y="234696"/>
              <a:ext cx="4251959" cy="64221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4719" y="201168"/>
              <a:ext cx="2718815" cy="12313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74280" y="445007"/>
              <a:ext cx="3633470" cy="5803900"/>
            </a:xfrm>
            <a:custGeom>
              <a:avLst/>
              <a:gdLst/>
              <a:ahLst/>
              <a:cxnLst/>
              <a:rect l="l" t="t" r="r" b="b"/>
              <a:pathLst>
                <a:path w="3633470" h="5803900">
                  <a:moveTo>
                    <a:pt x="3633216" y="0"/>
                  </a:moveTo>
                  <a:lnTo>
                    <a:pt x="0" y="0"/>
                  </a:lnTo>
                  <a:lnTo>
                    <a:pt x="0" y="5803392"/>
                  </a:lnTo>
                  <a:lnTo>
                    <a:pt x="3633216" y="5803392"/>
                  </a:lnTo>
                  <a:lnTo>
                    <a:pt x="3633216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74280" y="445007"/>
              <a:ext cx="3633470" cy="5803900"/>
            </a:xfrm>
            <a:custGeom>
              <a:avLst/>
              <a:gdLst/>
              <a:ahLst/>
              <a:cxnLst/>
              <a:rect l="l" t="t" r="r" b="b"/>
              <a:pathLst>
                <a:path w="3633470" h="5803900">
                  <a:moveTo>
                    <a:pt x="0" y="0"/>
                  </a:moveTo>
                  <a:lnTo>
                    <a:pt x="3633216" y="0"/>
                  </a:lnTo>
                  <a:lnTo>
                    <a:pt x="3633216" y="5803392"/>
                  </a:lnTo>
                  <a:lnTo>
                    <a:pt x="0" y="580339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1564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nv</a:t>
            </a:r>
            <a:r>
              <a:rPr sz="2800" spc="-140" dirty="0">
                <a:solidFill>
                  <a:srgbClr val="FF0000"/>
                </a:solidFill>
              </a:rPr>
              <a:t>i</a:t>
            </a:r>
            <a:r>
              <a:rPr sz="2800" spc="-175" dirty="0">
                <a:solidFill>
                  <a:srgbClr val="FF0000"/>
                </a:solidFill>
              </a:rPr>
              <a:t>ro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300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5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628015" y="1097025"/>
            <a:ext cx="5842000" cy="2343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f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h</a:t>
            </a:r>
            <a:r>
              <a:rPr sz="2200" spc="-335" dirty="0">
                <a:latin typeface="Tahoma"/>
                <a:cs typeface="Tahoma"/>
              </a:rPr>
              <a:t>, 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1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h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45" dirty="0">
                <a:latin typeface="Tahoma"/>
                <a:cs typeface="Tahoma"/>
              </a:rPr>
              <a:t>DN</a:t>
            </a:r>
            <a:endParaRPr sz="2200">
              <a:latin typeface="Tahoma"/>
              <a:cs typeface="Tahoma"/>
            </a:endParaRPr>
          </a:p>
          <a:p>
            <a:pPr marL="356870" marR="58801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u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2</a:t>
            </a:r>
            <a:r>
              <a:rPr sz="2200" spc="-114" dirty="0">
                <a:latin typeface="Tahoma"/>
                <a:cs typeface="Tahoma"/>
              </a:rPr>
              <a:t>0</a:t>
            </a:r>
            <a:r>
              <a:rPr sz="2200" spc="-150" dirty="0">
                <a:latin typeface="Tahoma"/>
                <a:cs typeface="Tahoma"/>
              </a:rPr>
              <a:t>2</a:t>
            </a:r>
            <a:r>
              <a:rPr sz="2200" spc="-509" dirty="0">
                <a:latin typeface="Tahoma"/>
                <a:cs typeface="Tahoma"/>
              </a:rPr>
              <a:t>1</a:t>
            </a:r>
            <a:r>
              <a:rPr sz="2200" spc="-150" dirty="0">
                <a:latin typeface="Tahoma"/>
                <a:cs typeface="Tahoma"/>
              </a:rPr>
              <a:t>)</a:t>
            </a:r>
            <a:r>
              <a:rPr sz="2200" spc="-300" dirty="0">
                <a:latin typeface="Tahoma"/>
                <a:cs typeface="Tahoma"/>
              </a:rPr>
              <a:t>:  </a:t>
            </a: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x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35" dirty="0">
                <a:latin typeface="Tahoma"/>
                <a:cs typeface="Tahoma"/>
              </a:rPr>
              <a:t>o  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ie</a:t>
            </a:r>
            <a:r>
              <a:rPr sz="2200" spc="-80" dirty="0">
                <a:latin typeface="Tahoma"/>
                <a:cs typeface="Tahoma"/>
              </a:rPr>
              <a:t>w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9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2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438" y="3414603"/>
            <a:ext cx="5485765" cy="1976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Clr>
                <a:srgbClr val="252525"/>
              </a:buClr>
              <a:buChar char="-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Replication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356870" algn="l"/>
                <a:tab pos="35750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mi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356870" algn="l"/>
                <a:tab pos="357505" algn="l"/>
              </a:tabLst>
            </a:pPr>
            <a:r>
              <a:rPr sz="2200" spc="-100" dirty="0">
                <a:latin typeface="Tahoma"/>
                <a:cs typeface="Tahoma"/>
              </a:rPr>
              <a:t>Sensei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features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like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Smart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20" dirty="0">
                <a:latin typeface="Tahoma"/>
                <a:cs typeface="Tahoma"/>
              </a:rPr>
              <a:t>Tag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Smart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Crop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51771" y="468719"/>
            <a:ext cx="1780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6547" y="5339588"/>
            <a:ext cx="3281045" cy="382270"/>
            <a:chOff x="7686547" y="5339588"/>
            <a:chExt cx="3281045" cy="382270"/>
          </a:xfrm>
        </p:grpSpPr>
        <p:sp>
          <p:nvSpPr>
            <p:cNvPr id="12" name="object 12"/>
            <p:cNvSpPr/>
            <p:nvPr/>
          </p:nvSpPr>
          <p:spPr>
            <a:xfrm>
              <a:off x="7699247" y="5352288"/>
              <a:ext cx="3255645" cy="356870"/>
            </a:xfrm>
            <a:custGeom>
              <a:avLst/>
              <a:gdLst/>
              <a:ahLst/>
              <a:cxnLst/>
              <a:rect l="l" t="t" r="r" b="b"/>
              <a:pathLst>
                <a:path w="3255645" h="356870">
                  <a:moveTo>
                    <a:pt x="3255263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255263" y="356616"/>
                  </a:lnTo>
                  <a:lnTo>
                    <a:pt x="3255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99247" y="5352288"/>
              <a:ext cx="3255645" cy="356870"/>
            </a:xfrm>
            <a:custGeom>
              <a:avLst/>
              <a:gdLst/>
              <a:ahLst/>
              <a:cxnLst/>
              <a:rect l="l" t="t" r="r" b="b"/>
              <a:pathLst>
                <a:path w="3255645" h="356870">
                  <a:moveTo>
                    <a:pt x="0" y="0"/>
                  </a:moveTo>
                  <a:lnTo>
                    <a:pt x="3255263" y="0"/>
                  </a:lnTo>
                  <a:lnTo>
                    <a:pt x="3255263" y="356616"/>
                  </a:lnTo>
                  <a:lnTo>
                    <a:pt x="0" y="35661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11947" y="5364988"/>
            <a:ext cx="822325" cy="3270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latin typeface="Tahoma"/>
                <a:cs typeface="Tahoma"/>
              </a:rPr>
              <a:t>D</a:t>
            </a:r>
            <a:r>
              <a:rPr sz="1800" spc="-40" dirty="0">
                <a:latin typeface="Tahoma"/>
                <a:cs typeface="Tahoma"/>
              </a:rPr>
              <a:t>e</a:t>
            </a:r>
            <a:r>
              <a:rPr sz="1800" spc="-114" dirty="0">
                <a:latin typeface="Tahoma"/>
                <a:cs typeface="Tahoma"/>
              </a:rPr>
              <a:t>v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44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46592" y="5352288"/>
            <a:ext cx="2405380" cy="347980"/>
          </a:xfrm>
          <a:custGeom>
            <a:avLst/>
            <a:gdLst/>
            <a:ahLst/>
            <a:cxnLst/>
            <a:rect l="l" t="t" r="r" b="b"/>
            <a:pathLst>
              <a:path w="2405379" h="347979">
                <a:moveTo>
                  <a:pt x="0" y="0"/>
                </a:moveTo>
                <a:lnTo>
                  <a:pt x="2404872" y="0"/>
                </a:lnTo>
                <a:lnTo>
                  <a:pt x="2404872" y="347472"/>
                </a:lnTo>
                <a:lnTo>
                  <a:pt x="0" y="34747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AA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59292" y="5364988"/>
            <a:ext cx="2379980" cy="3225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225"/>
              </a:spcBef>
            </a:pPr>
            <a:r>
              <a:rPr sz="1600" spc="-75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u</a:t>
            </a:r>
            <a:r>
              <a:rPr sz="1600" spc="-65" dirty="0">
                <a:latin typeface="Tahoma"/>
                <a:cs typeface="Tahoma"/>
              </a:rPr>
              <a:t>t</a:t>
            </a:r>
            <a:r>
              <a:rPr sz="1600" spc="-100" dirty="0">
                <a:latin typeface="Tahoma"/>
                <a:cs typeface="Tahoma"/>
              </a:rPr>
              <a:t>h</a:t>
            </a:r>
            <a:r>
              <a:rPr sz="1600" spc="-60" dirty="0">
                <a:latin typeface="Tahoma"/>
                <a:cs typeface="Tahoma"/>
              </a:rPr>
              <a:t>o</a:t>
            </a:r>
            <a:r>
              <a:rPr sz="1600" spc="-170" dirty="0">
                <a:latin typeface="Tahoma"/>
                <a:cs typeface="Tahoma"/>
              </a:rPr>
              <a:t>r</a:t>
            </a:r>
            <a:r>
              <a:rPr sz="1600" spc="-270" dirty="0">
                <a:latin typeface="Tahoma"/>
                <a:cs typeface="Tahoma"/>
              </a:rPr>
              <a:t>,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70" dirty="0">
                <a:latin typeface="Tahoma"/>
                <a:cs typeface="Tahoma"/>
              </a:rPr>
              <a:t>P</a:t>
            </a:r>
            <a:r>
              <a:rPr sz="1600" spc="-125" dirty="0">
                <a:latin typeface="Tahoma"/>
                <a:cs typeface="Tahoma"/>
              </a:rPr>
              <a:t>r</a:t>
            </a:r>
            <a:r>
              <a:rPr sz="1600" spc="-75" dirty="0">
                <a:latin typeface="Tahoma"/>
                <a:cs typeface="Tahoma"/>
              </a:rPr>
              <a:t>e</a:t>
            </a:r>
            <a:r>
              <a:rPr sz="1600" spc="-105" dirty="0">
                <a:latin typeface="Tahoma"/>
                <a:cs typeface="Tahoma"/>
              </a:rPr>
              <a:t>v</a:t>
            </a:r>
            <a:r>
              <a:rPr sz="1600" spc="-35" dirty="0">
                <a:latin typeface="Tahoma"/>
                <a:cs typeface="Tahoma"/>
              </a:rPr>
              <a:t>i</a:t>
            </a:r>
            <a:r>
              <a:rPr sz="1600" spc="-7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w</a:t>
            </a:r>
            <a:r>
              <a:rPr sz="1600" spc="-270" dirty="0">
                <a:latin typeface="Tahoma"/>
                <a:cs typeface="Tahoma"/>
              </a:rPr>
              <a:t>,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70" dirty="0">
                <a:latin typeface="Tahoma"/>
                <a:cs typeface="Tahoma"/>
              </a:rPr>
              <a:t>P</a:t>
            </a:r>
            <a:r>
              <a:rPr sz="1600" spc="-80" dirty="0">
                <a:latin typeface="Tahoma"/>
                <a:cs typeface="Tahoma"/>
              </a:rPr>
              <a:t>u</a:t>
            </a:r>
            <a:r>
              <a:rPr sz="1600" spc="-70" dirty="0">
                <a:latin typeface="Tahoma"/>
                <a:cs typeface="Tahoma"/>
              </a:rPr>
              <a:t>b</a:t>
            </a:r>
            <a:r>
              <a:rPr sz="1600" spc="-15" dirty="0">
                <a:latin typeface="Tahoma"/>
                <a:cs typeface="Tahoma"/>
              </a:rPr>
              <a:t>l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14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8392" y="5800344"/>
            <a:ext cx="3255645" cy="33845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Tahoma"/>
                <a:cs typeface="Tahoma"/>
              </a:rPr>
              <a:t>D</a:t>
            </a:r>
            <a:r>
              <a:rPr sz="1800" spc="-40" dirty="0">
                <a:latin typeface="Tahoma"/>
                <a:cs typeface="Tahoma"/>
              </a:rPr>
              <a:t>e</a:t>
            </a:r>
            <a:r>
              <a:rPr sz="1800" spc="-114" dirty="0">
                <a:latin typeface="Tahoma"/>
                <a:cs typeface="Tahoma"/>
              </a:rPr>
              <a:t>v</a:t>
            </a:r>
            <a:r>
              <a:rPr sz="1800" spc="-5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x</a:t>
            </a:r>
            <a:r>
              <a:rPr sz="1800" spc="-155" dirty="0">
                <a:latin typeface="Tahoma"/>
                <a:cs typeface="Tahoma"/>
              </a:rPr>
              <a:t>…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686547" y="1044955"/>
            <a:ext cx="3281045" cy="4241165"/>
            <a:chOff x="7686547" y="1044955"/>
            <a:chExt cx="3281045" cy="4241165"/>
          </a:xfrm>
        </p:grpSpPr>
        <p:sp>
          <p:nvSpPr>
            <p:cNvPr id="19" name="object 19"/>
            <p:cNvSpPr/>
            <p:nvPr/>
          </p:nvSpPr>
          <p:spPr>
            <a:xfrm>
              <a:off x="7699247" y="1057655"/>
              <a:ext cx="3255645" cy="4215765"/>
            </a:xfrm>
            <a:custGeom>
              <a:avLst/>
              <a:gdLst/>
              <a:ahLst/>
              <a:cxnLst/>
              <a:rect l="l" t="t" r="r" b="b"/>
              <a:pathLst>
                <a:path w="3255645" h="4215765">
                  <a:moveTo>
                    <a:pt x="3255263" y="0"/>
                  </a:moveTo>
                  <a:lnTo>
                    <a:pt x="0" y="0"/>
                  </a:lnTo>
                  <a:lnTo>
                    <a:pt x="0" y="4215384"/>
                  </a:lnTo>
                  <a:lnTo>
                    <a:pt x="3255263" y="4215384"/>
                  </a:lnTo>
                  <a:lnTo>
                    <a:pt x="3255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99247" y="1057655"/>
              <a:ext cx="3255645" cy="4215765"/>
            </a:xfrm>
            <a:custGeom>
              <a:avLst/>
              <a:gdLst/>
              <a:ahLst/>
              <a:cxnLst/>
              <a:rect l="l" t="t" r="r" b="b"/>
              <a:pathLst>
                <a:path w="3255645" h="4215765">
                  <a:moveTo>
                    <a:pt x="0" y="0"/>
                  </a:moveTo>
                  <a:lnTo>
                    <a:pt x="3255263" y="0"/>
                  </a:lnTo>
                  <a:lnTo>
                    <a:pt x="3255263" y="4215384"/>
                  </a:lnTo>
                  <a:lnTo>
                    <a:pt x="0" y="42153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778158" y="1083243"/>
            <a:ext cx="1226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110" dirty="0">
                <a:latin typeface="Tahoma"/>
                <a:cs typeface="Tahoma"/>
              </a:rPr>
              <a:t>g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-320" dirty="0">
                <a:latin typeface="Tahoma"/>
                <a:cs typeface="Tahoma"/>
              </a:rPr>
              <a:t>+</a:t>
            </a:r>
            <a:r>
              <a:rPr sz="1800" spc="-4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20" dirty="0">
                <a:latin typeface="Tahoma"/>
                <a:cs typeface="Tahoma"/>
              </a:rPr>
              <a:t>r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18119" y="1584960"/>
            <a:ext cx="2862580" cy="439420"/>
          </a:xfrm>
          <a:custGeom>
            <a:avLst/>
            <a:gdLst/>
            <a:ahLst/>
            <a:cxnLst/>
            <a:rect l="l" t="t" r="r" b="b"/>
            <a:pathLst>
              <a:path w="2862579" h="439419">
                <a:moveTo>
                  <a:pt x="0" y="0"/>
                </a:moveTo>
                <a:lnTo>
                  <a:pt x="2862072" y="0"/>
                </a:lnTo>
                <a:lnTo>
                  <a:pt x="2862072" y="438912"/>
                </a:lnTo>
                <a:lnTo>
                  <a:pt x="0" y="43891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AA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898172" y="1610673"/>
            <a:ext cx="1164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A</a:t>
            </a:r>
            <a:r>
              <a:rPr sz="1800" spc="-25" dirty="0">
                <a:latin typeface="Tahoma"/>
                <a:cs typeface="Tahoma"/>
              </a:rPr>
              <a:t>u</a:t>
            </a:r>
            <a:r>
              <a:rPr sz="1800" spc="-10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h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542780" y="1697227"/>
            <a:ext cx="1150620" cy="345440"/>
            <a:chOff x="9542780" y="1697227"/>
            <a:chExt cx="1150620" cy="345440"/>
          </a:xfrm>
        </p:grpSpPr>
        <p:sp>
          <p:nvSpPr>
            <p:cNvPr id="25" name="object 25"/>
            <p:cNvSpPr/>
            <p:nvPr/>
          </p:nvSpPr>
          <p:spPr>
            <a:xfrm>
              <a:off x="9555480" y="1709927"/>
              <a:ext cx="1125220" cy="320040"/>
            </a:xfrm>
            <a:custGeom>
              <a:avLst/>
              <a:gdLst/>
              <a:ahLst/>
              <a:cxnLst/>
              <a:rect l="l" t="t" r="r" b="b"/>
              <a:pathLst>
                <a:path w="1125220" h="320039">
                  <a:moveTo>
                    <a:pt x="1124712" y="0"/>
                  </a:moveTo>
                  <a:lnTo>
                    <a:pt x="0" y="0"/>
                  </a:lnTo>
                  <a:lnTo>
                    <a:pt x="0" y="320039"/>
                  </a:lnTo>
                  <a:lnTo>
                    <a:pt x="1124712" y="320039"/>
                  </a:lnTo>
                  <a:lnTo>
                    <a:pt x="1124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55480" y="1709927"/>
              <a:ext cx="1125220" cy="320040"/>
            </a:xfrm>
            <a:custGeom>
              <a:avLst/>
              <a:gdLst/>
              <a:ahLst/>
              <a:cxnLst/>
              <a:rect l="l" t="t" r="r" b="b"/>
              <a:pathLst>
                <a:path w="1125220" h="320039">
                  <a:moveTo>
                    <a:pt x="0" y="0"/>
                  </a:moveTo>
                  <a:lnTo>
                    <a:pt x="1124712" y="0"/>
                  </a:lnTo>
                  <a:lnTo>
                    <a:pt x="1124712" y="320039"/>
                  </a:lnTo>
                  <a:lnTo>
                    <a:pt x="0" y="32003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2C6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568180" y="1763695"/>
            <a:ext cx="1099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t </a:t>
            </a:r>
            <a:r>
              <a:rPr sz="1200" spc="-65" dirty="0">
                <a:latin typeface="Tahoma"/>
                <a:cs typeface="Tahoma"/>
              </a:rPr>
              <a:t>c</a:t>
            </a:r>
            <a:r>
              <a:rPr sz="1200" spc="-25" dirty="0">
                <a:latin typeface="Tahoma"/>
                <a:cs typeface="Tahoma"/>
              </a:rPr>
              <a:t>o</a:t>
            </a:r>
            <a:r>
              <a:rPr sz="1200" spc="-70" dirty="0">
                <a:latin typeface="Tahoma"/>
                <a:cs typeface="Tahoma"/>
              </a:rPr>
              <a:t>d</a:t>
            </a:r>
            <a:r>
              <a:rPr sz="1200" spc="-80" dirty="0"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18119" y="4303776"/>
            <a:ext cx="2862580" cy="89026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0"/>
              </a:spcBef>
            </a:pPr>
            <a:r>
              <a:rPr sz="1600" spc="-95" dirty="0">
                <a:latin typeface="Tahoma"/>
                <a:cs typeface="Tahoma"/>
              </a:rPr>
              <a:t>Stage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847323" y="2553716"/>
            <a:ext cx="568325" cy="1970405"/>
            <a:chOff x="10847323" y="2553716"/>
            <a:chExt cx="568325" cy="1970405"/>
          </a:xfrm>
        </p:grpSpPr>
        <p:sp>
          <p:nvSpPr>
            <p:cNvPr id="30" name="object 30"/>
            <p:cNvSpPr/>
            <p:nvPr/>
          </p:nvSpPr>
          <p:spPr>
            <a:xfrm>
              <a:off x="10860023" y="2566416"/>
              <a:ext cx="542925" cy="1945005"/>
            </a:xfrm>
            <a:custGeom>
              <a:avLst/>
              <a:gdLst/>
              <a:ahLst/>
              <a:cxnLst/>
              <a:rect l="l" t="t" r="r" b="b"/>
              <a:pathLst>
                <a:path w="542925" h="1945004">
                  <a:moveTo>
                    <a:pt x="542544" y="0"/>
                  </a:moveTo>
                  <a:lnTo>
                    <a:pt x="0" y="0"/>
                  </a:lnTo>
                  <a:lnTo>
                    <a:pt x="0" y="1944624"/>
                  </a:lnTo>
                  <a:lnTo>
                    <a:pt x="542544" y="1944624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60023" y="2566416"/>
              <a:ext cx="542925" cy="1945005"/>
            </a:xfrm>
            <a:custGeom>
              <a:avLst/>
              <a:gdLst/>
              <a:ahLst/>
              <a:cxnLst/>
              <a:rect l="l" t="t" r="r" b="b"/>
              <a:pathLst>
                <a:path w="542925" h="1945004">
                  <a:moveTo>
                    <a:pt x="0" y="0"/>
                  </a:moveTo>
                  <a:lnTo>
                    <a:pt x="542544" y="0"/>
                  </a:lnTo>
                  <a:lnTo>
                    <a:pt x="542544" y="1944624"/>
                  </a:lnTo>
                  <a:lnTo>
                    <a:pt x="0" y="194462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C1D7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981209" y="2983128"/>
            <a:ext cx="304165" cy="1111885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latin typeface="Tahoma"/>
                <a:cs typeface="Tahoma"/>
              </a:rPr>
              <a:t>A</a:t>
            </a:r>
            <a:r>
              <a:rPr sz="1800" spc="-10" dirty="0">
                <a:latin typeface="Tahoma"/>
                <a:cs typeface="Tahoma"/>
              </a:rPr>
              <a:t>d</a:t>
            </a:r>
            <a:r>
              <a:rPr sz="1800" spc="10" dirty="0">
                <a:latin typeface="Tahoma"/>
                <a:cs typeface="Tahoma"/>
              </a:rPr>
              <a:t>ob</a:t>
            </a:r>
            <a:r>
              <a:rPr sz="180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C</a:t>
            </a:r>
            <a:r>
              <a:rPr sz="1800" spc="5" dirty="0">
                <a:latin typeface="Tahoma"/>
                <a:cs typeface="Tahoma"/>
              </a:rPr>
              <a:t>D</a:t>
            </a:r>
            <a:r>
              <a:rPr sz="1800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88168" y="1661160"/>
            <a:ext cx="1399031" cy="390143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893811" y="1748794"/>
            <a:ext cx="4191635" cy="2418715"/>
            <a:chOff x="7893811" y="1748794"/>
            <a:chExt cx="4191635" cy="2418715"/>
          </a:xfrm>
        </p:grpSpPr>
        <p:sp>
          <p:nvSpPr>
            <p:cNvPr id="35" name="object 35"/>
            <p:cNvSpPr/>
            <p:nvPr/>
          </p:nvSpPr>
          <p:spPr>
            <a:xfrm>
              <a:off x="10776964" y="1805941"/>
              <a:ext cx="1031875" cy="0"/>
            </a:xfrm>
            <a:custGeom>
              <a:avLst/>
              <a:gdLst/>
              <a:ahLst/>
              <a:cxnLst/>
              <a:rect l="l" t="t" r="r" b="b"/>
              <a:pathLst>
                <a:path w="1031875">
                  <a:moveTo>
                    <a:pt x="1031494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681712" y="174879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0544" y="3395472"/>
              <a:ext cx="874774" cy="39014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499322" y="3541942"/>
              <a:ext cx="506095" cy="9525"/>
            </a:xfrm>
            <a:custGeom>
              <a:avLst/>
              <a:gdLst/>
              <a:ahLst/>
              <a:cxnLst/>
              <a:rect l="l" t="t" r="r" b="b"/>
              <a:pathLst>
                <a:path w="506095" h="9525">
                  <a:moveTo>
                    <a:pt x="505599" y="896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404086" y="3485137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115303" y="0"/>
                  </a:moveTo>
                  <a:lnTo>
                    <a:pt x="0" y="55118"/>
                  </a:lnTo>
                  <a:lnTo>
                    <a:pt x="113271" y="114287"/>
                  </a:lnTo>
                  <a:lnTo>
                    <a:pt x="11530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06511" y="3611879"/>
              <a:ext cx="1445260" cy="542925"/>
            </a:xfrm>
            <a:custGeom>
              <a:avLst/>
              <a:gdLst/>
              <a:ahLst/>
              <a:cxnLst/>
              <a:rect l="l" t="t" r="r" b="b"/>
              <a:pathLst>
                <a:path w="1445259" h="542925">
                  <a:moveTo>
                    <a:pt x="0" y="0"/>
                  </a:moveTo>
                  <a:lnTo>
                    <a:pt x="1444752" y="0"/>
                  </a:lnTo>
                  <a:lnTo>
                    <a:pt x="1444752" y="542544"/>
                  </a:lnTo>
                  <a:lnTo>
                    <a:pt x="0" y="5425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323700" y="3638375"/>
            <a:ext cx="6076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5" dirty="0">
                <a:latin typeface="Tahoma"/>
                <a:cs typeface="Tahoma"/>
              </a:rPr>
              <a:t>Publish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470135" y="3611879"/>
            <a:ext cx="1127760" cy="542925"/>
          </a:xfrm>
          <a:custGeom>
            <a:avLst/>
            <a:gdLst/>
            <a:ahLst/>
            <a:cxnLst/>
            <a:rect l="l" t="t" r="r" b="b"/>
            <a:pathLst>
              <a:path w="1127759" h="542925">
                <a:moveTo>
                  <a:pt x="0" y="0"/>
                </a:moveTo>
                <a:lnTo>
                  <a:pt x="1127759" y="0"/>
                </a:lnTo>
                <a:lnTo>
                  <a:pt x="1127759" y="542544"/>
                </a:lnTo>
                <a:lnTo>
                  <a:pt x="0" y="54254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1D7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599565" y="3638375"/>
            <a:ext cx="86804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90" dirty="0">
                <a:latin typeface="Tahoma"/>
                <a:cs typeface="Tahoma"/>
              </a:rPr>
              <a:t>Dispatcher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003283" y="3879596"/>
            <a:ext cx="720725" cy="287655"/>
            <a:chOff x="9003283" y="3879596"/>
            <a:chExt cx="720725" cy="287655"/>
          </a:xfrm>
        </p:grpSpPr>
        <p:sp>
          <p:nvSpPr>
            <p:cNvPr id="45" name="object 45"/>
            <p:cNvSpPr/>
            <p:nvPr/>
          </p:nvSpPr>
          <p:spPr>
            <a:xfrm>
              <a:off x="9015983" y="3892296"/>
              <a:ext cx="695325" cy="262255"/>
            </a:xfrm>
            <a:custGeom>
              <a:avLst/>
              <a:gdLst/>
              <a:ahLst/>
              <a:cxnLst/>
              <a:rect l="l" t="t" r="r" b="b"/>
              <a:pathLst>
                <a:path w="695325" h="262254">
                  <a:moveTo>
                    <a:pt x="694944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694944" y="262127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015983" y="3892296"/>
              <a:ext cx="695325" cy="262255"/>
            </a:xfrm>
            <a:custGeom>
              <a:avLst/>
              <a:gdLst/>
              <a:ahLst/>
              <a:cxnLst/>
              <a:rect l="l" t="t" r="r" b="b"/>
              <a:pathLst>
                <a:path w="695325" h="262254">
                  <a:moveTo>
                    <a:pt x="0" y="0"/>
                  </a:moveTo>
                  <a:lnTo>
                    <a:pt x="694944" y="0"/>
                  </a:lnTo>
                  <a:lnTo>
                    <a:pt x="694944" y="262127"/>
                  </a:lnTo>
                  <a:lnTo>
                    <a:pt x="0" y="26212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2C6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028683" y="3904996"/>
            <a:ext cx="424180" cy="23685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90"/>
              </a:spcBef>
            </a:pPr>
            <a:r>
              <a:rPr sz="1200" spc="-114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t </a:t>
            </a:r>
            <a:r>
              <a:rPr sz="1200" spc="-70" dirty="0">
                <a:latin typeface="Tahoma"/>
                <a:cs typeface="Tahoma"/>
              </a:rPr>
              <a:t>co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482835" y="3904996"/>
            <a:ext cx="215900" cy="23685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1200" spc="-7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18119" y="3252215"/>
            <a:ext cx="2862580" cy="902335"/>
          </a:xfrm>
          <a:custGeom>
            <a:avLst/>
            <a:gdLst/>
            <a:ahLst/>
            <a:cxnLst/>
            <a:rect l="l" t="t" r="r" b="b"/>
            <a:pathLst>
              <a:path w="2862579" h="902335">
                <a:moveTo>
                  <a:pt x="0" y="0"/>
                </a:moveTo>
                <a:lnTo>
                  <a:pt x="2862072" y="0"/>
                </a:lnTo>
                <a:lnTo>
                  <a:pt x="2862072" y="902208"/>
                </a:lnTo>
                <a:lnTo>
                  <a:pt x="0" y="9022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DADDD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898172" y="3277857"/>
            <a:ext cx="1208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25" dirty="0">
                <a:latin typeface="Tahoma"/>
                <a:cs typeface="Tahoma"/>
              </a:rPr>
              <a:t>r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P</a:t>
            </a:r>
            <a:r>
              <a:rPr sz="1800" spc="-40" dirty="0">
                <a:latin typeface="Tahoma"/>
                <a:cs typeface="Tahoma"/>
              </a:rPr>
              <a:t>ub</a:t>
            </a:r>
            <a:r>
              <a:rPr sz="1800" spc="15" dirty="0">
                <a:latin typeface="Tahoma"/>
                <a:cs typeface="Tahoma"/>
              </a:rPr>
              <a:t>li</a:t>
            </a:r>
            <a:r>
              <a:rPr sz="1800" spc="-114" dirty="0">
                <a:latin typeface="Tahoma"/>
                <a:cs typeface="Tahoma"/>
              </a:rPr>
              <a:t>s</a:t>
            </a:r>
            <a:r>
              <a:rPr sz="1800" spc="-7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906511" y="2572511"/>
            <a:ext cx="1445260" cy="542925"/>
          </a:xfrm>
          <a:custGeom>
            <a:avLst/>
            <a:gdLst/>
            <a:ahLst/>
            <a:cxnLst/>
            <a:rect l="l" t="t" r="r" b="b"/>
            <a:pathLst>
              <a:path w="1445259" h="542925">
                <a:moveTo>
                  <a:pt x="0" y="0"/>
                </a:moveTo>
                <a:lnTo>
                  <a:pt x="1444752" y="0"/>
                </a:lnTo>
                <a:lnTo>
                  <a:pt x="1444752" y="542543"/>
                </a:lnTo>
                <a:lnTo>
                  <a:pt x="0" y="54254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AA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323700" y="2600347"/>
            <a:ext cx="6076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5" dirty="0">
                <a:latin typeface="Tahoma"/>
                <a:cs typeface="Tahoma"/>
              </a:rPr>
              <a:t>Publish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470135" y="2572511"/>
            <a:ext cx="1127760" cy="542925"/>
          </a:xfrm>
          <a:custGeom>
            <a:avLst/>
            <a:gdLst/>
            <a:ahLst/>
            <a:cxnLst/>
            <a:rect l="l" t="t" r="r" b="b"/>
            <a:pathLst>
              <a:path w="1127759" h="542925">
                <a:moveTo>
                  <a:pt x="0" y="0"/>
                </a:moveTo>
                <a:lnTo>
                  <a:pt x="1127759" y="0"/>
                </a:lnTo>
                <a:lnTo>
                  <a:pt x="1127759" y="542543"/>
                </a:lnTo>
                <a:lnTo>
                  <a:pt x="0" y="54254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1D7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599565" y="2600347"/>
            <a:ext cx="86804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90" dirty="0">
                <a:latin typeface="Tahoma"/>
                <a:cs typeface="Tahoma"/>
              </a:rPr>
              <a:t>Dispatcher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003283" y="2843276"/>
            <a:ext cx="720725" cy="284480"/>
            <a:chOff x="9003283" y="2843276"/>
            <a:chExt cx="720725" cy="284480"/>
          </a:xfrm>
        </p:grpSpPr>
        <p:sp>
          <p:nvSpPr>
            <p:cNvPr id="56" name="object 56"/>
            <p:cNvSpPr/>
            <p:nvPr/>
          </p:nvSpPr>
          <p:spPr>
            <a:xfrm>
              <a:off x="9015983" y="2855976"/>
              <a:ext cx="695325" cy="259079"/>
            </a:xfrm>
            <a:custGeom>
              <a:avLst/>
              <a:gdLst/>
              <a:ahLst/>
              <a:cxnLst/>
              <a:rect l="l" t="t" r="r" b="b"/>
              <a:pathLst>
                <a:path w="695325" h="259080">
                  <a:moveTo>
                    <a:pt x="694944" y="0"/>
                  </a:moveTo>
                  <a:lnTo>
                    <a:pt x="0" y="0"/>
                  </a:lnTo>
                  <a:lnTo>
                    <a:pt x="0" y="259079"/>
                  </a:lnTo>
                  <a:lnTo>
                    <a:pt x="694944" y="259079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015983" y="2855976"/>
              <a:ext cx="695325" cy="259079"/>
            </a:xfrm>
            <a:custGeom>
              <a:avLst/>
              <a:gdLst/>
              <a:ahLst/>
              <a:cxnLst/>
              <a:rect l="l" t="t" r="r" b="b"/>
              <a:pathLst>
                <a:path w="695325" h="259080">
                  <a:moveTo>
                    <a:pt x="0" y="0"/>
                  </a:moveTo>
                  <a:lnTo>
                    <a:pt x="694944" y="0"/>
                  </a:lnTo>
                  <a:lnTo>
                    <a:pt x="694944" y="259079"/>
                  </a:lnTo>
                  <a:lnTo>
                    <a:pt x="0" y="25907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2C6C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028683" y="2868676"/>
            <a:ext cx="424180" cy="2336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22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75"/>
              </a:spcBef>
            </a:pPr>
            <a:r>
              <a:rPr sz="1200" spc="-114" dirty="0">
                <a:latin typeface="Tahoma"/>
                <a:cs typeface="Tahoma"/>
              </a:rPr>
              <a:t>g</a:t>
            </a:r>
            <a:r>
              <a:rPr sz="1200" spc="-40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t </a:t>
            </a:r>
            <a:r>
              <a:rPr sz="1200" spc="-70" dirty="0">
                <a:latin typeface="Tahoma"/>
                <a:cs typeface="Tahoma"/>
              </a:rPr>
              <a:t>co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482835" y="2868676"/>
            <a:ext cx="215900" cy="2336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1200" spc="-7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18119" y="2212848"/>
            <a:ext cx="2862580" cy="902335"/>
          </a:xfrm>
          <a:custGeom>
            <a:avLst/>
            <a:gdLst/>
            <a:ahLst/>
            <a:cxnLst/>
            <a:rect l="l" t="t" r="r" b="b"/>
            <a:pathLst>
              <a:path w="2862579" h="902335">
                <a:moveTo>
                  <a:pt x="0" y="0"/>
                </a:moveTo>
                <a:lnTo>
                  <a:pt x="2862072" y="0"/>
                </a:lnTo>
                <a:lnTo>
                  <a:pt x="2862072" y="902208"/>
                </a:lnTo>
                <a:lnTo>
                  <a:pt x="0" y="9022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DADDD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898172" y="2239828"/>
            <a:ext cx="1268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25" dirty="0">
                <a:latin typeface="Tahoma"/>
                <a:cs typeface="Tahoma"/>
              </a:rPr>
              <a:t>r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6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25" dirty="0">
                <a:latin typeface="Tahoma"/>
                <a:cs typeface="Tahoma"/>
              </a:rPr>
              <a:t>r</a:t>
            </a:r>
            <a:r>
              <a:rPr sz="1800" spc="-40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40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w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452104" y="4386071"/>
            <a:ext cx="2070100" cy="25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FAAF3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ts val="1720"/>
              </a:lnSpc>
              <a:spcBef>
                <a:spcPts val="320"/>
              </a:spcBef>
            </a:pPr>
            <a:r>
              <a:rPr sz="1600" spc="-80" dirty="0">
                <a:latin typeface="Tahoma"/>
                <a:cs typeface="Tahoma"/>
              </a:rPr>
              <a:t>Author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439404" y="4726940"/>
            <a:ext cx="2095500" cy="443230"/>
            <a:chOff x="8439404" y="4726940"/>
            <a:chExt cx="2095500" cy="443230"/>
          </a:xfrm>
        </p:grpSpPr>
        <p:sp>
          <p:nvSpPr>
            <p:cNvPr id="64" name="object 64"/>
            <p:cNvSpPr/>
            <p:nvPr/>
          </p:nvSpPr>
          <p:spPr>
            <a:xfrm>
              <a:off x="8452104" y="4995672"/>
              <a:ext cx="1103630" cy="161925"/>
            </a:xfrm>
            <a:custGeom>
              <a:avLst/>
              <a:gdLst/>
              <a:ahLst/>
              <a:cxnLst/>
              <a:rect l="l" t="t" r="r" b="b"/>
              <a:pathLst>
                <a:path w="1103629" h="161925">
                  <a:moveTo>
                    <a:pt x="0" y="0"/>
                  </a:moveTo>
                  <a:lnTo>
                    <a:pt x="1103376" y="0"/>
                  </a:lnTo>
                  <a:lnTo>
                    <a:pt x="1103376" y="161544"/>
                  </a:lnTo>
                  <a:lnTo>
                    <a:pt x="0" y="1615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582912" y="4995672"/>
              <a:ext cx="939165" cy="152400"/>
            </a:xfrm>
            <a:custGeom>
              <a:avLst/>
              <a:gdLst/>
              <a:ahLst/>
              <a:cxnLst/>
              <a:rect l="l" t="t" r="r" b="b"/>
              <a:pathLst>
                <a:path w="939165" h="152400">
                  <a:moveTo>
                    <a:pt x="0" y="0"/>
                  </a:moveTo>
                  <a:lnTo>
                    <a:pt x="938783" y="0"/>
                  </a:lnTo>
                  <a:lnTo>
                    <a:pt x="938783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1D7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452104" y="4739640"/>
              <a:ext cx="1103630" cy="161925"/>
            </a:xfrm>
            <a:custGeom>
              <a:avLst/>
              <a:gdLst/>
              <a:ahLst/>
              <a:cxnLst/>
              <a:rect l="l" t="t" r="r" b="b"/>
              <a:pathLst>
                <a:path w="1103629" h="161925">
                  <a:moveTo>
                    <a:pt x="0" y="0"/>
                  </a:moveTo>
                  <a:lnTo>
                    <a:pt x="1103376" y="0"/>
                  </a:lnTo>
                  <a:lnTo>
                    <a:pt x="1103376" y="161544"/>
                  </a:lnTo>
                  <a:lnTo>
                    <a:pt x="0" y="1615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582912" y="4739640"/>
              <a:ext cx="939165" cy="152400"/>
            </a:xfrm>
            <a:custGeom>
              <a:avLst/>
              <a:gdLst/>
              <a:ahLst/>
              <a:cxnLst/>
              <a:rect l="l" t="t" r="r" b="b"/>
              <a:pathLst>
                <a:path w="939165" h="152400">
                  <a:moveTo>
                    <a:pt x="0" y="0"/>
                  </a:moveTo>
                  <a:lnTo>
                    <a:pt x="938783" y="0"/>
                  </a:lnTo>
                  <a:lnTo>
                    <a:pt x="938783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1D7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318</a:t>
            </a:fld>
            <a:endParaRPr spc="-60" dirty="0"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9825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nv</a:t>
            </a:r>
            <a:r>
              <a:rPr sz="2800" spc="-140" dirty="0">
                <a:solidFill>
                  <a:srgbClr val="FF0000"/>
                </a:solidFill>
              </a:rPr>
              <a:t>i</a:t>
            </a:r>
            <a:r>
              <a:rPr sz="2800" spc="-175" dirty="0">
                <a:solidFill>
                  <a:srgbClr val="FF0000"/>
                </a:solidFill>
              </a:rPr>
              <a:t>ro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300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y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26212" y="1297939"/>
            <a:ext cx="2976245" cy="766445"/>
            <a:chOff x="426212" y="1297939"/>
            <a:chExt cx="2976245" cy="766445"/>
          </a:xfrm>
        </p:grpSpPr>
        <p:sp>
          <p:nvSpPr>
            <p:cNvPr id="4" name="object 4"/>
            <p:cNvSpPr/>
            <p:nvPr/>
          </p:nvSpPr>
          <p:spPr>
            <a:xfrm>
              <a:off x="438912" y="1310638"/>
              <a:ext cx="2950845" cy="741045"/>
            </a:xfrm>
            <a:custGeom>
              <a:avLst/>
              <a:gdLst/>
              <a:ahLst/>
              <a:cxnLst/>
              <a:rect l="l" t="t" r="r" b="b"/>
              <a:pathLst>
                <a:path w="2950845" h="741044">
                  <a:moveTo>
                    <a:pt x="2876397" y="0"/>
                  </a:moveTo>
                  <a:lnTo>
                    <a:pt x="74066" y="0"/>
                  </a:lnTo>
                  <a:lnTo>
                    <a:pt x="45236" y="5820"/>
                  </a:lnTo>
                  <a:lnTo>
                    <a:pt x="21693" y="21693"/>
                  </a:lnTo>
                  <a:lnTo>
                    <a:pt x="5820" y="45236"/>
                  </a:lnTo>
                  <a:lnTo>
                    <a:pt x="0" y="74066"/>
                  </a:lnTo>
                  <a:lnTo>
                    <a:pt x="0" y="666597"/>
                  </a:lnTo>
                  <a:lnTo>
                    <a:pt x="5820" y="695427"/>
                  </a:lnTo>
                  <a:lnTo>
                    <a:pt x="21693" y="718970"/>
                  </a:lnTo>
                  <a:lnTo>
                    <a:pt x="45236" y="734843"/>
                  </a:lnTo>
                  <a:lnTo>
                    <a:pt x="74066" y="740663"/>
                  </a:lnTo>
                  <a:lnTo>
                    <a:pt x="2876397" y="740663"/>
                  </a:lnTo>
                  <a:lnTo>
                    <a:pt x="2905227" y="734843"/>
                  </a:lnTo>
                  <a:lnTo>
                    <a:pt x="2928770" y="718970"/>
                  </a:lnTo>
                  <a:lnTo>
                    <a:pt x="2944643" y="695427"/>
                  </a:lnTo>
                  <a:lnTo>
                    <a:pt x="2950464" y="666597"/>
                  </a:lnTo>
                  <a:lnTo>
                    <a:pt x="2950464" y="74066"/>
                  </a:lnTo>
                  <a:lnTo>
                    <a:pt x="2944643" y="45236"/>
                  </a:lnTo>
                  <a:lnTo>
                    <a:pt x="2928770" y="21693"/>
                  </a:lnTo>
                  <a:lnTo>
                    <a:pt x="2905227" y="5820"/>
                  </a:lnTo>
                  <a:lnTo>
                    <a:pt x="2876397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8912" y="1310639"/>
              <a:ext cx="2950845" cy="741045"/>
            </a:xfrm>
            <a:custGeom>
              <a:avLst/>
              <a:gdLst/>
              <a:ahLst/>
              <a:cxnLst/>
              <a:rect l="l" t="t" r="r" b="b"/>
              <a:pathLst>
                <a:path w="2950845" h="741044">
                  <a:moveTo>
                    <a:pt x="0" y="74066"/>
                  </a:moveTo>
                  <a:lnTo>
                    <a:pt x="5820" y="45236"/>
                  </a:lnTo>
                  <a:lnTo>
                    <a:pt x="21693" y="21693"/>
                  </a:lnTo>
                  <a:lnTo>
                    <a:pt x="45236" y="5820"/>
                  </a:lnTo>
                  <a:lnTo>
                    <a:pt x="74066" y="0"/>
                  </a:lnTo>
                  <a:lnTo>
                    <a:pt x="2876397" y="0"/>
                  </a:lnTo>
                  <a:lnTo>
                    <a:pt x="2905227" y="5820"/>
                  </a:lnTo>
                  <a:lnTo>
                    <a:pt x="2928770" y="21693"/>
                  </a:lnTo>
                  <a:lnTo>
                    <a:pt x="2944643" y="45236"/>
                  </a:lnTo>
                  <a:lnTo>
                    <a:pt x="2950464" y="74066"/>
                  </a:lnTo>
                  <a:lnTo>
                    <a:pt x="2950464" y="666597"/>
                  </a:lnTo>
                  <a:lnTo>
                    <a:pt x="2944643" y="695427"/>
                  </a:lnTo>
                  <a:lnTo>
                    <a:pt x="2928770" y="718970"/>
                  </a:lnTo>
                  <a:lnTo>
                    <a:pt x="2905227" y="734843"/>
                  </a:lnTo>
                  <a:lnTo>
                    <a:pt x="2876397" y="740663"/>
                  </a:lnTo>
                  <a:lnTo>
                    <a:pt x="74066" y="740663"/>
                  </a:lnTo>
                  <a:lnTo>
                    <a:pt x="45236" y="734843"/>
                  </a:lnTo>
                  <a:lnTo>
                    <a:pt x="21693" y="718970"/>
                  </a:lnTo>
                  <a:lnTo>
                    <a:pt x="5820" y="695427"/>
                  </a:lnTo>
                  <a:lnTo>
                    <a:pt x="0" y="666597"/>
                  </a:lnTo>
                  <a:lnTo>
                    <a:pt x="0" y="74066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3070" y="1463166"/>
            <a:ext cx="2623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ge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1868" y="2038604"/>
            <a:ext cx="2808605" cy="939800"/>
            <a:chOff x="721868" y="2038604"/>
            <a:chExt cx="2808605" cy="939800"/>
          </a:xfrm>
        </p:grpSpPr>
        <p:sp>
          <p:nvSpPr>
            <p:cNvPr id="8" name="object 8"/>
            <p:cNvSpPr/>
            <p:nvPr/>
          </p:nvSpPr>
          <p:spPr>
            <a:xfrm>
              <a:off x="734568" y="2051304"/>
              <a:ext cx="295275" cy="545465"/>
            </a:xfrm>
            <a:custGeom>
              <a:avLst/>
              <a:gdLst/>
              <a:ahLst/>
              <a:cxnLst/>
              <a:rect l="l" t="t" r="r" b="b"/>
              <a:pathLst>
                <a:path w="295275" h="545464">
                  <a:moveTo>
                    <a:pt x="0" y="0"/>
                  </a:moveTo>
                  <a:lnTo>
                    <a:pt x="0" y="545236"/>
                  </a:lnTo>
                  <a:lnTo>
                    <a:pt x="295211" y="545236"/>
                  </a:lnTo>
                </a:path>
              </a:pathLst>
            </a:custGeom>
            <a:ln w="25400">
              <a:solidFill>
                <a:srgbClr val="535A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0224" y="2225040"/>
              <a:ext cx="2487295" cy="741045"/>
            </a:xfrm>
            <a:custGeom>
              <a:avLst/>
              <a:gdLst/>
              <a:ahLst/>
              <a:cxnLst/>
              <a:rect l="l" t="t" r="r" b="b"/>
              <a:pathLst>
                <a:path w="2487295" h="741044">
                  <a:moveTo>
                    <a:pt x="0" y="74066"/>
                  </a:moveTo>
                  <a:lnTo>
                    <a:pt x="5820" y="45236"/>
                  </a:lnTo>
                  <a:lnTo>
                    <a:pt x="21693" y="21693"/>
                  </a:lnTo>
                  <a:lnTo>
                    <a:pt x="45236" y="5820"/>
                  </a:lnTo>
                  <a:lnTo>
                    <a:pt x="74066" y="0"/>
                  </a:lnTo>
                  <a:lnTo>
                    <a:pt x="2413101" y="0"/>
                  </a:lnTo>
                  <a:lnTo>
                    <a:pt x="2441931" y="5820"/>
                  </a:lnTo>
                  <a:lnTo>
                    <a:pt x="2465474" y="21693"/>
                  </a:lnTo>
                  <a:lnTo>
                    <a:pt x="2481347" y="45236"/>
                  </a:lnTo>
                  <a:lnTo>
                    <a:pt x="2487168" y="74066"/>
                  </a:lnTo>
                  <a:lnTo>
                    <a:pt x="2487168" y="666597"/>
                  </a:lnTo>
                  <a:lnTo>
                    <a:pt x="2481347" y="695427"/>
                  </a:lnTo>
                  <a:lnTo>
                    <a:pt x="2465474" y="718970"/>
                  </a:lnTo>
                  <a:lnTo>
                    <a:pt x="2441931" y="734843"/>
                  </a:lnTo>
                  <a:lnTo>
                    <a:pt x="2413101" y="740663"/>
                  </a:lnTo>
                  <a:lnTo>
                    <a:pt x="74066" y="740663"/>
                  </a:lnTo>
                  <a:lnTo>
                    <a:pt x="45236" y="734843"/>
                  </a:lnTo>
                  <a:lnTo>
                    <a:pt x="21693" y="718970"/>
                  </a:lnTo>
                  <a:lnTo>
                    <a:pt x="5820" y="695427"/>
                  </a:lnTo>
                  <a:lnTo>
                    <a:pt x="0" y="666597"/>
                  </a:lnTo>
                  <a:lnTo>
                    <a:pt x="0" y="74066"/>
                  </a:lnTo>
                  <a:close/>
                </a:path>
              </a:pathLst>
            </a:custGeom>
            <a:ln w="2540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62832" y="2391933"/>
            <a:ext cx="20180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2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75" dirty="0">
                <a:latin typeface="Tahoma"/>
                <a:cs typeface="Tahoma"/>
              </a:rPr>
              <a:t>ai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ab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0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1868" y="2038604"/>
            <a:ext cx="2299335" cy="1869439"/>
            <a:chOff x="721868" y="2038604"/>
            <a:chExt cx="2299335" cy="1869439"/>
          </a:xfrm>
        </p:grpSpPr>
        <p:sp>
          <p:nvSpPr>
            <p:cNvPr id="12" name="object 12"/>
            <p:cNvSpPr/>
            <p:nvPr/>
          </p:nvSpPr>
          <p:spPr>
            <a:xfrm>
              <a:off x="734568" y="2051304"/>
              <a:ext cx="295275" cy="1477010"/>
            </a:xfrm>
            <a:custGeom>
              <a:avLst/>
              <a:gdLst/>
              <a:ahLst/>
              <a:cxnLst/>
              <a:rect l="l" t="t" r="r" b="b"/>
              <a:pathLst>
                <a:path w="295275" h="1477010">
                  <a:moveTo>
                    <a:pt x="0" y="0"/>
                  </a:moveTo>
                  <a:lnTo>
                    <a:pt x="0" y="1476971"/>
                  </a:lnTo>
                  <a:lnTo>
                    <a:pt x="295211" y="1476971"/>
                  </a:lnTo>
                </a:path>
              </a:pathLst>
            </a:custGeom>
            <a:ln w="25400">
              <a:solidFill>
                <a:srgbClr val="535A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0224" y="3157728"/>
              <a:ext cx="1978660" cy="737870"/>
            </a:xfrm>
            <a:custGeom>
              <a:avLst/>
              <a:gdLst/>
              <a:ahLst/>
              <a:cxnLst/>
              <a:rect l="l" t="t" r="r" b="b"/>
              <a:pathLst>
                <a:path w="1978660" h="737870">
                  <a:moveTo>
                    <a:pt x="0" y="73761"/>
                  </a:moveTo>
                  <a:lnTo>
                    <a:pt x="5795" y="45048"/>
                  </a:lnTo>
                  <a:lnTo>
                    <a:pt x="21602" y="21602"/>
                  </a:lnTo>
                  <a:lnTo>
                    <a:pt x="45048" y="5795"/>
                  </a:lnTo>
                  <a:lnTo>
                    <a:pt x="73761" y="0"/>
                  </a:lnTo>
                  <a:lnTo>
                    <a:pt x="1904390" y="0"/>
                  </a:lnTo>
                  <a:lnTo>
                    <a:pt x="1933103" y="5795"/>
                  </a:lnTo>
                  <a:lnTo>
                    <a:pt x="1956549" y="21602"/>
                  </a:lnTo>
                  <a:lnTo>
                    <a:pt x="1972356" y="45048"/>
                  </a:lnTo>
                  <a:lnTo>
                    <a:pt x="1978152" y="73761"/>
                  </a:lnTo>
                  <a:lnTo>
                    <a:pt x="1978152" y="663854"/>
                  </a:lnTo>
                  <a:lnTo>
                    <a:pt x="1972356" y="692567"/>
                  </a:lnTo>
                  <a:lnTo>
                    <a:pt x="1956549" y="716013"/>
                  </a:lnTo>
                  <a:lnTo>
                    <a:pt x="1933103" y="731820"/>
                  </a:lnTo>
                  <a:lnTo>
                    <a:pt x="1904390" y="737615"/>
                  </a:lnTo>
                  <a:lnTo>
                    <a:pt x="73761" y="737615"/>
                  </a:lnTo>
                  <a:lnTo>
                    <a:pt x="45048" y="731820"/>
                  </a:lnTo>
                  <a:lnTo>
                    <a:pt x="21602" y="716013"/>
                  </a:lnTo>
                  <a:lnTo>
                    <a:pt x="5795" y="692567"/>
                  </a:lnTo>
                  <a:lnTo>
                    <a:pt x="0" y="663854"/>
                  </a:lnTo>
                  <a:lnTo>
                    <a:pt x="0" y="73761"/>
                  </a:lnTo>
                  <a:close/>
                </a:path>
              </a:pathLst>
            </a:custGeom>
            <a:ln w="2540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37825" y="3166245"/>
            <a:ext cx="1763395" cy="6788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590" marR="5080" indent="-9525">
              <a:lnSpc>
                <a:spcPts val="2500"/>
              </a:lnSpc>
              <a:spcBef>
                <a:spcPts val="305"/>
              </a:spcBef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st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g 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48532" y="1297941"/>
            <a:ext cx="2503805" cy="766445"/>
            <a:chOff x="3748532" y="1297941"/>
            <a:chExt cx="2503805" cy="766445"/>
          </a:xfrm>
        </p:grpSpPr>
        <p:sp>
          <p:nvSpPr>
            <p:cNvPr id="16" name="object 16"/>
            <p:cNvSpPr/>
            <p:nvPr/>
          </p:nvSpPr>
          <p:spPr>
            <a:xfrm>
              <a:off x="3761232" y="1310641"/>
              <a:ext cx="2478405" cy="741045"/>
            </a:xfrm>
            <a:custGeom>
              <a:avLst/>
              <a:gdLst/>
              <a:ahLst/>
              <a:cxnLst/>
              <a:rect l="l" t="t" r="r" b="b"/>
              <a:pathLst>
                <a:path w="2478404" h="741044">
                  <a:moveTo>
                    <a:pt x="2403957" y="0"/>
                  </a:moveTo>
                  <a:lnTo>
                    <a:pt x="74066" y="0"/>
                  </a:lnTo>
                  <a:lnTo>
                    <a:pt x="45236" y="5820"/>
                  </a:lnTo>
                  <a:lnTo>
                    <a:pt x="21693" y="21693"/>
                  </a:lnTo>
                  <a:lnTo>
                    <a:pt x="5820" y="45236"/>
                  </a:lnTo>
                  <a:lnTo>
                    <a:pt x="0" y="74066"/>
                  </a:lnTo>
                  <a:lnTo>
                    <a:pt x="0" y="666597"/>
                  </a:lnTo>
                  <a:lnTo>
                    <a:pt x="5820" y="695427"/>
                  </a:lnTo>
                  <a:lnTo>
                    <a:pt x="21693" y="718970"/>
                  </a:lnTo>
                  <a:lnTo>
                    <a:pt x="45236" y="734843"/>
                  </a:lnTo>
                  <a:lnTo>
                    <a:pt x="74066" y="740663"/>
                  </a:lnTo>
                  <a:lnTo>
                    <a:pt x="2403957" y="740663"/>
                  </a:lnTo>
                  <a:lnTo>
                    <a:pt x="2432787" y="734843"/>
                  </a:lnTo>
                  <a:lnTo>
                    <a:pt x="2456330" y="718970"/>
                  </a:lnTo>
                  <a:lnTo>
                    <a:pt x="2472203" y="695427"/>
                  </a:lnTo>
                  <a:lnTo>
                    <a:pt x="2478024" y="666597"/>
                  </a:lnTo>
                  <a:lnTo>
                    <a:pt x="2478024" y="74066"/>
                  </a:lnTo>
                  <a:lnTo>
                    <a:pt x="2472203" y="45236"/>
                  </a:lnTo>
                  <a:lnTo>
                    <a:pt x="2456330" y="21693"/>
                  </a:lnTo>
                  <a:lnTo>
                    <a:pt x="2432787" y="5820"/>
                  </a:lnTo>
                  <a:lnTo>
                    <a:pt x="2403957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61232" y="1310641"/>
              <a:ext cx="2478405" cy="741045"/>
            </a:xfrm>
            <a:custGeom>
              <a:avLst/>
              <a:gdLst/>
              <a:ahLst/>
              <a:cxnLst/>
              <a:rect l="l" t="t" r="r" b="b"/>
              <a:pathLst>
                <a:path w="2478404" h="741044">
                  <a:moveTo>
                    <a:pt x="0" y="74066"/>
                  </a:moveTo>
                  <a:lnTo>
                    <a:pt x="5820" y="45236"/>
                  </a:lnTo>
                  <a:lnTo>
                    <a:pt x="21693" y="21693"/>
                  </a:lnTo>
                  <a:lnTo>
                    <a:pt x="45236" y="5820"/>
                  </a:lnTo>
                  <a:lnTo>
                    <a:pt x="74066" y="0"/>
                  </a:lnTo>
                  <a:lnTo>
                    <a:pt x="2403957" y="0"/>
                  </a:lnTo>
                  <a:lnTo>
                    <a:pt x="2432787" y="5820"/>
                  </a:lnTo>
                  <a:lnTo>
                    <a:pt x="2456330" y="21693"/>
                  </a:lnTo>
                  <a:lnTo>
                    <a:pt x="2472203" y="45236"/>
                  </a:lnTo>
                  <a:lnTo>
                    <a:pt x="2478024" y="74066"/>
                  </a:lnTo>
                  <a:lnTo>
                    <a:pt x="2478024" y="666597"/>
                  </a:lnTo>
                  <a:lnTo>
                    <a:pt x="2472203" y="695427"/>
                  </a:lnTo>
                  <a:lnTo>
                    <a:pt x="2456330" y="718970"/>
                  </a:lnTo>
                  <a:lnTo>
                    <a:pt x="2432787" y="734843"/>
                  </a:lnTo>
                  <a:lnTo>
                    <a:pt x="2403957" y="740663"/>
                  </a:lnTo>
                  <a:lnTo>
                    <a:pt x="74066" y="740663"/>
                  </a:lnTo>
                  <a:lnTo>
                    <a:pt x="45236" y="734843"/>
                  </a:lnTo>
                  <a:lnTo>
                    <a:pt x="21693" y="718970"/>
                  </a:lnTo>
                  <a:lnTo>
                    <a:pt x="5820" y="695427"/>
                  </a:lnTo>
                  <a:lnTo>
                    <a:pt x="0" y="666597"/>
                  </a:lnTo>
                  <a:lnTo>
                    <a:pt x="0" y="74066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56049" y="1463166"/>
            <a:ext cx="168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95420" y="2038604"/>
            <a:ext cx="4253230" cy="949325"/>
            <a:chOff x="3995420" y="2038604"/>
            <a:chExt cx="4253230" cy="949325"/>
          </a:xfrm>
        </p:grpSpPr>
        <p:sp>
          <p:nvSpPr>
            <p:cNvPr id="20" name="object 20"/>
            <p:cNvSpPr/>
            <p:nvPr/>
          </p:nvSpPr>
          <p:spPr>
            <a:xfrm>
              <a:off x="4008120" y="2051304"/>
              <a:ext cx="248285" cy="554355"/>
            </a:xfrm>
            <a:custGeom>
              <a:avLst/>
              <a:gdLst/>
              <a:ahLst/>
              <a:cxnLst/>
              <a:rect l="l" t="t" r="r" b="b"/>
              <a:pathLst>
                <a:path w="248285" h="554355">
                  <a:moveTo>
                    <a:pt x="0" y="0"/>
                  </a:moveTo>
                  <a:lnTo>
                    <a:pt x="0" y="553859"/>
                  </a:lnTo>
                  <a:lnTo>
                    <a:pt x="247967" y="553859"/>
                  </a:lnTo>
                </a:path>
              </a:pathLst>
            </a:custGeom>
            <a:ln w="25399">
              <a:solidFill>
                <a:srgbClr val="535A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5008" y="2234185"/>
              <a:ext cx="3980815" cy="741045"/>
            </a:xfrm>
            <a:custGeom>
              <a:avLst/>
              <a:gdLst/>
              <a:ahLst/>
              <a:cxnLst/>
              <a:rect l="l" t="t" r="r" b="b"/>
              <a:pathLst>
                <a:path w="3980815" h="741044">
                  <a:moveTo>
                    <a:pt x="0" y="74066"/>
                  </a:moveTo>
                  <a:lnTo>
                    <a:pt x="5820" y="45236"/>
                  </a:lnTo>
                  <a:lnTo>
                    <a:pt x="21693" y="21693"/>
                  </a:lnTo>
                  <a:lnTo>
                    <a:pt x="45236" y="5820"/>
                  </a:lnTo>
                  <a:lnTo>
                    <a:pt x="74066" y="0"/>
                  </a:lnTo>
                  <a:lnTo>
                    <a:pt x="3906621" y="0"/>
                  </a:lnTo>
                  <a:lnTo>
                    <a:pt x="3935451" y="5820"/>
                  </a:lnTo>
                  <a:lnTo>
                    <a:pt x="3958994" y="21693"/>
                  </a:lnTo>
                  <a:lnTo>
                    <a:pt x="3974867" y="45236"/>
                  </a:lnTo>
                  <a:lnTo>
                    <a:pt x="3980688" y="74066"/>
                  </a:lnTo>
                  <a:lnTo>
                    <a:pt x="3980688" y="666597"/>
                  </a:lnTo>
                  <a:lnTo>
                    <a:pt x="3974867" y="695427"/>
                  </a:lnTo>
                  <a:lnTo>
                    <a:pt x="3958994" y="718970"/>
                  </a:lnTo>
                  <a:lnTo>
                    <a:pt x="3935451" y="734843"/>
                  </a:lnTo>
                  <a:lnTo>
                    <a:pt x="3906621" y="740663"/>
                  </a:lnTo>
                  <a:lnTo>
                    <a:pt x="74066" y="740663"/>
                  </a:lnTo>
                  <a:lnTo>
                    <a:pt x="45236" y="734843"/>
                  </a:lnTo>
                  <a:lnTo>
                    <a:pt x="21693" y="718970"/>
                  </a:lnTo>
                  <a:lnTo>
                    <a:pt x="5820" y="695427"/>
                  </a:lnTo>
                  <a:lnTo>
                    <a:pt x="0" y="666597"/>
                  </a:lnTo>
                  <a:lnTo>
                    <a:pt x="0" y="74066"/>
                  </a:lnTo>
                  <a:close/>
                </a:path>
              </a:pathLst>
            </a:custGeom>
            <a:ln w="2540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46404" y="2400559"/>
            <a:ext cx="37998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95420" y="2038604"/>
            <a:ext cx="5173980" cy="1869439"/>
            <a:chOff x="3995420" y="2038604"/>
            <a:chExt cx="5173980" cy="1869439"/>
          </a:xfrm>
        </p:grpSpPr>
        <p:sp>
          <p:nvSpPr>
            <p:cNvPr id="24" name="object 24"/>
            <p:cNvSpPr/>
            <p:nvPr/>
          </p:nvSpPr>
          <p:spPr>
            <a:xfrm>
              <a:off x="4008120" y="2051304"/>
              <a:ext cx="248285" cy="1477010"/>
            </a:xfrm>
            <a:custGeom>
              <a:avLst/>
              <a:gdLst/>
              <a:ahLst/>
              <a:cxnLst/>
              <a:rect l="l" t="t" r="r" b="b"/>
              <a:pathLst>
                <a:path w="248285" h="1477010">
                  <a:moveTo>
                    <a:pt x="0" y="0"/>
                  </a:moveTo>
                  <a:lnTo>
                    <a:pt x="0" y="1476971"/>
                  </a:lnTo>
                  <a:lnTo>
                    <a:pt x="247967" y="1476971"/>
                  </a:lnTo>
                </a:path>
              </a:pathLst>
            </a:custGeom>
            <a:ln w="25400">
              <a:solidFill>
                <a:srgbClr val="535A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55008" y="3157725"/>
              <a:ext cx="4901565" cy="737870"/>
            </a:xfrm>
            <a:custGeom>
              <a:avLst/>
              <a:gdLst/>
              <a:ahLst/>
              <a:cxnLst/>
              <a:rect l="l" t="t" r="r" b="b"/>
              <a:pathLst>
                <a:path w="4901565" h="737870">
                  <a:moveTo>
                    <a:pt x="0" y="73761"/>
                  </a:moveTo>
                  <a:lnTo>
                    <a:pt x="5795" y="45048"/>
                  </a:lnTo>
                  <a:lnTo>
                    <a:pt x="21602" y="21602"/>
                  </a:lnTo>
                  <a:lnTo>
                    <a:pt x="45048" y="5795"/>
                  </a:lnTo>
                  <a:lnTo>
                    <a:pt x="73761" y="0"/>
                  </a:lnTo>
                  <a:lnTo>
                    <a:pt x="4827422" y="0"/>
                  </a:lnTo>
                  <a:lnTo>
                    <a:pt x="4856135" y="5795"/>
                  </a:lnTo>
                  <a:lnTo>
                    <a:pt x="4879581" y="21602"/>
                  </a:lnTo>
                  <a:lnTo>
                    <a:pt x="4895388" y="45048"/>
                  </a:lnTo>
                  <a:lnTo>
                    <a:pt x="4901184" y="73761"/>
                  </a:lnTo>
                  <a:lnTo>
                    <a:pt x="4901184" y="663854"/>
                  </a:lnTo>
                  <a:lnTo>
                    <a:pt x="4895388" y="692567"/>
                  </a:lnTo>
                  <a:lnTo>
                    <a:pt x="4879581" y="716013"/>
                  </a:lnTo>
                  <a:lnTo>
                    <a:pt x="4856135" y="731820"/>
                  </a:lnTo>
                  <a:lnTo>
                    <a:pt x="4827422" y="737615"/>
                  </a:lnTo>
                  <a:lnTo>
                    <a:pt x="73761" y="737615"/>
                  </a:lnTo>
                  <a:lnTo>
                    <a:pt x="45048" y="731820"/>
                  </a:lnTo>
                  <a:lnTo>
                    <a:pt x="21602" y="716013"/>
                  </a:lnTo>
                  <a:lnTo>
                    <a:pt x="5795" y="692567"/>
                  </a:lnTo>
                  <a:lnTo>
                    <a:pt x="0" y="663854"/>
                  </a:lnTo>
                  <a:lnTo>
                    <a:pt x="0" y="73761"/>
                  </a:lnTo>
                  <a:close/>
                </a:path>
              </a:pathLst>
            </a:custGeom>
            <a:ln w="25399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306750" y="3323662"/>
            <a:ext cx="46615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2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319</a:t>
            </a:fld>
            <a:endParaRPr spc="-60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0659" y="6574091"/>
            <a:ext cx="1079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1271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5" dirty="0"/>
              <a:t>AEM</a:t>
            </a:r>
            <a:r>
              <a:rPr spc="-210" dirty="0"/>
              <a:t> </a:t>
            </a:r>
            <a:r>
              <a:rPr spc="-300" dirty="0"/>
              <a:t>6.5.x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280" dirty="0"/>
              <a:t>Create</a:t>
            </a:r>
            <a:r>
              <a:rPr spc="-215" dirty="0"/>
              <a:t> </a:t>
            </a:r>
            <a:r>
              <a:rPr spc="-270" dirty="0"/>
              <a:t>the</a:t>
            </a:r>
            <a:r>
              <a:rPr spc="-220" dirty="0"/>
              <a:t> </a:t>
            </a:r>
            <a:r>
              <a:rPr spc="-210" dirty="0"/>
              <a:t>install</a:t>
            </a:r>
            <a:r>
              <a:rPr spc="-215" dirty="0"/>
              <a:t> folder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8781" y="929701"/>
            <a:ext cx="10610850" cy="302577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63245" indent="-27559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re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~/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h</a:t>
            </a:r>
            <a:r>
              <a:rPr sz="2200" spc="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0" dirty="0">
                <a:latin typeface="Tahoma"/>
                <a:cs typeface="Tahoma"/>
              </a:rPr>
              <a:t>/</a:t>
            </a:r>
            <a:r>
              <a:rPr sz="2200" spc="-70" dirty="0">
                <a:latin typeface="Tahoma"/>
                <a:cs typeface="Tahoma"/>
              </a:rPr>
              <a:t>c</a:t>
            </a:r>
            <a:r>
              <a:rPr sz="2200" spc="8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x</a:t>
            </a:r>
            <a:r>
              <a:rPr sz="2200" spc="-35" dirty="0">
                <a:latin typeface="Tahoma"/>
                <a:cs typeface="Tahoma"/>
              </a:rPr>
              <a:t>-</a:t>
            </a:r>
            <a:r>
              <a:rPr sz="2200" spc="-20" dirty="0">
                <a:latin typeface="Tahoma"/>
                <a:cs typeface="Tahoma"/>
              </a:rPr>
              <a:t>q</a:t>
            </a:r>
            <a:r>
              <a:rPr sz="2200" spc="-30" dirty="0">
                <a:latin typeface="Tahoma"/>
                <a:cs typeface="Tahoma"/>
              </a:rPr>
              <a:t>u</a:t>
            </a:r>
            <a:r>
              <a:rPr sz="2200" spc="3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35" dirty="0">
                <a:latin typeface="Tahoma"/>
                <a:cs typeface="Tahoma"/>
              </a:rPr>
              <a:t>k</a:t>
            </a:r>
            <a:r>
              <a:rPr sz="2200" spc="-95" dirty="0">
                <a:latin typeface="Tahoma"/>
                <a:cs typeface="Tahoma"/>
              </a:rPr>
              <a:t>s</a:t>
            </a:r>
            <a:r>
              <a:rPr sz="2200" spc="-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35" dirty="0">
                <a:latin typeface="Tahoma"/>
                <a:cs typeface="Tahoma"/>
              </a:rPr>
              <a:t>r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5" dirty="0">
                <a:latin typeface="Tahoma"/>
                <a:cs typeface="Tahoma"/>
              </a:rPr>
              <a:t>/i</a:t>
            </a:r>
            <a:r>
              <a:rPr sz="2200" spc="-1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s</a:t>
            </a:r>
            <a:r>
              <a:rPr sz="2200" spc="-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6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~/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h</a:t>
            </a:r>
            <a:r>
              <a:rPr sz="2200" spc="5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250" dirty="0">
                <a:latin typeface="Tahoma"/>
                <a:cs typeface="Tahoma"/>
              </a:rPr>
              <a:t>6</a:t>
            </a:r>
            <a:r>
              <a:rPr sz="2200" spc="-100" dirty="0">
                <a:latin typeface="Tahoma"/>
                <a:cs typeface="Tahoma"/>
              </a:rPr>
              <a:t>.</a:t>
            </a:r>
            <a:r>
              <a:rPr sz="2200" spc="-165" dirty="0">
                <a:latin typeface="Tahoma"/>
                <a:cs typeface="Tahoma"/>
              </a:rPr>
              <a:t>5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j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le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nd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li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le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Under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~/author/crx-quickstart/install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add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desired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pack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zip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mm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urier New"/>
                <a:cs typeface="Courier New"/>
              </a:rPr>
              <a:t>$ </a:t>
            </a:r>
            <a:r>
              <a:rPr sz="2400" spc="-10" dirty="0">
                <a:latin typeface="Courier New"/>
                <a:cs typeface="Courier New"/>
              </a:rPr>
              <a:t>java</a:t>
            </a:r>
            <a:r>
              <a:rPr sz="2400" spc="-5" dirty="0">
                <a:latin typeface="Courier New"/>
                <a:cs typeface="Courier New"/>
              </a:rPr>
              <a:t> –jar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aem-4502-author.jar -r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author,dev</a:t>
            </a:r>
            <a:r>
              <a:rPr sz="2400" spc="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-p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4502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–gui</a:t>
            </a:r>
            <a:endParaRPr sz="2400">
              <a:latin typeface="Courier New"/>
              <a:cs typeface="Courier New"/>
            </a:endParaRPr>
          </a:p>
          <a:p>
            <a:pPr marL="563245" indent="-275590">
              <a:lnSpc>
                <a:spcPct val="100000"/>
              </a:lnSpc>
              <a:spcBef>
                <a:spcPts val="92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0" dirty="0">
                <a:latin typeface="Tahoma"/>
                <a:cs typeface="Tahoma"/>
              </a:rPr>
              <a:t>Author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indicates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author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while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dev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indicates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type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1050" spc="-209" baseline="396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3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390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24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050" spc="-240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050" baseline="3968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3756" y="6100493"/>
            <a:ext cx="4837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25" dirty="0">
                <a:latin typeface="Verdana"/>
                <a:cs typeface="Verdana"/>
              </a:rPr>
              <a:t>Y</a:t>
            </a:r>
            <a:r>
              <a:rPr sz="1800" i="1" spc="-225" dirty="0">
                <a:latin typeface="Verdana"/>
                <a:cs typeface="Verdana"/>
              </a:rPr>
              <a:t>o</a:t>
            </a:r>
            <a:r>
              <a:rPr sz="1800" i="1" spc="-229" dirty="0">
                <a:latin typeface="Verdana"/>
                <a:cs typeface="Verdana"/>
              </a:rPr>
              <a:t>u</a:t>
            </a:r>
            <a:r>
              <a:rPr sz="1800" i="1" spc="-220" dirty="0">
                <a:latin typeface="Verdana"/>
                <a:cs typeface="Verdana"/>
              </a:rPr>
              <a:t> </a:t>
            </a:r>
            <a:r>
              <a:rPr sz="1800" i="1" spc="-215" dirty="0">
                <a:latin typeface="Verdana"/>
                <a:cs typeface="Verdana"/>
              </a:rPr>
              <a:t>ca</a:t>
            </a:r>
            <a:r>
              <a:rPr sz="1800" i="1" spc="-240" dirty="0">
                <a:latin typeface="Verdana"/>
                <a:cs typeface="Verdana"/>
              </a:rPr>
              <a:t>n</a:t>
            </a:r>
            <a:r>
              <a:rPr sz="1800" i="1" spc="-225" dirty="0">
                <a:latin typeface="Verdana"/>
                <a:cs typeface="Verdana"/>
              </a:rPr>
              <a:t> </a:t>
            </a:r>
            <a:r>
              <a:rPr sz="1800" i="1" spc="-220" dirty="0">
                <a:latin typeface="Verdana"/>
                <a:cs typeface="Verdana"/>
              </a:rPr>
              <a:t>o</a:t>
            </a:r>
            <a:r>
              <a:rPr sz="1800" i="1" spc="-200" dirty="0">
                <a:latin typeface="Verdana"/>
                <a:cs typeface="Verdana"/>
              </a:rPr>
              <a:t>p</a:t>
            </a:r>
            <a:r>
              <a:rPr sz="1800" i="1" spc="-215" dirty="0">
                <a:latin typeface="Verdana"/>
                <a:cs typeface="Verdana"/>
              </a:rPr>
              <a:t>t</a:t>
            </a:r>
            <a:r>
              <a:rPr sz="1800" i="1" spc="-85" dirty="0">
                <a:latin typeface="Verdana"/>
                <a:cs typeface="Verdana"/>
              </a:rPr>
              <a:t>i</a:t>
            </a:r>
            <a:r>
              <a:rPr sz="1800" i="1" spc="-215" dirty="0">
                <a:latin typeface="Verdana"/>
                <a:cs typeface="Verdana"/>
              </a:rPr>
              <a:t>on</a:t>
            </a:r>
            <a:r>
              <a:rPr sz="1800" i="1" spc="-185" dirty="0">
                <a:latin typeface="Verdana"/>
                <a:cs typeface="Verdana"/>
              </a:rPr>
              <a:t>a</a:t>
            </a:r>
            <a:r>
              <a:rPr sz="1800" i="1" spc="-85" dirty="0">
                <a:latin typeface="Verdana"/>
                <a:cs typeface="Verdana"/>
              </a:rPr>
              <a:t>l</a:t>
            </a:r>
            <a:r>
              <a:rPr sz="1800" i="1" spc="-45" dirty="0">
                <a:latin typeface="Verdana"/>
                <a:cs typeface="Verdana"/>
              </a:rPr>
              <a:t>l</a:t>
            </a:r>
            <a:r>
              <a:rPr sz="1800" i="1" spc="-290" dirty="0">
                <a:latin typeface="Verdana"/>
                <a:cs typeface="Verdana"/>
              </a:rPr>
              <a:t>y</a:t>
            </a:r>
            <a:r>
              <a:rPr sz="1800" i="1" spc="-215" dirty="0">
                <a:latin typeface="Verdana"/>
                <a:cs typeface="Verdana"/>
              </a:rPr>
              <a:t> </a:t>
            </a:r>
            <a:r>
              <a:rPr sz="1800" i="1" spc="-225" dirty="0">
                <a:latin typeface="Verdana"/>
                <a:cs typeface="Verdana"/>
              </a:rPr>
              <a:t>d</a:t>
            </a:r>
            <a:r>
              <a:rPr sz="1800" i="1" spc="-220" dirty="0">
                <a:latin typeface="Verdana"/>
                <a:cs typeface="Verdana"/>
              </a:rPr>
              <a:t>oub</a:t>
            </a:r>
            <a:r>
              <a:rPr sz="1800" i="1" spc="-85" dirty="0">
                <a:latin typeface="Verdana"/>
                <a:cs typeface="Verdana"/>
              </a:rPr>
              <a:t>l</a:t>
            </a:r>
            <a:r>
              <a:rPr sz="1800" i="1" spc="-300" dirty="0">
                <a:latin typeface="Verdana"/>
                <a:cs typeface="Verdana"/>
              </a:rPr>
              <a:t>e</a:t>
            </a:r>
            <a:r>
              <a:rPr sz="1800" i="1" spc="-215" dirty="0">
                <a:latin typeface="Verdana"/>
                <a:cs typeface="Verdana"/>
              </a:rPr>
              <a:t> </a:t>
            </a:r>
            <a:r>
              <a:rPr sz="1800" i="1" spc="-240" dirty="0">
                <a:latin typeface="Verdana"/>
                <a:cs typeface="Verdana"/>
              </a:rPr>
              <a:t>c</a:t>
            </a:r>
            <a:r>
              <a:rPr sz="1800" i="1" spc="-70" dirty="0">
                <a:latin typeface="Verdana"/>
                <a:cs typeface="Verdana"/>
              </a:rPr>
              <a:t>l</a:t>
            </a:r>
            <a:r>
              <a:rPr sz="1800" i="1" spc="-85" dirty="0">
                <a:latin typeface="Verdana"/>
                <a:cs typeface="Verdana"/>
              </a:rPr>
              <a:t>i</a:t>
            </a:r>
            <a:r>
              <a:rPr sz="1800" i="1" spc="-240" dirty="0">
                <a:latin typeface="Verdana"/>
                <a:cs typeface="Verdana"/>
              </a:rPr>
              <a:t>c</a:t>
            </a:r>
            <a:r>
              <a:rPr sz="1800" i="1" spc="-275" dirty="0">
                <a:latin typeface="Verdana"/>
                <a:cs typeface="Verdana"/>
              </a:rPr>
              <a:t>k</a:t>
            </a:r>
            <a:r>
              <a:rPr sz="1800" i="1" spc="-220" dirty="0">
                <a:latin typeface="Verdana"/>
                <a:cs typeface="Verdana"/>
              </a:rPr>
              <a:t> </a:t>
            </a:r>
            <a:r>
              <a:rPr sz="1800" i="1" spc="-215" dirty="0">
                <a:latin typeface="Verdana"/>
                <a:cs typeface="Verdana"/>
              </a:rPr>
              <a:t>on</a:t>
            </a:r>
            <a:r>
              <a:rPr sz="1800" i="1" spc="-225" dirty="0">
                <a:latin typeface="Verdana"/>
                <a:cs typeface="Verdana"/>
              </a:rPr>
              <a:t> </a:t>
            </a:r>
            <a:r>
              <a:rPr sz="1800" i="1" spc="-175" dirty="0">
                <a:latin typeface="Verdana"/>
                <a:cs typeface="Verdana"/>
              </a:rPr>
              <a:t>t</a:t>
            </a:r>
            <a:r>
              <a:rPr sz="1800" i="1" spc="-270" dirty="0">
                <a:latin typeface="Verdana"/>
                <a:cs typeface="Verdana"/>
              </a:rPr>
              <a:t>h</a:t>
            </a:r>
            <a:r>
              <a:rPr sz="1800" i="1" spc="-300" dirty="0">
                <a:latin typeface="Verdana"/>
                <a:cs typeface="Verdana"/>
              </a:rPr>
              <a:t>e</a:t>
            </a:r>
            <a:r>
              <a:rPr sz="1800" i="1" spc="-215" dirty="0">
                <a:latin typeface="Verdana"/>
                <a:cs typeface="Verdana"/>
              </a:rPr>
              <a:t> </a:t>
            </a:r>
            <a:r>
              <a:rPr sz="1800" i="1" spc="-210" dirty="0">
                <a:latin typeface="Verdana"/>
                <a:cs typeface="Verdana"/>
              </a:rPr>
              <a:t>j</a:t>
            </a:r>
            <a:r>
              <a:rPr sz="1800" i="1" spc="-235" dirty="0">
                <a:latin typeface="Verdana"/>
                <a:cs typeface="Verdana"/>
              </a:rPr>
              <a:t>a</a:t>
            </a:r>
            <a:r>
              <a:rPr sz="1800" i="1" spc="-165" dirty="0">
                <a:latin typeface="Verdana"/>
                <a:cs typeface="Verdana"/>
              </a:rPr>
              <a:t>r</a:t>
            </a:r>
            <a:r>
              <a:rPr sz="1800" i="1" spc="-235" dirty="0">
                <a:latin typeface="Verdana"/>
                <a:cs typeface="Verdana"/>
              </a:rPr>
              <a:t> </a:t>
            </a:r>
            <a:r>
              <a:rPr sz="1800" i="1" spc="-215" dirty="0">
                <a:latin typeface="Verdana"/>
                <a:cs typeface="Verdana"/>
              </a:rPr>
              <a:t>t</a:t>
            </a:r>
            <a:r>
              <a:rPr sz="1800" i="1" spc="-210" dirty="0">
                <a:latin typeface="Verdana"/>
                <a:cs typeface="Verdana"/>
              </a:rPr>
              <a:t>o </a:t>
            </a:r>
            <a:r>
              <a:rPr sz="1800" i="1" spc="-285" dirty="0">
                <a:latin typeface="Verdana"/>
                <a:cs typeface="Verdana"/>
              </a:rPr>
              <a:t>s</a:t>
            </a:r>
            <a:r>
              <a:rPr sz="1800" i="1" spc="-215" dirty="0">
                <a:latin typeface="Verdana"/>
                <a:cs typeface="Verdana"/>
              </a:rPr>
              <a:t>t</a:t>
            </a:r>
            <a:r>
              <a:rPr sz="1800" i="1" spc="-235" dirty="0">
                <a:latin typeface="Verdana"/>
                <a:cs typeface="Verdana"/>
              </a:rPr>
              <a:t>a</a:t>
            </a:r>
            <a:r>
              <a:rPr sz="1800" i="1" spc="-80" dirty="0">
                <a:latin typeface="Verdana"/>
                <a:cs typeface="Verdana"/>
              </a:rPr>
              <a:t>r</a:t>
            </a:r>
            <a:r>
              <a:rPr sz="1800" i="1" spc="-229" dirty="0">
                <a:latin typeface="Verdana"/>
                <a:cs typeface="Verdana"/>
              </a:rPr>
              <a:t>t</a:t>
            </a:r>
            <a:r>
              <a:rPr sz="1800" i="1" spc="-220" dirty="0">
                <a:latin typeface="Verdana"/>
                <a:cs typeface="Verdana"/>
              </a:rPr>
              <a:t> </a:t>
            </a:r>
            <a:r>
              <a:rPr sz="1800" i="1" spc="-195" dirty="0">
                <a:latin typeface="Verdana"/>
                <a:cs typeface="Verdana"/>
              </a:rPr>
              <a:t>A</a:t>
            </a:r>
            <a:r>
              <a:rPr sz="1800" i="1" spc="-175" dirty="0">
                <a:latin typeface="Verdana"/>
                <a:cs typeface="Verdana"/>
              </a:rPr>
              <a:t>EM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11551" y="4260354"/>
            <a:ext cx="9540240" cy="1996439"/>
            <a:chOff x="2511551" y="4260354"/>
            <a:chExt cx="9540240" cy="199643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1551" y="4260354"/>
              <a:ext cx="9540239" cy="19964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5861" y="4454651"/>
              <a:ext cx="8953499" cy="1409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4056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90" dirty="0">
                <a:solidFill>
                  <a:srgbClr val="FF0000"/>
                </a:solidFill>
              </a:rPr>
              <a:t>C</a:t>
            </a:r>
            <a:r>
              <a:rPr sz="2800" spc="-235" dirty="0">
                <a:solidFill>
                  <a:srgbClr val="FF0000"/>
                </a:solidFill>
              </a:rPr>
              <a:t>a</a:t>
            </a:r>
            <a:r>
              <a:rPr sz="2800" spc="-240" dirty="0">
                <a:solidFill>
                  <a:srgbClr val="FF0000"/>
                </a:solidFill>
              </a:rPr>
              <a:t>pab</a:t>
            </a:r>
            <a:r>
              <a:rPr sz="2800" spc="-114" dirty="0">
                <a:solidFill>
                  <a:srgbClr val="FF0000"/>
                </a:solidFill>
              </a:rPr>
              <a:t>il</a:t>
            </a:r>
            <a:r>
              <a:rPr sz="2800" spc="-90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04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 o</a:t>
            </a:r>
            <a:r>
              <a:rPr sz="2800" spc="-260" dirty="0">
                <a:solidFill>
                  <a:srgbClr val="FF0000"/>
                </a:solidFill>
              </a:rPr>
              <a:t>f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nv</a:t>
            </a:r>
            <a:r>
              <a:rPr sz="2800" spc="-140" dirty="0">
                <a:solidFill>
                  <a:srgbClr val="FF0000"/>
                </a:solidFill>
              </a:rPr>
              <a:t>i</a:t>
            </a:r>
            <a:r>
              <a:rPr sz="2800" spc="-175" dirty="0">
                <a:solidFill>
                  <a:srgbClr val="FF0000"/>
                </a:solidFill>
              </a:rPr>
              <a:t>ro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300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5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320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2535" y="1066800"/>
          <a:ext cx="11489688" cy="4891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1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278"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b="1" spc="-1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Capability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b="1" spc="-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Local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AE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2200" b="1" spc="-1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200" b="1" spc="-1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b="1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Cl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200" b="1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200" b="1" spc="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5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000" b="1" spc="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2000" b="1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b="1" spc="-15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2000" b="1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000" b="1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000" b="1" spc="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000" b="1" spc="6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2000" b="1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000" b="1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b="1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000" b="1" spc="9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73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000" b="1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b="1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000" b="1" spc="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000" b="1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000" b="1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000" b="1" spc="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b="1" spc="-5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000" b="1" spc="-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000" b="1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000" b="1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b="1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000" b="1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000" b="1" spc="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000" b="1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b="1" spc="-3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000" b="1" spc="15" dirty="0">
                          <a:latin typeface="Tahoma"/>
                          <a:cs typeface="Tahoma"/>
                        </a:rPr>
                        <a:t>ut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000" b="1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266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2000" b="1" spc="-7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000" b="1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b="1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000" b="1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b="1" spc="-5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000" b="1" spc="-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000" b="1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,  </a:t>
                      </a:r>
                      <a:r>
                        <a:rPr sz="2000" b="1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000" b="1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000" b="1" spc="2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000" b="1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b="1" spc="-3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000" b="1" spc="-10" dirty="0">
                          <a:latin typeface="Tahoma"/>
                          <a:cs typeface="Tahoma"/>
                        </a:rPr>
                        <a:t>ub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000" b="1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000" b="1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h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dm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8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63055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14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dm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dm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5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No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4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40" dirty="0">
                          <a:latin typeface="Tahoma"/>
                          <a:cs typeface="Tahoma"/>
                        </a:rPr>
                        <a:t>Yes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14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No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35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1800" spc="-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ent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3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691515" marR="546735" indent="-1409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 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4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spc="4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1800" spc="-65" dirty="0">
                          <a:latin typeface="Tahoma"/>
                          <a:cs typeface="Tahoma"/>
                        </a:rPr>
                        <a:t>Sling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45" dirty="0">
                          <a:latin typeface="Tahoma"/>
                          <a:cs typeface="Tahoma"/>
                        </a:rPr>
                        <a:t>Distribution</a:t>
                      </a:r>
                      <a:r>
                        <a:rPr sz="18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Agents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75" dirty="0">
                          <a:latin typeface="Tahoma"/>
                          <a:cs typeface="Tahoma"/>
                        </a:rPr>
                        <a:t>are</a:t>
                      </a:r>
                      <a:r>
                        <a:rPr sz="18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60" dirty="0">
                          <a:latin typeface="Tahoma"/>
                          <a:cs typeface="Tahoma"/>
                        </a:rPr>
                        <a:t>autoconfigured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3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No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133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7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800" spc="-4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1800" spc="-4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4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800" spc="-140" dirty="0">
                          <a:latin typeface="Tahoma"/>
                          <a:cs typeface="Tahoma"/>
                        </a:rPr>
                        <a:t>Yes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8902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800" spc="-114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y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No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spc="4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spc="-2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kf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w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spc="4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mp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spc="-40" dirty="0">
                          <a:latin typeface="Tahoma"/>
                          <a:cs typeface="Tahoma"/>
                        </a:rPr>
                        <a:t>None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9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8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SL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63373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UI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800" spc="-55" dirty="0">
                          <a:latin typeface="Tahoma"/>
                          <a:cs typeface="Tahoma"/>
                        </a:rPr>
                        <a:t>Autoconfigured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42342" y="5480123"/>
            <a:ext cx="112369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70" dirty="0">
                <a:latin typeface="Tahoma"/>
                <a:cs typeface="Tahoma"/>
              </a:rPr>
              <a:t>Classic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configuration</a:t>
            </a:r>
            <a:r>
              <a:rPr sz="1800" spc="-22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consoles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exist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in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the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local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SDK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quickstart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only.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Make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sure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to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add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these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configurations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to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ui.apps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to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load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onto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Cloud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Service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through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CI/CD</a:t>
            </a:r>
            <a:endParaRPr sz="180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8450" algn="l"/>
                <a:tab pos="299720" algn="l"/>
              </a:tabLst>
            </a:pPr>
            <a:r>
              <a:rPr sz="1800" spc="-45" dirty="0">
                <a:latin typeface="Tahoma"/>
                <a:cs typeface="Tahoma"/>
              </a:rPr>
              <a:t>Author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UI </a:t>
            </a:r>
            <a:r>
              <a:rPr sz="1800" spc="-50" dirty="0">
                <a:latin typeface="Tahoma"/>
                <a:cs typeface="Tahoma"/>
              </a:rPr>
              <a:t>Developer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Mode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is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only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available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on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the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local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SDK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quickstart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5786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9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v</a:t>
            </a:r>
            <a:r>
              <a:rPr sz="2800" spc="-180" dirty="0">
                <a:solidFill>
                  <a:srgbClr val="FF0000"/>
                </a:solidFill>
              </a:rPr>
              <a:t>aila</a:t>
            </a:r>
            <a:r>
              <a:rPr sz="2800" spc="-235" dirty="0">
                <a:solidFill>
                  <a:srgbClr val="FF0000"/>
                </a:solidFill>
              </a:rPr>
              <a:t>b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275" dirty="0">
                <a:solidFill>
                  <a:srgbClr val="FF0000"/>
                </a:solidFill>
              </a:rPr>
              <a:t>K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50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nv</a:t>
            </a:r>
            <a:r>
              <a:rPr sz="2800" spc="-140" dirty="0">
                <a:solidFill>
                  <a:srgbClr val="FF0000"/>
                </a:solidFill>
              </a:rPr>
              <a:t>i</a:t>
            </a:r>
            <a:r>
              <a:rPr sz="2800" spc="-175" dirty="0">
                <a:solidFill>
                  <a:srgbClr val="FF0000"/>
                </a:solidFill>
              </a:rPr>
              <a:t>ro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300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50" dirty="0">
                <a:solidFill>
                  <a:srgbClr val="FF0000"/>
                </a:solidFill>
              </a:rPr>
              <a:t>t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7877" y="1196318"/>
          <a:ext cx="9577705" cy="42450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3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1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1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ai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40" dirty="0">
                          <a:latin typeface="Tahoma"/>
                          <a:cs typeface="Tahoma"/>
                        </a:rPr>
                        <a:t>View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access</a:t>
                      </a:r>
                      <a:r>
                        <a:rPr sz="22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5" dirty="0">
                          <a:latin typeface="Tahoma"/>
                          <a:cs typeface="Tahoma"/>
                        </a:rPr>
                        <a:t>Author,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Publish,</a:t>
                      </a:r>
                      <a:r>
                        <a:rPr sz="220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Dispatcher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services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4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nl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90" dirty="0">
                          <a:latin typeface="Tahoma"/>
                          <a:cs typeface="Tahoma"/>
                        </a:rPr>
                        <a:t>Access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5" dirty="0">
                          <a:latin typeface="Tahoma"/>
                          <a:cs typeface="Tahoma"/>
                        </a:rPr>
                        <a:t>list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22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available</a:t>
                      </a:r>
                      <a:r>
                        <a:rPr sz="2200" spc="-2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log</a:t>
                      </a:r>
                      <a:r>
                        <a:rPr sz="22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files</a:t>
                      </a:r>
                      <a:r>
                        <a:rPr sz="220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90" dirty="0">
                          <a:latin typeface="Tahoma"/>
                          <a:cs typeface="Tahoma"/>
                        </a:rPr>
                        <a:t>for</a:t>
                      </a:r>
                      <a:r>
                        <a:rPr sz="22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environment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0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80" dirty="0">
                          <a:latin typeface="Tahoma"/>
                          <a:cs typeface="Tahoma"/>
                        </a:rPr>
                        <a:t>Update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85" dirty="0">
                          <a:latin typeface="Tahoma"/>
                          <a:cs typeface="Tahoma"/>
                        </a:rPr>
                        <a:t>Updates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associated</a:t>
                      </a:r>
                      <a:r>
                        <a:rPr sz="22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deployment</a:t>
                      </a:r>
                      <a:r>
                        <a:rPr sz="22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5" dirty="0">
                          <a:latin typeface="Tahoma"/>
                          <a:cs typeface="Tahoma"/>
                        </a:rPr>
                        <a:t>pipeline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latest</a:t>
                      </a:r>
                      <a:r>
                        <a:rPr sz="22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5" dirty="0">
                          <a:latin typeface="Tahoma"/>
                          <a:cs typeface="Tahoma"/>
                        </a:rPr>
                        <a:t>build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91440" marR="7950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er 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Console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012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95" dirty="0">
                          <a:latin typeface="Tahoma"/>
                          <a:cs typeface="Tahoma"/>
                        </a:rPr>
                        <a:t>Generates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system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20" dirty="0">
                          <a:latin typeface="Tahoma"/>
                          <a:cs typeface="Tahoma"/>
                        </a:rPr>
                        <a:t>status,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resolves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90" dirty="0">
                          <a:latin typeface="Tahoma"/>
                          <a:cs typeface="Tahoma"/>
                        </a:rPr>
                        <a:t>package</a:t>
                      </a:r>
                      <a:r>
                        <a:rPr sz="2200" spc="-2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5" dirty="0">
                          <a:latin typeface="Tahoma"/>
                          <a:cs typeface="Tahoma"/>
                        </a:rPr>
                        <a:t>dependencies,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is </a:t>
                      </a:r>
                      <a:r>
                        <a:rPr sz="2200" spc="-6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deb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55" dirty="0">
                          <a:latin typeface="Tahoma"/>
                          <a:cs typeface="Tahoma"/>
                        </a:rPr>
                        <a:t>ng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cc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90" dirty="0">
                          <a:latin typeface="Tahoma"/>
                          <a:cs typeface="Tahoma"/>
                        </a:rPr>
                        <a:t>Access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product</a:t>
                      </a:r>
                      <a:r>
                        <a:rPr sz="22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profiles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80" dirty="0">
                          <a:latin typeface="Tahoma"/>
                          <a:cs typeface="Tahoma"/>
                        </a:rPr>
                        <a:t>associated</a:t>
                      </a:r>
                      <a:r>
                        <a:rPr sz="2200" spc="-2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0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this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environment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70" dirty="0">
                          <a:latin typeface="Tahoma"/>
                          <a:cs typeface="Tahoma"/>
                        </a:rPr>
                        <a:t>De-hibernate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11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ak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nv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nt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65" dirty="0">
                          <a:latin typeface="Tahoma"/>
                          <a:cs typeface="Tahoma"/>
                        </a:rPr>
                        <a:t>Delete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3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nv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nt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75" dirty="0">
                          <a:latin typeface="Tahoma"/>
                          <a:cs typeface="Tahoma"/>
                        </a:rPr>
                        <a:t>Log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2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author</a:t>
                      </a:r>
                      <a:r>
                        <a:rPr sz="22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0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0" dirty="0">
                          <a:latin typeface="Tahoma"/>
                          <a:cs typeface="Tahoma"/>
                        </a:rPr>
                        <a:t>local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0" dirty="0">
                          <a:latin typeface="Tahoma"/>
                          <a:cs typeface="Tahoma"/>
                        </a:rPr>
                        <a:t>login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90" dirty="0">
                          <a:latin typeface="Tahoma"/>
                          <a:cs typeface="Tahoma"/>
                        </a:rPr>
                        <a:t>rather</a:t>
                      </a:r>
                      <a:r>
                        <a:rPr sz="220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than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14" dirty="0">
                          <a:latin typeface="Tahoma"/>
                          <a:cs typeface="Tahoma"/>
                        </a:rPr>
                        <a:t>IMS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887711" y="996696"/>
            <a:ext cx="2301240" cy="4142740"/>
            <a:chOff x="9887711" y="996696"/>
            <a:chExt cx="2301240" cy="4142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7711" y="996696"/>
              <a:ext cx="2301240" cy="41422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4976" y="1203959"/>
              <a:ext cx="1892807" cy="35295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90213" y="1199197"/>
              <a:ext cx="1902460" cy="3539490"/>
            </a:xfrm>
            <a:custGeom>
              <a:avLst/>
              <a:gdLst/>
              <a:ahLst/>
              <a:cxnLst/>
              <a:rect l="l" t="t" r="r" b="b"/>
              <a:pathLst>
                <a:path w="1902459" h="3539490">
                  <a:moveTo>
                    <a:pt x="0" y="0"/>
                  </a:moveTo>
                  <a:lnTo>
                    <a:pt x="1902332" y="0"/>
                  </a:lnTo>
                  <a:lnTo>
                    <a:pt x="1902332" y="3539109"/>
                  </a:lnTo>
                  <a:lnTo>
                    <a:pt x="0" y="35391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779520" y="5550407"/>
            <a:ext cx="4715510" cy="850900"/>
            <a:chOff x="3779520" y="5550407"/>
            <a:chExt cx="4715510" cy="8509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0" y="5550407"/>
              <a:ext cx="4715255" cy="8442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8664" y="5605272"/>
              <a:ext cx="4611611" cy="7955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06951" y="5577838"/>
              <a:ext cx="4605655" cy="734695"/>
            </a:xfrm>
            <a:custGeom>
              <a:avLst/>
              <a:gdLst/>
              <a:ahLst/>
              <a:cxnLst/>
              <a:rect l="l" t="t" r="r" b="b"/>
              <a:pathLst>
                <a:path w="4605655" h="734695">
                  <a:moveTo>
                    <a:pt x="4576445" y="0"/>
                  </a:moveTo>
                  <a:lnTo>
                    <a:pt x="29083" y="0"/>
                  </a:lnTo>
                  <a:lnTo>
                    <a:pt x="17761" y="2285"/>
                  </a:lnTo>
                  <a:lnTo>
                    <a:pt x="8516" y="8516"/>
                  </a:lnTo>
                  <a:lnTo>
                    <a:pt x="2285" y="17761"/>
                  </a:lnTo>
                  <a:lnTo>
                    <a:pt x="0" y="29082"/>
                  </a:lnTo>
                  <a:lnTo>
                    <a:pt x="0" y="705484"/>
                  </a:lnTo>
                  <a:lnTo>
                    <a:pt x="2285" y="716806"/>
                  </a:lnTo>
                  <a:lnTo>
                    <a:pt x="8516" y="726051"/>
                  </a:lnTo>
                  <a:lnTo>
                    <a:pt x="17761" y="732282"/>
                  </a:lnTo>
                  <a:lnTo>
                    <a:pt x="29083" y="734567"/>
                  </a:lnTo>
                  <a:lnTo>
                    <a:pt x="4576445" y="734567"/>
                  </a:lnTo>
                  <a:lnTo>
                    <a:pt x="4587766" y="732282"/>
                  </a:lnTo>
                  <a:lnTo>
                    <a:pt x="4597011" y="726051"/>
                  </a:lnTo>
                  <a:lnTo>
                    <a:pt x="4603242" y="716806"/>
                  </a:lnTo>
                  <a:lnTo>
                    <a:pt x="4605528" y="705484"/>
                  </a:lnTo>
                  <a:lnTo>
                    <a:pt x="4605528" y="29082"/>
                  </a:lnTo>
                  <a:lnTo>
                    <a:pt x="4603242" y="17761"/>
                  </a:lnTo>
                  <a:lnTo>
                    <a:pt x="4597011" y="8516"/>
                  </a:lnTo>
                  <a:lnTo>
                    <a:pt x="4587766" y="2285"/>
                  </a:lnTo>
                  <a:lnTo>
                    <a:pt x="4576445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95418" y="5663166"/>
            <a:ext cx="4345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Note: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ion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bo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71104" y="5434596"/>
            <a:ext cx="548640" cy="487680"/>
            <a:chOff x="8071104" y="5434596"/>
            <a:chExt cx="548640" cy="48768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1104" y="5434596"/>
              <a:ext cx="548639" cy="4876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8536" y="5462015"/>
              <a:ext cx="438911" cy="377939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321</a:t>
            </a:fld>
            <a:endParaRPr spc="-60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499" y="1667523"/>
            <a:ext cx="3733800" cy="1438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9" dirty="0">
                <a:latin typeface="Tahoma"/>
                <a:cs typeface="Tahoma"/>
              </a:rPr>
              <a:t>1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(</a:t>
            </a:r>
            <a:r>
              <a:rPr sz="2200" spc="-114" dirty="0">
                <a:latin typeface="Tahoma"/>
                <a:cs typeface="Tahoma"/>
              </a:rPr>
              <a:t>Op</a:t>
            </a:r>
            <a:r>
              <a:rPr sz="2200" spc="-3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)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De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5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na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ts val="4250"/>
              </a:lnSpc>
              <a:spcBef>
                <a:spcPts val="18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2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14" dirty="0">
                <a:latin typeface="Tahoma"/>
                <a:cs typeface="Tahoma"/>
              </a:rPr>
              <a:t>sh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3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322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8779" y="370917"/>
            <a:ext cx="70421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29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r>
              <a:rPr sz="28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495" dirty="0">
                <a:solidFill>
                  <a:srgbClr val="FFFFFF"/>
                </a:solidFill>
                <a:latin typeface="Tahoma"/>
                <a:cs typeface="Tahoma"/>
              </a:rPr>
              <a:t>1:</a:t>
            </a:r>
            <a:r>
              <a:rPr sz="28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40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2800" b="1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15" dirty="0">
                <a:solidFill>
                  <a:srgbClr val="FFFFFF"/>
                </a:solidFill>
                <a:latin typeface="Tahoma"/>
                <a:cs typeface="Tahoma"/>
              </a:rPr>
              <a:t>Author</a:t>
            </a:r>
            <a:r>
              <a:rPr sz="2800" b="1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0" dirty="0">
                <a:solidFill>
                  <a:srgbClr val="FFFFFF"/>
                </a:solidFill>
                <a:latin typeface="Tahoma"/>
                <a:cs typeface="Tahoma"/>
              </a:rPr>
              <a:t>Publish</a:t>
            </a:r>
            <a:r>
              <a:rPr sz="2800" b="1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29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7340" y="1060202"/>
            <a:ext cx="11605260" cy="961390"/>
            <a:chOff x="307340" y="1060202"/>
            <a:chExt cx="11605260" cy="961390"/>
          </a:xfrm>
        </p:grpSpPr>
        <p:sp>
          <p:nvSpPr>
            <p:cNvPr id="3" name="object 3"/>
            <p:cNvSpPr/>
            <p:nvPr/>
          </p:nvSpPr>
          <p:spPr>
            <a:xfrm>
              <a:off x="320040" y="1072902"/>
              <a:ext cx="11579860" cy="935990"/>
            </a:xfrm>
            <a:custGeom>
              <a:avLst/>
              <a:gdLst/>
              <a:ahLst/>
              <a:cxnLst/>
              <a:rect l="l" t="t" r="r" b="b"/>
              <a:pathLst>
                <a:path w="11579860" h="935989">
                  <a:moveTo>
                    <a:pt x="11423396" y="0"/>
                  </a:moveTo>
                  <a:lnTo>
                    <a:pt x="155956" y="0"/>
                  </a:lnTo>
                  <a:lnTo>
                    <a:pt x="106662" y="7950"/>
                  </a:lnTo>
                  <a:lnTo>
                    <a:pt x="63850" y="30090"/>
                  </a:lnTo>
                  <a:lnTo>
                    <a:pt x="30090" y="63850"/>
                  </a:lnTo>
                  <a:lnTo>
                    <a:pt x="7950" y="106662"/>
                  </a:lnTo>
                  <a:lnTo>
                    <a:pt x="0" y="155955"/>
                  </a:lnTo>
                  <a:lnTo>
                    <a:pt x="0" y="779767"/>
                  </a:lnTo>
                  <a:lnTo>
                    <a:pt x="7950" y="829062"/>
                  </a:lnTo>
                  <a:lnTo>
                    <a:pt x="30090" y="871877"/>
                  </a:lnTo>
                  <a:lnTo>
                    <a:pt x="63850" y="905640"/>
                  </a:lnTo>
                  <a:lnTo>
                    <a:pt x="106662" y="927783"/>
                  </a:lnTo>
                  <a:lnTo>
                    <a:pt x="155956" y="935735"/>
                  </a:lnTo>
                  <a:lnTo>
                    <a:pt x="11423396" y="935735"/>
                  </a:lnTo>
                  <a:lnTo>
                    <a:pt x="11472689" y="927783"/>
                  </a:lnTo>
                  <a:lnTo>
                    <a:pt x="11515501" y="905640"/>
                  </a:lnTo>
                  <a:lnTo>
                    <a:pt x="11549261" y="871877"/>
                  </a:lnTo>
                  <a:lnTo>
                    <a:pt x="11571401" y="829062"/>
                  </a:lnTo>
                  <a:lnTo>
                    <a:pt x="11579352" y="779767"/>
                  </a:lnTo>
                  <a:lnTo>
                    <a:pt x="11579352" y="155955"/>
                  </a:lnTo>
                  <a:lnTo>
                    <a:pt x="11571401" y="106662"/>
                  </a:lnTo>
                  <a:lnTo>
                    <a:pt x="11549261" y="63850"/>
                  </a:lnTo>
                  <a:lnTo>
                    <a:pt x="11515501" y="30090"/>
                  </a:lnTo>
                  <a:lnTo>
                    <a:pt x="11472689" y="7950"/>
                  </a:lnTo>
                  <a:lnTo>
                    <a:pt x="11423396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0040" y="1072902"/>
              <a:ext cx="11579860" cy="935990"/>
            </a:xfrm>
            <a:custGeom>
              <a:avLst/>
              <a:gdLst/>
              <a:ahLst/>
              <a:cxnLst/>
              <a:rect l="l" t="t" r="r" b="b"/>
              <a:pathLst>
                <a:path w="11579860" h="935989">
                  <a:moveTo>
                    <a:pt x="0" y="155955"/>
                  </a:moveTo>
                  <a:lnTo>
                    <a:pt x="7950" y="106662"/>
                  </a:lnTo>
                  <a:lnTo>
                    <a:pt x="30090" y="63850"/>
                  </a:lnTo>
                  <a:lnTo>
                    <a:pt x="63850" y="30090"/>
                  </a:lnTo>
                  <a:lnTo>
                    <a:pt x="106662" y="7950"/>
                  </a:lnTo>
                  <a:lnTo>
                    <a:pt x="155956" y="0"/>
                  </a:lnTo>
                  <a:lnTo>
                    <a:pt x="11423396" y="0"/>
                  </a:lnTo>
                  <a:lnTo>
                    <a:pt x="11472689" y="7950"/>
                  </a:lnTo>
                  <a:lnTo>
                    <a:pt x="11515501" y="30090"/>
                  </a:lnTo>
                  <a:lnTo>
                    <a:pt x="11549261" y="63850"/>
                  </a:lnTo>
                  <a:lnTo>
                    <a:pt x="11571401" y="106662"/>
                  </a:lnTo>
                  <a:lnTo>
                    <a:pt x="11579352" y="155955"/>
                  </a:lnTo>
                  <a:lnTo>
                    <a:pt x="11579352" y="779767"/>
                  </a:lnTo>
                  <a:lnTo>
                    <a:pt x="11571401" y="829062"/>
                  </a:lnTo>
                  <a:lnTo>
                    <a:pt x="11549261" y="871877"/>
                  </a:lnTo>
                  <a:lnTo>
                    <a:pt x="11515501" y="905640"/>
                  </a:lnTo>
                  <a:lnTo>
                    <a:pt x="11472689" y="927783"/>
                  </a:lnTo>
                  <a:lnTo>
                    <a:pt x="11423396" y="935735"/>
                  </a:lnTo>
                  <a:lnTo>
                    <a:pt x="155956" y="935735"/>
                  </a:lnTo>
                  <a:lnTo>
                    <a:pt x="106662" y="927783"/>
                  </a:lnTo>
                  <a:lnTo>
                    <a:pt x="63850" y="905640"/>
                  </a:lnTo>
                  <a:lnTo>
                    <a:pt x="30090" y="871877"/>
                  </a:lnTo>
                  <a:lnTo>
                    <a:pt x="7950" y="829062"/>
                  </a:lnTo>
                  <a:lnTo>
                    <a:pt x="0" y="779767"/>
                  </a:lnTo>
                  <a:lnTo>
                    <a:pt x="0" y="155955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07340" y="2191006"/>
            <a:ext cx="11605260" cy="946150"/>
            <a:chOff x="307340" y="2191006"/>
            <a:chExt cx="11605260" cy="946150"/>
          </a:xfrm>
        </p:grpSpPr>
        <p:sp>
          <p:nvSpPr>
            <p:cNvPr id="6" name="object 6"/>
            <p:cNvSpPr/>
            <p:nvPr/>
          </p:nvSpPr>
          <p:spPr>
            <a:xfrm>
              <a:off x="320040" y="2203706"/>
              <a:ext cx="11579860" cy="920750"/>
            </a:xfrm>
            <a:custGeom>
              <a:avLst/>
              <a:gdLst/>
              <a:ahLst/>
              <a:cxnLst/>
              <a:rect l="l" t="t" r="r" b="b"/>
              <a:pathLst>
                <a:path w="11579860" h="920750">
                  <a:moveTo>
                    <a:pt x="11425936" y="0"/>
                  </a:moveTo>
                  <a:lnTo>
                    <a:pt x="153416" y="0"/>
                  </a:lnTo>
                  <a:lnTo>
                    <a:pt x="104922" y="7820"/>
                  </a:lnTo>
                  <a:lnTo>
                    <a:pt x="62808" y="29598"/>
                  </a:lnTo>
                  <a:lnTo>
                    <a:pt x="29598" y="62808"/>
                  </a:lnTo>
                  <a:lnTo>
                    <a:pt x="7820" y="104922"/>
                  </a:lnTo>
                  <a:lnTo>
                    <a:pt x="0" y="153415"/>
                  </a:lnTo>
                  <a:lnTo>
                    <a:pt x="0" y="767079"/>
                  </a:lnTo>
                  <a:lnTo>
                    <a:pt x="7820" y="815568"/>
                  </a:lnTo>
                  <a:lnTo>
                    <a:pt x="29598" y="857682"/>
                  </a:lnTo>
                  <a:lnTo>
                    <a:pt x="62808" y="890893"/>
                  </a:lnTo>
                  <a:lnTo>
                    <a:pt x="104922" y="912674"/>
                  </a:lnTo>
                  <a:lnTo>
                    <a:pt x="153416" y="920495"/>
                  </a:lnTo>
                  <a:lnTo>
                    <a:pt x="11425936" y="920495"/>
                  </a:lnTo>
                  <a:lnTo>
                    <a:pt x="11474429" y="912674"/>
                  </a:lnTo>
                  <a:lnTo>
                    <a:pt x="11516543" y="890893"/>
                  </a:lnTo>
                  <a:lnTo>
                    <a:pt x="11549753" y="857682"/>
                  </a:lnTo>
                  <a:lnTo>
                    <a:pt x="11571531" y="815568"/>
                  </a:lnTo>
                  <a:lnTo>
                    <a:pt x="11579352" y="767079"/>
                  </a:lnTo>
                  <a:lnTo>
                    <a:pt x="11579352" y="153415"/>
                  </a:lnTo>
                  <a:lnTo>
                    <a:pt x="11571531" y="104922"/>
                  </a:lnTo>
                  <a:lnTo>
                    <a:pt x="11549753" y="62808"/>
                  </a:lnTo>
                  <a:lnTo>
                    <a:pt x="11516543" y="29598"/>
                  </a:lnTo>
                  <a:lnTo>
                    <a:pt x="11474429" y="7820"/>
                  </a:lnTo>
                  <a:lnTo>
                    <a:pt x="11425936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0040" y="2203706"/>
              <a:ext cx="11579860" cy="920750"/>
            </a:xfrm>
            <a:custGeom>
              <a:avLst/>
              <a:gdLst/>
              <a:ahLst/>
              <a:cxnLst/>
              <a:rect l="l" t="t" r="r" b="b"/>
              <a:pathLst>
                <a:path w="11579860" h="920750">
                  <a:moveTo>
                    <a:pt x="0" y="153415"/>
                  </a:moveTo>
                  <a:lnTo>
                    <a:pt x="7820" y="104922"/>
                  </a:lnTo>
                  <a:lnTo>
                    <a:pt x="29598" y="62808"/>
                  </a:lnTo>
                  <a:lnTo>
                    <a:pt x="62808" y="29598"/>
                  </a:lnTo>
                  <a:lnTo>
                    <a:pt x="104922" y="7820"/>
                  </a:lnTo>
                  <a:lnTo>
                    <a:pt x="153416" y="0"/>
                  </a:lnTo>
                  <a:lnTo>
                    <a:pt x="11425936" y="0"/>
                  </a:lnTo>
                  <a:lnTo>
                    <a:pt x="11474429" y="7820"/>
                  </a:lnTo>
                  <a:lnTo>
                    <a:pt x="11516543" y="29598"/>
                  </a:lnTo>
                  <a:lnTo>
                    <a:pt x="11549753" y="62808"/>
                  </a:lnTo>
                  <a:lnTo>
                    <a:pt x="11571531" y="104922"/>
                  </a:lnTo>
                  <a:lnTo>
                    <a:pt x="11579352" y="153415"/>
                  </a:lnTo>
                  <a:lnTo>
                    <a:pt x="11579352" y="767079"/>
                  </a:lnTo>
                  <a:lnTo>
                    <a:pt x="11571531" y="815568"/>
                  </a:lnTo>
                  <a:lnTo>
                    <a:pt x="11549753" y="857682"/>
                  </a:lnTo>
                  <a:lnTo>
                    <a:pt x="11516543" y="890893"/>
                  </a:lnTo>
                  <a:lnTo>
                    <a:pt x="11474429" y="912674"/>
                  </a:lnTo>
                  <a:lnTo>
                    <a:pt x="11425936" y="920495"/>
                  </a:lnTo>
                  <a:lnTo>
                    <a:pt x="153416" y="920495"/>
                  </a:lnTo>
                  <a:lnTo>
                    <a:pt x="104922" y="912674"/>
                  </a:lnTo>
                  <a:lnTo>
                    <a:pt x="62808" y="890893"/>
                  </a:lnTo>
                  <a:lnTo>
                    <a:pt x="29598" y="857682"/>
                  </a:lnTo>
                  <a:lnTo>
                    <a:pt x="7820" y="815568"/>
                  </a:lnTo>
                  <a:lnTo>
                    <a:pt x="0" y="767079"/>
                  </a:lnTo>
                  <a:lnTo>
                    <a:pt x="0" y="153415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4445" y="1323369"/>
            <a:ext cx="6981190" cy="1514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xe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go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ic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3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323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5614" y="3241755"/>
            <a:ext cx="10720070" cy="11137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logging,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which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performs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logging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application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level</a:t>
            </a:r>
            <a:endParaRPr sz="2200">
              <a:latin typeface="Tahoma"/>
              <a:cs typeface="Tahoma"/>
            </a:endParaRPr>
          </a:p>
          <a:p>
            <a:pPr marL="240665" marR="5080" indent="-228600">
              <a:lnSpc>
                <a:spcPts val="2470"/>
              </a:lnSpc>
              <a:spcBef>
                <a:spcPts val="63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latin typeface="Tahoma"/>
                <a:cs typeface="Tahoma"/>
              </a:rPr>
              <a:t>Apache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HTTPD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Web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Server/Dispatcher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logging,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which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performs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logging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web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server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Dispatcher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Publish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tier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0421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E</a:t>
            </a:r>
            <a:r>
              <a:rPr sz="2800" spc="-165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40" dirty="0">
                <a:solidFill>
                  <a:srgbClr val="FF0000"/>
                </a:solidFill>
              </a:rPr>
              <a:t>L</a:t>
            </a:r>
            <a:r>
              <a:rPr sz="2800" spc="-200" dirty="0">
                <a:solidFill>
                  <a:srgbClr val="FF0000"/>
                </a:solidFill>
              </a:rPr>
              <a:t>o</a:t>
            </a:r>
            <a:r>
              <a:rPr sz="2800" spc="-254" dirty="0">
                <a:solidFill>
                  <a:srgbClr val="FF0000"/>
                </a:solidFill>
              </a:rPr>
              <a:t>g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g</a:t>
            </a:r>
            <a:endParaRPr sz="2800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90639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65" dirty="0">
                <a:latin typeface="Tahoma"/>
                <a:cs typeface="Tahoma"/>
              </a:rPr>
              <a:t>List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available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log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files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selected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environment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page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370917"/>
            <a:ext cx="18421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Ac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" y="1615440"/>
            <a:ext cx="12143740" cy="4471670"/>
            <a:chOff x="45720" y="1615440"/>
            <a:chExt cx="12143740" cy="4471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" y="2225040"/>
              <a:ext cx="7156703" cy="21275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83" y="2432303"/>
              <a:ext cx="6544043" cy="15148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8221" y="2427541"/>
              <a:ext cx="6553834" cy="1524635"/>
            </a:xfrm>
            <a:custGeom>
              <a:avLst/>
              <a:gdLst/>
              <a:ahLst/>
              <a:cxnLst/>
              <a:rect l="l" t="t" r="r" b="b"/>
              <a:pathLst>
                <a:path w="6553834" h="1524635">
                  <a:moveTo>
                    <a:pt x="0" y="0"/>
                  </a:moveTo>
                  <a:lnTo>
                    <a:pt x="6553581" y="0"/>
                  </a:lnTo>
                  <a:lnTo>
                    <a:pt x="6553581" y="1524381"/>
                  </a:lnTo>
                  <a:lnTo>
                    <a:pt x="0" y="15243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7391" y="1615440"/>
              <a:ext cx="4861559" cy="44714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4655" y="1822716"/>
              <a:ext cx="4364735" cy="38587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29893" y="1817941"/>
              <a:ext cx="4374515" cy="3868420"/>
            </a:xfrm>
            <a:custGeom>
              <a:avLst/>
              <a:gdLst/>
              <a:ahLst/>
              <a:cxnLst/>
              <a:rect l="l" t="t" r="r" b="b"/>
              <a:pathLst>
                <a:path w="4374515" h="3868420">
                  <a:moveTo>
                    <a:pt x="0" y="0"/>
                  </a:moveTo>
                  <a:lnTo>
                    <a:pt x="4374261" y="0"/>
                  </a:lnTo>
                  <a:lnTo>
                    <a:pt x="4374261" y="3868292"/>
                  </a:lnTo>
                  <a:lnTo>
                    <a:pt x="0" y="386829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1591" y="2889503"/>
              <a:ext cx="1082039" cy="9509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98563" y="3064763"/>
              <a:ext cx="753110" cy="600710"/>
            </a:xfrm>
            <a:custGeom>
              <a:avLst/>
              <a:gdLst/>
              <a:ahLst/>
              <a:cxnLst/>
              <a:rect l="l" t="t" r="r" b="b"/>
              <a:pathLst>
                <a:path w="753109" h="600710">
                  <a:moveTo>
                    <a:pt x="330784" y="0"/>
                  </a:moveTo>
                  <a:lnTo>
                    <a:pt x="330784" y="150113"/>
                  </a:lnTo>
                  <a:lnTo>
                    <a:pt x="0" y="150113"/>
                  </a:lnTo>
                  <a:lnTo>
                    <a:pt x="0" y="450341"/>
                  </a:lnTo>
                  <a:lnTo>
                    <a:pt x="330784" y="450341"/>
                  </a:lnTo>
                  <a:lnTo>
                    <a:pt x="330784" y="600455"/>
                  </a:lnTo>
                  <a:lnTo>
                    <a:pt x="752856" y="300227"/>
                  </a:lnTo>
                  <a:lnTo>
                    <a:pt x="330784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98563" y="3064763"/>
              <a:ext cx="753110" cy="600710"/>
            </a:xfrm>
            <a:custGeom>
              <a:avLst/>
              <a:gdLst/>
              <a:ahLst/>
              <a:cxnLst/>
              <a:rect l="l" t="t" r="r" b="b"/>
              <a:pathLst>
                <a:path w="753109" h="600710">
                  <a:moveTo>
                    <a:pt x="0" y="150113"/>
                  </a:moveTo>
                  <a:lnTo>
                    <a:pt x="330784" y="150113"/>
                  </a:lnTo>
                  <a:lnTo>
                    <a:pt x="330784" y="0"/>
                  </a:lnTo>
                  <a:lnTo>
                    <a:pt x="752856" y="300227"/>
                  </a:lnTo>
                  <a:lnTo>
                    <a:pt x="330784" y="600455"/>
                  </a:lnTo>
                  <a:lnTo>
                    <a:pt x="330784" y="450341"/>
                  </a:lnTo>
                  <a:lnTo>
                    <a:pt x="0" y="450341"/>
                  </a:lnTo>
                  <a:lnTo>
                    <a:pt x="0" y="15011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324</a:t>
            </a:fld>
            <a:endParaRPr spc="-6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5716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0" dirty="0">
                <a:solidFill>
                  <a:srgbClr val="FF0000"/>
                </a:solidFill>
              </a:rPr>
              <a:t>L</a:t>
            </a:r>
            <a:r>
              <a:rPr sz="2800" spc="-200" dirty="0">
                <a:solidFill>
                  <a:srgbClr val="FF0000"/>
                </a:solidFill>
              </a:rPr>
              <a:t>o</a:t>
            </a:r>
            <a:r>
              <a:rPr sz="2800" spc="-290" dirty="0">
                <a:solidFill>
                  <a:srgbClr val="FF0000"/>
                </a:solidFill>
              </a:rPr>
              <a:t>g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04" dirty="0">
                <a:solidFill>
                  <a:srgbClr val="FF0000"/>
                </a:solidFill>
              </a:rPr>
              <a:t>yp</a:t>
            </a:r>
            <a:r>
              <a:rPr sz="2800" spc="-235" dirty="0">
                <a:solidFill>
                  <a:srgbClr val="FF0000"/>
                </a:solidFill>
              </a:rPr>
              <a:t>es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325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4325" y="1121410"/>
          <a:ext cx="11489690" cy="46024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0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2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Source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b="1" spc="-1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b="1" spc="-1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1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Definition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5" dirty="0">
                          <a:latin typeface="Tahoma"/>
                          <a:cs typeface="Tahoma"/>
                        </a:rPr>
                        <a:t>AEM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00" dirty="0">
                          <a:latin typeface="Tahoma"/>
                          <a:cs typeface="Tahoma"/>
                        </a:rPr>
                        <a:t>aemerror.log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05" dirty="0">
                          <a:latin typeface="Tahoma"/>
                          <a:cs typeface="Tahoma"/>
                        </a:rPr>
                        <a:t>error.log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rr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AEM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5" dirty="0">
                          <a:latin typeface="Tahoma"/>
                          <a:cs typeface="Tahoma"/>
                        </a:rPr>
                        <a:t>AEM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00" dirty="0">
                          <a:latin typeface="Tahoma"/>
                          <a:cs typeface="Tahoma"/>
                        </a:rPr>
                        <a:t>aemaccess.log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05" dirty="0">
                          <a:latin typeface="Tahoma"/>
                          <a:cs typeface="Tahoma"/>
                        </a:rPr>
                        <a:t>access.log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1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acc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8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ice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5" dirty="0">
                          <a:latin typeface="Tahoma"/>
                          <a:cs typeface="Tahoma"/>
                        </a:rPr>
                        <a:t>AEM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80" dirty="0">
                          <a:latin typeface="Tahoma"/>
                          <a:cs typeface="Tahoma"/>
                        </a:rPr>
                        <a:t>aemrequest.log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90" dirty="0">
                          <a:latin typeface="Tahoma"/>
                          <a:cs typeface="Tahoma"/>
                        </a:rPr>
                        <a:t>request.log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1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AEM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8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ic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90" dirty="0">
                          <a:latin typeface="Tahoma"/>
                          <a:cs typeface="Tahoma"/>
                        </a:rPr>
                        <a:t>aemdispatcher.log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95" dirty="0">
                          <a:latin typeface="Tahoma"/>
                          <a:cs typeface="Tahoma"/>
                        </a:rPr>
                        <a:t>dispatcher.log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830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2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5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spc="16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22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nd 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filtering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90" dirty="0">
                          <a:latin typeface="Tahoma"/>
                          <a:cs typeface="Tahoma"/>
                        </a:rPr>
                        <a:t>httpdaccess.log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105" dirty="0">
                          <a:latin typeface="Tahoma"/>
                          <a:cs typeface="Tahoma"/>
                        </a:rPr>
                        <a:t>access.log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spc="1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re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3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8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-2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90" dirty="0">
                          <a:latin typeface="Tahoma"/>
                          <a:cs typeface="Tahoma"/>
                        </a:rPr>
                        <a:t>httpderror.log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-105" dirty="0">
                          <a:latin typeface="Tahoma"/>
                          <a:cs typeface="Tahoma"/>
                        </a:rPr>
                        <a:t>error.log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rr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4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he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7849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0" dirty="0">
                <a:solidFill>
                  <a:srgbClr val="FF0000"/>
                </a:solidFill>
              </a:rPr>
              <a:t>L</a:t>
            </a:r>
            <a:r>
              <a:rPr sz="2800" spc="-250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g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65" dirty="0">
                <a:solidFill>
                  <a:srgbClr val="FF0000"/>
                </a:solidFill>
              </a:rPr>
              <a:t>a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326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3690" y="1234215"/>
          <a:ext cx="10888977" cy="3899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4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14157">
                <a:tc>
                  <a:txBody>
                    <a:bodyPr/>
                    <a:lstStyle/>
                    <a:p>
                      <a:pPr marL="90805" marR="5626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b="1" spc="-1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  </a:t>
                      </a:r>
                      <a:r>
                        <a:rPr sz="2400" b="1" spc="-20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77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EM</a:t>
                      </a:r>
                      <a:r>
                        <a:rPr sz="2400" b="1" spc="-1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b="1" spc="-1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  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b="1" spc="-1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b="1" spc="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vi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  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b="1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ID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2400" b="1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el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2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Thread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2400" b="1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2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Log</a:t>
                      </a:r>
                      <a:endParaRPr sz="24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b="1" spc="-2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Message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1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50" dirty="0">
                          <a:latin typeface="Tahoma"/>
                          <a:cs typeface="Tahoma"/>
                        </a:rPr>
                        <a:t>29.04.2020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200" spc="-215" dirty="0">
                          <a:latin typeface="Tahoma"/>
                          <a:cs typeface="Tahoma"/>
                        </a:rPr>
                        <a:t>21:50:13.398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981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40" dirty="0">
                          <a:latin typeface="Tahoma"/>
                          <a:cs typeface="Tahoma"/>
                        </a:rPr>
                        <a:t>[cm-p1234- </a:t>
                      </a:r>
                      <a:r>
                        <a:rPr sz="22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5" dirty="0">
                          <a:latin typeface="Tahoma"/>
                          <a:cs typeface="Tahoma"/>
                        </a:rPr>
                        <a:t>e5678-aem- 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5" dirty="0">
                          <a:latin typeface="Tahoma"/>
                          <a:cs typeface="Tahoma"/>
                        </a:rPr>
                        <a:t>author-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5" dirty="0">
                          <a:latin typeface="Tahoma"/>
                          <a:cs typeface="Tahoma"/>
                        </a:rPr>
                        <a:t>5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9</a:t>
                      </a:r>
                      <a:r>
                        <a:rPr sz="2200" spc="-30" dirty="0">
                          <a:latin typeface="Tahoma"/>
                          <a:cs typeface="Tahoma"/>
                        </a:rPr>
                        <a:t>55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5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5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8-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114" dirty="0">
                          <a:latin typeface="Tahoma"/>
                          <a:cs typeface="Tahoma"/>
                        </a:rPr>
                        <a:t>q7l9s]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45" dirty="0">
                          <a:latin typeface="Tahoma"/>
                          <a:cs typeface="Tahoma"/>
                        </a:rPr>
                        <a:t>*DEBUG*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5811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10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130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5</a:t>
                      </a:r>
                      <a:r>
                        <a:rPr sz="2200" spc="70" dirty="0">
                          <a:latin typeface="Tahoma"/>
                          <a:cs typeface="Tahoma"/>
                        </a:rPr>
                        <a:t>7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203  </a:t>
                      </a:r>
                      <a:r>
                        <a:rPr sz="2200" spc="-180" dirty="0">
                          <a:latin typeface="Tahoma"/>
                          <a:cs typeface="Tahoma"/>
                        </a:rPr>
                        <a:t>6-1472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0731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200" spc="-100" dirty="0">
                          <a:latin typeface="Tahoma"/>
                          <a:cs typeface="Tahoma"/>
                        </a:rPr>
                        <a:t>com.example. </a:t>
                      </a:r>
                      <a:r>
                        <a:rPr sz="2200" spc="-6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pp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-3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k  </a:t>
                      </a:r>
                      <a:r>
                        <a:rPr sz="2200" spc="-95" dirty="0">
                          <a:latin typeface="Tahoma"/>
                          <a:cs typeface="Tahoma"/>
                        </a:rPr>
                        <a:t>flow.impl.Cust </a:t>
                      </a:r>
                      <a:r>
                        <a:rPr sz="2200" spc="-6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0" dirty="0">
                          <a:latin typeface="Tahoma"/>
                          <a:cs typeface="Tahoma"/>
                        </a:rPr>
                        <a:t>omApproval </a:t>
                      </a:r>
                      <a:r>
                        <a:rPr sz="22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5" dirty="0">
                          <a:latin typeface="Tahoma"/>
                          <a:cs typeface="Tahoma"/>
                        </a:rPr>
                        <a:t>Workflow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882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200" spc="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-2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pe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ci</a:t>
                      </a:r>
                      <a:r>
                        <a:rPr sz="2200" spc="4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d  </a:t>
                      </a:r>
                      <a:r>
                        <a:rPr sz="2200" spc="-110" dirty="0">
                          <a:latin typeface="Tahoma"/>
                          <a:cs typeface="Tahoma"/>
                        </a:rPr>
                        <a:t>approver, </a:t>
                      </a:r>
                      <a:r>
                        <a:rPr sz="2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2200" spc="-5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to  </a:t>
                      </a:r>
                      <a:r>
                        <a:rPr sz="2200" spc="-95" dirty="0">
                          <a:latin typeface="Tahoma"/>
                          <a:cs typeface="Tahoma"/>
                        </a:rPr>
                        <a:t>[Creative </a:t>
                      </a:r>
                      <a:r>
                        <a:rPr sz="2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70" dirty="0">
                          <a:latin typeface="Tahoma"/>
                          <a:cs typeface="Tahoma"/>
                        </a:rPr>
                        <a:t>Approvers </a:t>
                      </a:r>
                      <a:r>
                        <a:rPr sz="22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2200" spc="-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2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22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200" spc="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2200" spc="-60" dirty="0">
                          <a:latin typeface="Tahoma"/>
                          <a:cs typeface="Tahoma"/>
                        </a:rPr>
                        <a:t>p]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893332"/>
            <a:ext cx="10852150" cy="2463800"/>
          </a:xfrm>
          <a:prstGeom prst="rect">
            <a:avLst/>
          </a:prstGeom>
        </p:spPr>
        <p:txBody>
          <a:bodyPr vert="horz" wrap="square" lIns="0" tIns="216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2400" spc="-155" dirty="0">
                <a:latin typeface="Tahoma"/>
                <a:cs typeface="Tahoma"/>
              </a:rPr>
              <a:t>Your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organization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is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using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Cloud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Service</a:t>
            </a:r>
            <a:r>
              <a:rPr sz="2400" spc="-25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their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marketing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website.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z="2400" spc="-85" dirty="0">
                <a:latin typeface="Tahoma"/>
                <a:cs typeface="Tahoma"/>
              </a:rPr>
              <a:t>As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administrator,</a:t>
            </a:r>
            <a:r>
              <a:rPr sz="2400" spc="-229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you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will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log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in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Cloud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Manager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and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observe</a:t>
            </a:r>
            <a:r>
              <a:rPr sz="2400" spc="-229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different</a:t>
            </a:r>
            <a:r>
              <a:rPr sz="2400" spc="-22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environments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associated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with</a:t>
            </a:r>
            <a:r>
              <a:rPr sz="2400" spc="-22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program.</a:t>
            </a:r>
            <a:endParaRPr sz="2400">
              <a:latin typeface="Tahoma"/>
              <a:cs typeface="Tahoma"/>
            </a:endParaRPr>
          </a:p>
          <a:p>
            <a:pPr marL="12700" marR="467995">
              <a:lnSpc>
                <a:spcPct val="100000"/>
              </a:lnSpc>
              <a:spcBef>
                <a:spcPts val="1585"/>
              </a:spcBef>
            </a:pPr>
            <a:r>
              <a:rPr sz="2400" spc="-160" dirty="0">
                <a:latin typeface="Tahoma"/>
                <a:cs typeface="Tahoma"/>
              </a:rPr>
              <a:t>You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will</a:t>
            </a:r>
            <a:r>
              <a:rPr sz="2400" spc="-22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observe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server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logs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available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author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service</a:t>
            </a:r>
            <a:r>
              <a:rPr sz="2400" spc="-22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and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download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today's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m</a:t>
            </a:r>
            <a:r>
              <a:rPr sz="2400" spc="-165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00" dirty="0">
                <a:latin typeface="Tahoma"/>
                <a:cs typeface="Tahoma"/>
              </a:rPr>
              <a:t>r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220" dirty="0">
                <a:latin typeface="Tahoma"/>
                <a:cs typeface="Tahoma"/>
              </a:rPr>
              <a:t>r</a:t>
            </a:r>
            <a:r>
              <a:rPr sz="2400" spc="-345" dirty="0">
                <a:latin typeface="Tahoma"/>
                <a:cs typeface="Tahoma"/>
              </a:rPr>
              <a:t>.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t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y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m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25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254" dirty="0">
                <a:latin typeface="Tahoma"/>
                <a:cs typeface="Tahoma"/>
              </a:rPr>
              <a:t>e.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327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11670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/>
              <a:t>E</a:t>
            </a:r>
            <a:r>
              <a:rPr sz="2800" spc="-400" dirty="0"/>
              <a:t>x</a:t>
            </a:r>
            <a:r>
              <a:rPr sz="2800" spc="-245" dirty="0"/>
              <a:t>e</a:t>
            </a:r>
            <a:r>
              <a:rPr sz="2800" spc="-170" dirty="0"/>
              <a:t>r</a:t>
            </a:r>
            <a:r>
              <a:rPr sz="2800" spc="-260" dirty="0"/>
              <a:t>c</a:t>
            </a:r>
            <a:r>
              <a:rPr sz="2800" spc="-105" dirty="0"/>
              <a:t>i</a:t>
            </a:r>
            <a:r>
              <a:rPr sz="2800" spc="-270" dirty="0"/>
              <a:t>s</a:t>
            </a:r>
            <a:r>
              <a:rPr sz="2800" spc="-225" dirty="0"/>
              <a:t>e</a:t>
            </a:r>
            <a:r>
              <a:rPr sz="2800" spc="-150" dirty="0"/>
              <a:t> </a:t>
            </a:r>
            <a:r>
              <a:rPr sz="2800" spc="-370" dirty="0"/>
              <a:t>2</a:t>
            </a:r>
            <a:r>
              <a:rPr sz="2800" spc="-185" dirty="0"/>
              <a:t>:</a:t>
            </a:r>
            <a:r>
              <a:rPr sz="2800" spc="-195" dirty="0"/>
              <a:t> </a:t>
            </a:r>
            <a:r>
              <a:rPr sz="2800" spc="-254" dirty="0"/>
              <a:t>D</a:t>
            </a:r>
            <a:r>
              <a:rPr sz="2800" spc="-150" dirty="0"/>
              <a:t>o</a:t>
            </a:r>
            <a:r>
              <a:rPr sz="2800" spc="-380" dirty="0"/>
              <a:t>w</a:t>
            </a:r>
            <a:r>
              <a:rPr sz="2800" spc="-235" dirty="0"/>
              <a:t>n</a:t>
            </a:r>
            <a:r>
              <a:rPr sz="2800" spc="-80" dirty="0"/>
              <a:t>l</a:t>
            </a:r>
            <a:r>
              <a:rPr sz="2800" spc="-175" dirty="0"/>
              <a:t>o</a:t>
            </a:r>
            <a:r>
              <a:rPr sz="2800" spc="-265" dirty="0"/>
              <a:t>a</a:t>
            </a:r>
            <a:r>
              <a:rPr sz="2800" spc="-215" dirty="0"/>
              <a:t>d</a:t>
            </a:r>
            <a:r>
              <a:rPr sz="2800" spc="-210" dirty="0"/>
              <a:t> </a:t>
            </a:r>
            <a:r>
              <a:rPr sz="2800" spc="-140" dirty="0"/>
              <a:t>L</a:t>
            </a:r>
            <a:r>
              <a:rPr sz="2800" spc="-200" dirty="0"/>
              <a:t>o</a:t>
            </a:r>
            <a:r>
              <a:rPr sz="2800" spc="-235" dirty="0"/>
              <a:t>g</a:t>
            </a:r>
            <a:r>
              <a:rPr sz="2800" spc="-290" dirty="0"/>
              <a:t>s</a:t>
            </a:r>
            <a:endParaRPr sz="2800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69720"/>
            <a:ext cx="12189460" cy="5276215"/>
            <a:chOff x="0" y="1569720"/>
            <a:chExt cx="12189460" cy="5276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1696" y="1569720"/>
              <a:ext cx="6614159" cy="41178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8960" y="1776984"/>
              <a:ext cx="6001511" cy="35051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04197" y="1772221"/>
              <a:ext cx="6011545" cy="3514725"/>
            </a:xfrm>
            <a:custGeom>
              <a:avLst/>
              <a:gdLst/>
              <a:ahLst/>
              <a:cxnLst/>
              <a:rect l="l" t="t" r="r" b="b"/>
              <a:pathLst>
                <a:path w="6011545" h="3514725">
                  <a:moveTo>
                    <a:pt x="0" y="0"/>
                  </a:moveTo>
                  <a:lnTo>
                    <a:pt x="6011037" y="0"/>
                  </a:lnTo>
                  <a:lnTo>
                    <a:pt x="6011037" y="3514725"/>
                  </a:lnTo>
                  <a:lnTo>
                    <a:pt x="0" y="35147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4071" y="5608332"/>
              <a:ext cx="4794491" cy="8442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0167" y="5663183"/>
              <a:ext cx="4599431" cy="7955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51503" y="5635749"/>
              <a:ext cx="4685030" cy="734695"/>
            </a:xfrm>
            <a:custGeom>
              <a:avLst/>
              <a:gdLst/>
              <a:ahLst/>
              <a:cxnLst/>
              <a:rect l="l" t="t" r="r" b="b"/>
              <a:pathLst>
                <a:path w="4685030" h="734695">
                  <a:moveTo>
                    <a:pt x="4655693" y="0"/>
                  </a:moveTo>
                  <a:lnTo>
                    <a:pt x="29083" y="0"/>
                  </a:lnTo>
                  <a:lnTo>
                    <a:pt x="17761" y="2285"/>
                  </a:lnTo>
                  <a:lnTo>
                    <a:pt x="8516" y="8516"/>
                  </a:lnTo>
                  <a:lnTo>
                    <a:pt x="2285" y="17761"/>
                  </a:lnTo>
                  <a:lnTo>
                    <a:pt x="0" y="29083"/>
                  </a:lnTo>
                  <a:lnTo>
                    <a:pt x="0" y="705485"/>
                  </a:lnTo>
                  <a:lnTo>
                    <a:pt x="2285" y="716806"/>
                  </a:lnTo>
                  <a:lnTo>
                    <a:pt x="8516" y="726051"/>
                  </a:lnTo>
                  <a:lnTo>
                    <a:pt x="17761" y="732282"/>
                  </a:lnTo>
                  <a:lnTo>
                    <a:pt x="29083" y="734568"/>
                  </a:lnTo>
                  <a:lnTo>
                    <a:pt x="4655693" y="734568"/>
                  </a:lnTo>
                  <a:lnTo>
                    <a:pt x="4667014" y="732282"/>
                  </a:lnTo>
                  <a:lnTo>
                    <a:pt x="4676259" y="726051"/>
                  </a:lnTo>
                  <a:lnTo>
                    <a:pt x="4682490" y="716806"/>
                  </a:lnTo>
                  <a:lnTo>
                    <a:pt x="4684776" y="705485"/>
                  </a:lnTo>
                  <a:lnTo>
                    <a:pt x="4684776" y="29083"/>
                  </a:lnTo>
                  <a:lnTo>
                    <a:pt x="4682490" y="17761"/>
                  </a:lnTo>
                  <a:lnTo>
                    <a:pt x="4676259" y="8516"/>
                  </a:lnTo>
                  <a:lnTo>
                    <a:pt x="4667014" y="2285"/>
                  </a:lnTo>
                  <a:lnTo>
                    <a:pt x="4655693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7380" y="1097547"/>
            <a:ext cx="909510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95" dirty="0">
                <a:latin typeface="Tahoma"/>
                <a:cs typeface="Tahoma"/>
              </a:rPr>
              <a:t>Accessed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from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drop-down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menu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page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9089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50" dirty="0">
                <a:solidFill>
                  <a:srgbClr val="FF0000"/>
                </a:solidFill>
              </a:rPr>
              <a:t>v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210" dirty="0">
                <a:solidFill>
                  <a:srgbClr val="FF0000"/>
                </a:solidFill>
              </a:rPr>
              <a:t>er</a:t>
            </a:r>
            <a:r>
              <a:rPr sz="2800" spc="-23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3738206" y="5720315"/>
            <a:ext cx="4291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Note: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IMS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need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product </a:t>
            </a:r>
            <a:r>
              <a:rPr sz="1200" spc="-3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profile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(at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minimum)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console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071104" y="5434596"/>
            <a:ext cx="548640" cy="487680"/>
            <a:chOff x="8071104" y="5434596"/>
            <a:chExt cx="548640" cy="4876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1104" y="5434596"/>
              <a:ext cx="548639" cy="4876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8536" y="5462015"/>
              <a:ext cx="438911" cy="377939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328</a:t>
            </a:fld>
            <a:endParaRPr spc="-6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9089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50" dirty="0">
                <a:solidFill>
                  <a:srgbClr val="FF0000"/>
                </a:solidFill>
              </a:rPr>
              <a:t>v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210" dirty="0">
                <a:solidFill>
                  <a:srgbClr val="FF0000"/>
                </a:solidFill>
              </a:rPr>
              <a:t>er</a:t>
            </a:r>
            <a:r>
              <a:rPr sz="2800" spc="-23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28015" y="1097025"/>
            <a:ext cx="5092065" cy="447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5" dirty="0">
                <a:latin typeface="Tahoma"/>
                <a:cs typeface="Tahoma"/>
              </a:rPr>
              <a:t>Access </a:t>
            </a:r>
            <a:r>
              <a:rPr sz="2200" spc="-75" dirty="0">
                <a:latin typeface="Tahoma"/>
                <a:cs typeface="Tahoma"/>
              </a:rPr>
              <a:t>information </a:t>
            </a:r>
            <a:r>
              <a:rPr sz="2200" spc="-80" dirty="0">
                <a:latin typeface="Tahoma"/>
                <a:cs typeface="Tahoma"/>
              </a:rPr>
              <a:t>provided </a:t>
            </a:r>
            <a:r>
              <a:rPr sz="2200" spc="-75" dirty="0">
                <a:latin typeface="Tahoma"/>
                <a:cs typeface="Tahoma"/>
              </a:rPr>
              <a:t>by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85" dirty="0">
                <a:latin typeface="Tahoma"/>
                <a:cs typeface="Tahoma"/>
              </a:rPr>
              <a:t>OSGi 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b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J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t</a:t>
            </a:r>
            <a:r>
              <a:rPr sz="2200" spc="-295" dirty="0">
                <a:latin typeface="Tahoma"/>
                <a:cs typeface="Tahoma"/>
              </a:rPr>
              <a:t>:  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nen</a:t>
            </a:r>
            <a:r>
              <a:rPr sz="2200" spc="10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35" dirty="0">
                <a:latin typeface="Tahoma"/>
                <a:cs typeface="Tahoma"/>
              </a:rPr>
              <a:t>, 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x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35" dirty="0">
                <a:latin typeface="Tahoma"/>
                <a:cs typeface="Tahoma"/>
              </a:rPr>
              <a:t>, 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Sl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" dirty="0">
                <a:latin typeface="Tahoma"/>
                <a:cs typeface="Tahoma"/>
              </a:rPr>
              <a:t>b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04" dirty="0">
                <a:latin typeface="Tahoma"/>
                <a:cs typeface="Tahoma"/>
              </a:rPr>
              <a:t>J</a:t>
            </a:r>
            <a:r>
              <a:rPr sz="2200" spc="-27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va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75" dirty="0">
                <a:latin typeface="Tahoma"/>
                <a:cs typeface="Tahoma"/>
              </a:rPr>
              <a:t>Test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servlets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running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356870" marR="58356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k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75" dirty="0">
                <a:latin typeface="Tahoma"/>
                <a:cs typeface="Tahoma"/>
              </a:rPr>
              <a:t>or 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90" dirty="0">
                <a:latin typeface="Tahoma"/>
                <a:cs typeface="Tahoma"/>
              </a:rPr>
              <a:t>De-hibernate</a:t>
            </a:r>
            <a:r>
              <a:rPr sz="2200" spc="-2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83808" y="1648967"/>
            <a:ext cx="5953125" cy="4227830"/>
            <a:chOff x="6083808" y="1648967"/>
            <a:chExt cx="5953125" cy="4227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3808" y="1648967"/>
              <a:ext cx="5952743" cy="42275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1072" y="1856231"/>
              <a:ext cx="5340095" cy="36149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86309" y="1851469"/>
              <a:ext cx="5349875" cy="3624579"/>
            </a:xfrm>
            <a:custGeom>
              <a:avLst/>
              <a:gdLst/>
              <a:ahLst/>
              <a:cxnLst/>
              <a:rect l="l" t="t" r="r" b="b"/>
              <a:pathLst>
                <a:path w="5349875" h="3624579">
                  <a:moveTo>
                    <a:pt x="0" y="0"/>
                  </a:moveTo>
                  <a:lnTo>
                    <a:pt x="5349621" y="0"/>
                  </a:lnTo>
                  <a:lnTo>
                    <a:pt x="5349621" y="3624453"/>
                  </a:lnTo>
                  <a:lnTo>
                    <a:pt x="0" y="36244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2032" y="1996452"/>
              <a:ext cx="768095" cy="10361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329</a:t>
            </a:fld>
            <a:endParaRPr spc="-6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39865" y="6574091"/>
            <a:ext cx="1098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14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8100" y="643431"/>
            <a:ext cx="4946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6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.</a:t>
            </a:r>
            <a:r>
              <a:rPr sz="2800" b="1" spc="-350" dirty="0">
                <a:solidFill>
                  <a:srgbClr val="FF0000"/>
                </a:solidFill>
                <a:latin typeface="Tahoma"/>
                <a:cs typeface="Tahoma"/>
              </a:rPr>
              <a:t>5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ic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ck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87960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9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exercise,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Developer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Console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explore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console.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330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8779" y="370917"/>
            <a:ext cx="82124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29" dirty="0">
                <a:solidFill>
                  <a:srgbClr val="FFFFFF"/>
                </a:solidFill>
                <a:latin typeface="Tahoma"/>
                <a:cs typeface="Tahoma"/>
              </a:rPr>
              <a:t>Exercise</a:t>
            </a:r>
            <a:r>
              <a:rPr sz="28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65" dirty="0">
                <a:solidFill>
                  <a:srgbClr val="FFFFFF"/>
                </a:solidFill>
                <a:latin typeface="Tahoma"/>
                <a:cs typeface="Tahoma"/>
              </a:rPr>
              <a:t>3:</a:t>
            </a:r>
            <a:r>
              <a:rPr sz="28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40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28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b="1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0" dirty="0">
                <a:solidFill>
                  <a:srgbClr val="FFFFFF"/>
                </a:solidFill>
                <a:latin typeface="Tahoma"/>
                <a:cs typeface="Tahoma"/>
              </a:rPr>
              <a:t>Explore</a:t>
            </a:r>
            <a:r>
              <a:rPr sz="2800" b="1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29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04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  <a:r>
              <a:rPr sz="2800" b="1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FFFFFF"/>
                </a:solidFill>
                <a:latin typeface="Tahoma"/>
                <a:cs typeface="Tahoma"/>
              </a:rPr>
              <a:t>Console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245" y="946403"/>
            <a:ext cx="9213850" cy="34391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ep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packages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cannot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mix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mutable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(content)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immutable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(code)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95" dirty="0">
                <a:latin typeface="Tahoma"/>
                <a:cs typeface="Tahoma"/>
              </a:rPr>
              <a:t>Immutable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35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(/apps)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components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clientlibs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10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85" dirty="0">
                <a:latin typeface="Tahoma"/>
                <a:cs typeface="Tahoma"/>
              </a:rPr>
              <a:t>f</a:t>
            </a:r>
            <a:r>
              <a:rPr sz="2200" spc="-140" dirty="0">
                <a:latin typeface="Tahoma"/>
                <a:cs typeface="Tahoma"/>
              </a:rPr>
              <a:t>)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20" dirty="0">
                <a:latin typeface="Tahoma"/>
                <a:cs typeface="Tahoma"/>
              </a:rPr>
              <a:t>b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x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0" dirty="0">
                <a:latin typeface="Tahoma"/>
                <a:cs typeface="Tahoma"/>
              </a:rPr>
              <a:t>C</a:t>
            </a:r>
            <a:r>
              <a:rPr sz="2200" spc="-17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45" dirty="0">
                <a:latin typeface="Tahoma"/>
                <a:cs typeface="Tahoma"/>
              </a:rPr>
              <a:t>Allows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updated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zero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downtime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331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2614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229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: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180" dirty="0">
                <a:solidFill>
                  <a:srgbClr val="FF0000"/>
                </a:solidFill>
              </a:rPr>
              <a:t>e</a:t>
            </a:r>
            <a:r>
              <a:rPr sz="2800" spc="-385" dirty="0">
                <a:solidFill>
                  <a:srgbClr val="FF0000"/>
                </a:solidFill>
              </a:rPr>
              <a:t>w</a:t>
            </a:r>
            <a:endParaRPr sz="2800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7721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9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85" dirty="0">
                <a:solidFill>
                  <a:srgbClr val="FF0000"/>
                </a:solidFill>
              </a:rPr>
              <a:t>P</a:t>
            </a:r>
            <a:r>
              <a:rPr sz="2800" spc="-280" dirty="0">
                <a:solidFill>
                  <a:srgbClr val="FF0000"/>
                </a:solidFill>
              </a:rPr>
              <a:t>a</a:t>
            </a:r>
            <a:r>
              <a:rPr sz="2800" spc="-220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k</a:t>
            </a:r>
            <a:r>
              <a:rPr sz="2800" spc="-315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07340" y="1328425"/>
            <a:ext cx="6471920" cy="1394460"/>
            <a:chOff x="307340" y="1328425"/>
            <a:chExt cx="6471920" cy="1394460"/>
          </a:xfrm>
        </p:grpSpPr>
        <p:sp>
          <p:nvSpPr>
            <p:cNvPr id="4" name="object 4"/>
            <p:cNvSpPr/>
            <p:nvPr/>
          </p:nvSpPr>
          <p:spPr>
            <a:xfrm>
              <a:off x="320040" y="1341125"/>
              <a:ext cx="6446520" cy="1369060"/>
            </a:xfrm>
            <a:custGeom>
              <a:avLst/>
              <a:gdLst/>
              <a:ahLst/>
              <a:cxnLst/>
              <a:rect l="l" t="t" r="r" b="b"/>
              <a:pathLst>
                <a:path w="6446520" h="1369060">
                  <a:moveTo>
                    <a:pt x="6218428" y="0"/>
                  </a:moveTo>
                  <a:lnTo>
                    <a:pt x="228092" y="0"/>
                  </a:lnTo>
                  <a:lnTo>
                    <a:pt x="182123" y="4634"/>
                  </a:lnTo>
                  <a:lnTo>
                    <a:pt x="139308" y="17924"/>
                  </a:lnTo>
                  <a:lnTo>
                    <a:pt x="100563" y="38954"/>
                  </a:lnTo>
                  <a:lnTo>
                    <a:pt x="66806" y="66806"/>
                  </a:lnTo>
                  <a:lnTo>
                    <a:pt x="38954" y="100563"/>
                  </a:lnTo>
                  <a:lnTo>
                    <a:pt x="17924" y="139308"/>
                  </a:lnTo>
                  <a:lnTo>
                    <a:pt x="4634" y="182123"/>
                  </a:lnTo>
                  <a:lnTo>
                    <a:pt x="0" y="228091"/>
                  </a:lnTo>
                  <a:lnTo>
                    <a:pt x="0" y="1140447"/>
                  </a:lnTo>
                  <a:lnTo>
                    <a:pt x="4634" y="1186419"/>
                  </a:lnTo>
                  <a:lnTo>
                    <a:pt x="17924" y="1229238"/>
                  </a:lnTo>
                  <a:lnTo>
                    <a:pt x="38954" y="1267985"/>
                  </a:lnTo>
                  <a:lnTo>
                    <a:pt x="66806" y="1301743"/>
                  </a:lnTo>
                  <a:lnTo>
                    <a:pt x="100563" y="1329596"/>
                  </a:lnTo>
                  <a:lnTo>
                    <a:pt x="139308" y="1350627"/>
                  </a:lnTo>
                  <a:lnTo>
                    <a:pt x="182123" y="1363917"/>
                  </a:lnTo>
                  <a:lnTo>
                    <a:pt x="228092" y="1368551"/>
                  </a:lnTo>
                  <a:lnTo>
                    <a:pt x="6218428" y="1368551"/>
                  </a:lnTo>
                  <a:lnTo>
                    <a:pt x="6264396" y="1363917"/>
                  </a:lnTo>
                  <a:lnTo>
                    <a:pt x="6307211" y="1350627"/>
                  </a:lnTo>
                  <a:lnTo>
                    <a:pt x="6345956" y="1329596"/>
                  </a:lnTo>
                  <a:lnTo>
                    <a:pt x="6379713" y="1301743"/>
                  </a:lnTo>
                  <a:lnTo>
                    <a:pt x="6407565" y="1267985"/>
                  </a:lnTo>
                  <a:lnTo>
                    <a:pt x="6428595" y="1229238"/>
                  </a:lnTo>
                  <a:lnTo>
                    <a:pt x="6441885" y="1186419"/>
                  </a:lnTo>
                  <a:lnTo>
                    <a:pt x="6446520" y="1140447"/>
                  </a:lnTo>
                  <a:lnTo>
                    <a:pt x="6446520" y="228091"/>
                  </a:lnTo>
                  <a:lnTo>
                    <a:pt x="6441885" y="182123"/>
                  </a:lnTo>
                  <a:lnTo>
                    <a:pt x="6428595" y="139308"/>
                  </a:lnTo>
                  <a:lnTo>
                    <a:pt x="6407565" y="100563"/>
                  </a:lnTo>
                  <a:lnTo>
                    <a:pt x="6379713" y="66806"/>
                  </a:lnTo>
                  <a:lnTo>
                    <a:pt x="6345956" y="38954"/>
                  </a:lnTo>
                  <a:lnTo>
                    <a:pt x="6307211" y="17924"/>
                  </a:lnTo>
                  <a:lnTo>
                    <a:pt x="6264396" y="4634"/>
                  </a:lnTo>
                  <a:lnTo>
                    <a:pt x="6218428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0040" y="1341125"/>
              <a:ext cx="6446520" cy="1369060"/>
            </a:xfrm>
            <a:custGeom>
              <a:avLst/>
              <a:gdLst/>
              <a:ahLst/>
              <a:cxnLst/>
              <a:rect l="l" t="t" r="r" b="b"/>
              <a:pathLst>
                <a:path w="6446520" h="1369060">
                  <a:moveTo>
                    <a:pt x="0" y="228091"/>
                  </a:moveTo>
                  <a:lnTo>
                    <a:pt x="4634" y="182123"/>
                  </a:lnTo>
                  <a:lnTo>
                    <a:pt x="17924" y="139308"/>
                  </a:lnTo>
                  <a:lnTo>
                    <a:pt x="38954" y="100563"/>
                  </a:lnTo>
                  <a:lnTo>
                    <a:pt x="66806" y="66806"/>
                  </a:lnTo>
                  <a:lnTo>
                    <a:pt x="100563" y="38954"/>
                  </a:lnTo>
                  <a:lnTo>
                    <a:pt x="139308" y="17924"/>
                  </a:lnTo>
                  <a:lnTo>
                    <a:pt x="182123" y="4634"/>
                  </a:lnTo>
                  <a:lnTo>
                    <a:pt x="228092" y="0"/>
                  </a:lnTo>
                  <a:lnTo>
                    <a:pt x="6218428" y="0"/>
                  </a:lnTo>
                  <a:lnTo>
                    <a:pt x="6264396" y="4634"/>
                  </a:lnTo>
                  <a:lnTo>
                    <a:pt x="6307211" y="17924"/>
                  </a:lnTo>
                  <a:lnTo>
                    <a:pt x="6345956" y="38954"/>
                  </a:lnTo>
                  <a:lnTo>
                    <a:pt x="6379713" y="66806"/>
                  </a:lnTo>
                  <a:lnTo>
                    <a:pt x="6407565" y="100563"/>
                  </a:lnTo>
                  <a:lnTo>
                    <a:pt x="6428595" y="139308"/>
                  </a:lnTo>
                  <a:lnTo>
                    <a:pt x="6441885" y="182123"/>
                  </a:lnTo>
                  <a:lnTo>
                    <a:pt x="6446520" y="228091"/>
                  </a:lnTo>
                  <a:lnTo>
                    <a:pt x="6446520" y="1140447"/>
                  </a:lnTo>
                  <a:lnTo>
                    <a:pt x="6441885" y="1186419"/>
                  </a:lnTo>
                  <a:lnTo>
                    <a:pt x="6428595" y="1229238"/>
                  </a:lnTo>
                  <a:lnTo>
                    <a:pt x="6407565" y="1267985"/>
                  </a:lnTo>
                  <a:lnTo>
                    <a:pt x="6379713" y="1301743"/>
                  </a:lnTo>
                  <a:lnTo>
                    <a:pt x="6345956" y="1329596"/>
                  </a:lnTo>
                  <a:lnTo>
                    <a:pt x="6307211" y="1350627"/>
                  </a:lnTo>
                  <a:lnTo>
                    <a:pt x="6264396" y="1363917"/>
                  </a:lnTo>
                  <a:lnTo>
                    <a:pt x="6218428" y="1368551"/>
                  </a:lnTo>
                  <a:lnTo>
                    <a:pt x="228092" y="1368551"/>
                  </a:lnTo>
                  <a:lnTo>
                    <a:pt x="182123" y="1363917"/>
                  </a:lnTo>
                  <a:lnTo>
                    <a:pt x="139308" y="1350627"/>
                  </a:lnTo>
                  <a:lnTo>
                    <a:pt x="100563" y="1329596"/>
                  </a:lnTo>
                  <a:lnTo>
                    <a:pt x="66806" y="1301743"/>
                  </a:lnTo>
                  <a:lnTo>
                    <a:pt x="38954" y="1267985"/>
                  </a:lnTo>
                  <a:lnTo>
                    <a:pt x="17924" y="1229238"/>
                  </a:lnTo>
                  <a:lnTo>
                    <a:pt x="4634" y="1186419"/>
                  </a:lnTo>
                  <a:lnTo>
                    <a:pt x="0" y="1140447"/>
                  </a:lnTo>
                  <a:lnTo>
                    <a:pt x="0" y="228091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5603" y="1635117"/>
            <a:ext cx="5793740" cy="732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345"/>
              </a:spcBef>
            </a:pP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Manager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builds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4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content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7340" y="2882905"/>
            <a:ext cx="6471920" cy="1394460"/>
            <a:chOff x="307340" y="2882905"/>
            <a:chExt cx="6471920" cy="1394460"/>
          </a:xfrm>
        </p:grpSpPr>
        <p:sp>
          <p:nvSpPr>
            <p:cNvPr id="8" name="object 8"/>
            <p:cNvSpPr/>
            <p:nvPr/>
          </p:nvSpPr>
          <p:spPr>
            <a:xfrm>
              <a:off x="320040" y="2895605"/>
              <a:ext cx="6446520" cy="1369060"/>
            </a:xfrm>
            <a:custGeom>
              <a:avLst/>
              <a:gdLst/>
              <a:ahLst/>
              <a:cxnLst/>
              <a:rect l="l" t="t" r="r" b="b"/>
              <a:pathLst>
                <a:path w="6446520" h="1369060">
                  <a:moveTo>
                    <a:pt x="6218428" y="0"/>
                  </a:moveTo>
                  <a:lnTo>
                    <a:pt x="228092" y="0"/>
                  </a:lnTo>
                  <a:lnTo>
                    <a:pt x="182123" y="4634"/>
                  </a:lnTo>
                  <a:lnTo>
                    <a:pt x="139308" y="17924"/>
                  </a:lnTo>
                  <a:lnTo>
                    <a:pt x="100563" y="38954"/>
                  </a:lnTo>
                  <a:lnTo>
                    <a:pt x="66806" y="66806"/>
                  </a:lnTo>
                  <a:lnTo>
                    <a:pt x="38954" y="100563"/>
                  </a:lnTo>
                  <a:lnTo>
                    <a:pt x="17924" y="139308"/>
                  </a:lnTo>
                  <a:lnTo>
                    <a:pt x="4634" y="182123"/>
                  </a:lnTo>
                  <a:lnTo>
                    <a:pt x="0" y="228091"/>
                  </a:lnTo>
                  <a:lnTo>
                    <a:pt x="0" y="1140447"/>
                  </a:lnTo>
                  <a:lnTo>
                    <a:pt x="4634" y="1186419"/>
                  </a:lnTo>
                  <a:lnTo>
                    <a:pt x="17924" y="1229238"/>
                  </a:lnTo>
                  <a:lnTo>
                    <a:pt x="38954" y="1267985"/>
                  </a:lnTo>
                  <a:lnTo>
                    <a:pt x="66806" y="1301743"/>
                  </a:lnTo>
                  <a:lnTo>
                    <a:pt x="100563" y="1329596"/>
                  </a:lnTo>
                  <a:lnTo>
                    <a:pt x="139308" y="1350627"/>
                  </a:lnTo>
                  <a:lnTo>
                    <a:pt x="182123" y="1363917"/>
                  </a:lnTo>
                  <a:lnTo>
                    <a:pt x="228092" y="1368551"/>
                  </a:lnTo>
                  <a:lnTo>
                    <a:pt x="6218428" y="1368551"/>
                  </a:lnTo>
                  <a:lnTo>
                    <a:pt x="6264396" y="1363917"/>
                  </a:lnTo>
                  <a:lnTo>
                    <a:pt x="6307211" y="1350627"/>
                  </a:lnTo>
                  <a:lnTo>
                    <a:pt x="6345956" y="1329596"/>
                  </a:lnTo>
                  <a:lnTo>
                    <a:pt x="6379713" y="1301743"/>
                  </a:lnTo>
                  <a:lnTo>
                    <a:pt x="6407565" y="1267985"/>
                  </a:lnTo>
                  <a:lnTo>
                    <a:pt x="6428595" y="1229238"/>
                  </a:lnTo>
                  <a:lnTo>
                    <a:pt x="6441885" y="1186419"/>
                  </a:lnTo>
                  <a:lnTo>
                    <a:pt x="6446520" y="1140447"/>
                  </a:lnTo>
                  <a:lnTo>
                    <a:pt x="6446520" y="228091"/>
                  </a:lnTo>
                  <a:lnTo>
                    <a:pt x="6441885" y="182123"/>
                  </a:lnTo>
                  <a:lnTo>
                    <a:pt x="6428595" y="139308"/>
                  </a:lnTo>
                  <a:lnTo>
                    <a:pt x="6407565" y="100563"/>
                  </a:lnTo>
                  <a:lnTo>
                    <a:pt x="6379713" y="66806"/>
                  </a:lnTo>
                  <a:lnTo>
                    <a:pt x="6345956" y="38954"/>
                  </a:lnTo>
                  <a:lnTo>
                    <a:pt x="6307211" y="17924"/>
                  </a:lnTo>
                  <a:lnTo>
                    <a:pt x="6264396" y="4634"/>
                  </a:lnTo>
                  <a:lnTo>
                    <a:pt x="6218428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0040" y="2895605"/>
              <a:ext cx="6446520" cy="1369060"/>
            </a:xfrm>
            <a:custGeom>
              <a:avLst/>
              <a:gdLst/>
              <a:ahLst/>
              <a:cxnLst/>
              <a:rect l="l" t="t" r="r" b="b"/>
              <a:pathLst>
                <a:path w="6446520" h="1369060">
                  <a:moveTo>
                    <a:pt x="0" y="228091"/>
                  </a:moveTo>
                  <a:lnTo>
                    <a:pt x="4634" y="182123"/>
                  </a:lnTo>
                  <a:lnTo>
                    <a:pt x="17924" y="139308"/>
                  </a:lnTo>
                  <a:lnTo>
                    <a:pt x="38954" y="100563"/>
                  </a:lnTo>
                  <a:lnTo>
                    <a:pt x="66806" y="66806"/>
                  </a:lnTo>
                  <a:lnTo>
                    <a:pt x="100563" y="38954"/>
                  </a:lnTo>
                  <a:lnTo>
                    <a:pt x="139308" y="17924"/>
                  </a:lnTo>
                  <a:lnTo>
                    <a:pt x="182123" y="4634"/>
                  </a:lnTo>
                  <a:lnTo>
                    <a:pt x="228092" y="0"/>
                  </a:lnTo>
                  <a:lnTo>
                    <a:pt x="6218428" y="0"/>
                  </a:lnTo>
                  <a:lnTo>
                    <a:pt x="6264396" y="4634"/>
                  </a:lnTo>
                  <a:lnTo>
                    <a:pt x="6307211" y="17924"/>
                  </a:lnTo>
                  <a:lnTo>
                    <a:pt x="6345956" y="38954"/>
                  </a:lnTo>
                  <a:lnTo>
                    <a:pt x="6379713" y="66806"/>
                  </a:lnTo>
                  <a:lnTo>
                    <a:pt x="6407565" y="100563"/>
                  </a:lnTo>
                  <a:lnTo>
                    <a:pt x="6428595" y="139308"/>
                  </a:lnTo>
                  <a:lnTo>
                    <a:pt x="6441885" y="182123"/>
                  </a:lnTo>
                  <a:lnTo>
                    <a:pt x="6446520" y="228091"/>
                  </a:lnTo>
                  <a:lnTo>
                    <a:pt x="6446520" y="1140447"/>
                  </a:lnTo>
                  <a:lnTo>
                    <a:pt x="6441885" y="1186419"/>
                  </a:lnTo>
                  <a:lnTo>
                    <a:pt x="6428595" y="1229238"/>
                  </a:lnTo>
                  <a:lnTo>
                    <a:pt x="6407565" y="1267985"/>
                  </a:lnTo>
                  <a:lnTo>
                    <a:pt x="6379713" y="1301743"/>
                  </a:lnTo>
                  <a:lnTo>
                    <a:pt x="6345956" y="1329596"/>
                  </a:lnTo>
                  <a:lnTo>
                    <a:pt x="6307211" y="1350627"/>
                  </a:lnTo>
                  <a:lnTo>
                    <a:pt x="6264396" y="1363917"/>
                  </a:lnTo>
                  <a:lnTo>
                    <a:pt x="6218428" y="1368551"/>
                  </a:lnTo>
                  <a:lnTo>
                    <a:pt x="228092" y="1368551"/>
                  </a:lnTo>
                  <a:lnTo>
                    <a:pt x="182123" y="1363917"/>
                  </a:lnTo>
                  <a:lnTo>
                    <a:pt x="139308" y="1350627"/>
                  </a:lnTo>
                  <a:lnTo>
                    <a:pt x="100563" y="1329596"/>
                  </a:lnTo>
                  <a:lnTo>
                    <a:pt x="66806" y="1301743"/>
                  </a:lnTo>
                  <a:lnTo>
                    <a:pt x="38954" y="1267985"/>
                  </a:lnTo>
                  <a:lnTo>
                    <a:pt x="17924" y="1229238"/>
                  </a:lnTo>
                  <a:lnTo>
                    <a:pt x="4634" y="1186419"/>
                  </a:lnTo>
                  <a:lnTo>
                    <a:pt x="0" y="1140447"/>
                  </a:lnTo>
                  <a:lnTo>
                    <a:pt x="0" y="228091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5603" y="3019512"/>
            <a:ext cx="5761990" cy="10769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3700"/>
              </a:lnSpc>
              <a:spcBef>
                <a:spcPts val="280"/>
              </a:spcBef>
            </a:pP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Cloud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Manager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transforms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immutable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content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packages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safe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artifact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called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Sling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7340" y="4440433"/>
            <a:ext cx="6471920" cy="1394460"/>
            <a:chOff x="307340" y="4440433"/>
            <a:chExt cx="6471920" cy="1394460"/>
          </a:xfrm>
        </p:grpSpPr>
        <p:sp>
          <p:nvSpPr>
            <p:cNvPr id="12" name="object 12"/>
            <p:cNvSpPr/>
            <p:nvPr/>
          </p:nvSpPr>
          <p:spPr>
            <a:xfrm>
              <a:off x="320040" y="4453133"/>
              <a:ext cx="6446520" cy="1369060"/>
            </a:xfrm>
            <a:custGeom>
              <a:avLst/>
              <a:gdLst/>
              <a:ahLst/>
              <a:cxnLst/>
              <a:rect l="l" t="t" r="r" b="b"/>
              <a:pathLst>
                <a:path w="6446520" h="1369060">
                  <a:moveTo>
                    <a:pt x="6218428" y="0"/>
                  </a:moveTo>
                  <a:lnTo>
                    <a:pt x="228092" y="0"/>
                  </a:lnTo>
                  <a:lnTo>
                    <a:pt x="182123" y="4634"/>
                  </a:lnTo>
                  <a:lnTo>
                    <a:pt x="139308" y="17924"/>
                  </a:lnTo>
                  <a:lnTo>
                    <a:pt x="100563" y="38954"/>
                  </a:lnTo>
                  <a:lnTo>
                    <a:pt x="66806" y="66806"/>
                  </a:lnTo>
                  <a:lnTo>
                    <a:pt x="38954" y="100563"/>
                  </a:lnTo>
                  <a:lnTo>
                    <a:pt x="17924" y="139308"/>
                  </a:lnTo>
                  <a:lnTo>
                    <a:pt x="4634" y="182123"/>
                  </a:lnTo>
                  <a:lnTo>
                    <a:pt x="0" y="228092"/>
                  </a:lnTo>
                  <a:lnTo>
                    <a:pt x="0" y="1140447"/>
                  </a:lnTo>
                  <a:lnTo>
                    <a:pt x="4634" y="1186416"/>
                  </a:lnTo>
                  <a:lnTo>
                    <a:pt x="17924" y="1229232"/>
                  </a:lnTo>
                  <a:lnTo>
                    <a:pt x="38954" y="1267979"/>
                  </a:lnTo>
                  <a:lnTo>
                    <a:pt x="66806" y="1301738"/>
                  </a:lnTo>
                  <a:lnTo>
                    <a:pt x="100563" y="1329593"/>
                  </a:lnTo>
                  <a:lnTo>
                    <a:pt x="139308" y="1350625"/>
                  </a:lnTo>
                  <a:lnTo>
                    <a:pt x="182123" y="1363917"/>
                  </a:lnTo>
                  <a:lnTo>
                    <a:pt x="228092" y="1368552"/>
                  </a:lnTo>
                  <a:lnTo>
                    <a:pt x="6218428" y="1368552"/>
                  </a:lnTo>
                  <a:lnTo>
                    <a:pt x="6264396" y="1363917"/>
                  </a:lnTo>
                  <a:lnTo>
                    <a:pt x="6307211" y="1350625"/>
                  </a:lnTo>
                  <a:lnTo>
                    <a:pt x="6345956" y="1329593"/>
                  </a:lnTo>
                  <a:lnTo>
                    <a:pt x="6379713" y="1301738"/>
                  </a:lnTo>
                  <a:lnTo>
                    <a:pt x="6407565" y="1267979"/>
                  </a:lnTo>
                  <a:lnTo>
                    <a:pt x="6428595" y="1229232"/>
                  </a:lnTo>
                  <a:lnTo>
                    <a:pt x="6441885" y="1186416"/>
                  </a:lnTo>
                  <a:lnTo>
                    <a:pt x="6446520" y="1140447"/>
                  </a:lnTo>
                  <a:lnTo>
                    <a:pt x="6446520" y="228092"/>
                  </a:lnTo>
                  <a:lnTo>
                    <a:pt x="6441885" y="182123"/>
                  </a:lnTo>
                  <a:lnTo>
                    <a:pt x="6428595" y="139308"/>
                  </a:lnTo>
                  <a:lnTo>
                    <a:pt x="6407565" y="100563"/>
                  </a:lnTo>
                  <a:lnTo>
                    <a:pt x="6379713" y="66806"/>
                  </a:lnTo>
                  <a:lnTo>
                    <a:pt x="6345956" y="38954"/>
                  </a:lnTo>
                  <a:lnTo>
                    <a:pt x="6307211" y="17924"/>
                  </a:lnTo>
                  <a:lnTo>
                    <a:pt x="6264396" y="4634"/>
                  </a:lnTo>
                  <a:lnTo>
                    <a:pt x="6218428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0040" y="4453133"/>
              <a:ext cx="6446520" cy="1369060"/>
            </a:xfrm>
            <a:custGeom>
              <a:avLst/>
              <a:gdLst/>
              <a:ahLst/>
              <a:cxnLst/>
              <a:rect l="l" t="t" r="r" b="b"/>
              <a:pathLst>
                <a:path w="6446520" h="1369060">
                  <a:moveTo>
                    <a:pt x="0" y="228092"/>
                  </a:moveTo>
                  <a:lnTo>
                    <a:pt x="4634" y="182123"/>
                  </a:lnTo>
                  <a:lnTo>
                    <a:pt x="17924" y="139308"/>
                  </a:lnTo>
                  <a:lnTo>
                    <a:pt x="38954" y="100563"/>
                  </a:lnTo>
                  <a:lnTo>
                    <a:pt x="66806" y="66806"/>
                  </a:lnTo>
                  <a:lnTo>
                    <a:pt x="100563" y="38954"/>
                  </a:lnTo>
                  <a:lnTo>
                    <a:pt x="139308" y="17924"/>
                  </a:lnTo>
                  <a:lnTo>
                    <a:pt x="182123" y="4634"/>
                  </a:lnTo>
                  <a:lnTo>
                    <a:pt x="228092" y="0"/>
                  </a:lnTo>
                  <a:lnTo>
                    <a:pt x="6218428" y="0"/>
                  </a:lnTo>
                  <a:lnTo>
                    <a:pt x="6264396" y="4634"/>
                  </a:lnTo>
                  <a:lnTo>
                    <a:pt x="6307211" y="17924"/>
                  </a:lnTo>
                  <a:lnTo>
                    <a:pt x="6345956" y="38954"/>
                  </a:lnTo>
                  <a:lnTo>
                    <a:pt x="6379713" y="66806"/>
                  </a:lnTo>
                  <a:lnTo>
                    <a:pt x="6407565" y="100563"/>
                  </a:lnTo>
                  <a:lnTo>
                    <a:pt x="6428595" y="139308"/>
                  </a:lnTo>
                  <a:lnTo>
                    <a:pt x="6441885" y="182123"/>
                  </a:lnTo>
                  <a:lnTo>
                    <a:pt x="6446520" y="228092"/>
                  </a:lnTo>
                  <a:lnTo>
                    <a:pt x="6446520" y="1140447"/>
                  </a:lnTo>
                  <a:lnTo>
                    <a:pt x="6441885" y="1186416"/>
                  </a:lnTo>
                  <a:lnTo>
                    <a:pt x="6428595" y="1229232"/>
                  </a:lnTo>
                  <a:lnTo>
                    <a:pt x="6407565" y="1267979"/>
                  </a:lnTo>
                  <a:lnTo>
                    <a:pt x="6379713" y="1301738"/>
                  </a:lnTo>
                  <a:lnTo>
                    <a:pt x="6345956" y="1329593"/>
                  </a:lnTo>
                  <a:lnTo>
                    <a:pt x="6307211" y="1350625"/>
                  </a:lnTo>
                  <a:lnTo>
                    <a:pt x="6264396" y="1363917"/>
                  </a:lnTo>
                  <a:lnTo>
                    <a:pt x="6218428" y="1368552"/>
                  </a:lnTo>
                  <a:lnTo>
                    <a:pt x="228092" y="1368552"/>
                  </a:lnTo>
                  <a:lnTo>
                    <a:pt x="182123" y="1363917"/>
                  </a:lnTo>
                  <a:lnTo>
                    <a:pt x="139308" y="1350625"/>
                  </a:lnTo>
                  <a:lnTo>
                    <a:pt x="100563" y="1329593"/>
                  </a:lnTo>
                  <a:lnTo>
                    <a:pt x="66806" y="1301738"/>
                  </a:lnTo>
                  <a:lnTo>
                    <a:pt x="38954" y="1267979"/>
                  </a:lnTo>
                  <a:lnTo>
                    <a:pt x="17924" y="1229232"/>
                  </a:lnTo>
                  <a:lnTo>
                    <a:pt x="4634" y="1186416"/>
                  </a:lnTo>
                  <a:lnTo>
                    <a:pt x="0" y="1140447"/>
                  </a:lnTo>
                  <a:lnTo>
                    <a:pt x="0" y="228092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5603" y="4575612"/>
            <a:ext cx="5718175" cy="10769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3700"/>
              </a:lnSpc>
              <a:spcBef>
                <a:spcPts val="280"/>
              </a:spcBef>
            </a:pP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Mutable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packages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transformed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installed 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real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time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after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the Sling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77257" y="2190727"/>
            <a:ext cx="1574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45" dirty="0">
                <a:latin typeface="Tahoma"/>
                <a:cs typeface="Tahoma"/>
              </a:rPr>
              <a:t>t</a:t>
            </a:r>
            <a:r>
              <a:rPr sz="1800" spc="-80" dirty="0">
                <a:latin typeface="Tahoma"/>
                <a:cs typeface="Tahoma"/>
              </a:rPr>
              <a:t>en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35" dirty="0">
                <a:latin typeface="Tahoma"/>
                <a:cs typeface="Tahoma"/>
              </a:rPr>
              <a:t>k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110" dirty="0">
                <a:latin typeface="Tahoma"/>
                <a:cs typeface="Tahoma"/>
              </a:rPr>
              <a:t>g</a:t>
            </a:r>
            <a:r>
              <a:rPr sz="1800" spc="-8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26609" y="4305048"/>
            <a:ext cx="18662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n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F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105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70" dirty="0">
                <a:latin typeface="Tahoma"/>
                <a:cs typeface="Tahoma"/>
              </a:rPr>
              <a:t>M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35" dirty="0">
                <a:latin typeface="Tahoma"/>
                <a:cs typeface="Tahoma"/>
              </a:rPr>
              <a:t>el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0223" y="2502407"/>
            <a:ext cx="515111" cy="2084831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332</a:t>
            </a:fld>
            <a:endParaRPr spc="-60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81267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85" dirty="0">
                <a:solidFill>
                  <a:srgbClr val="FF0000"/>
                </a:solidFill>
              </a:rPr>
              <a:t>P</a:t>
            </a:r>
            <a:r>
              <a:rPr sz="2800" spc="-265" dirty="0">
                <a:solidFill>
                  <a:srgbClr val="FF0000"/>
                </a:solidFill>
              </a:rPr>
              <a:t>a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k</a:t>
            </a:r>
            <a:r>
              <a:rPr sz="2800" spc="-315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 F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50" dirty="0">
                <a:solidFill>
                  <a:srgbClr val="FF0000"/>
                </a:solidFill>
              </a:rPr>
              <a:t>a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10" dirty="0">
                <a:solidFill>
                  <a:srgbClr val="FF0000"/>
                </a:solidFill>
              </a:rPr>
              <a:t>d</a:t>
            </a:r>
            <a:r>
              <a:rPr sz="2800" spc="-150" dirty="0">
                <a:solidFill>
                  <a:srgbClr val="FF0000"/>
                </a:solidFill>
              </a:rPr>
              <a:t>el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60" dirty="0">
                <a:solidFill>
                  <a:srgbClr val="FF0000"/>
                </a:solidFill>
              </a:rPr>
              <a:t>nv</a:t>
            </a:r>
            <a:r>
              <a:rPr sz="2800" spc="-245" dirty="0">
                <a:solidFill>
                  <a:srgbClr val="FF0000"/>
                </a:solidFill>
              </a:rPr>
              <a:t>e</a:t>
            </a:r>
            <a:r>
              <a:rPr sz="2800" spc="-50" dirty="0">
                <a:solidFill>
                  <a:srgbClr val="FF0000"/>
                </a:solidFill>
              </a:rPr>
              <a:t>r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10" dirty="0">
                <a:solidFill>
                  <a:srgbClr val="FF0000"/>
                </a:solidFill>
              </a:rPr>
              <a:t>er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(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375" dirty="0">
                <a:solidFill>
                  <a:srgbClr val="FF0000"/>
                </a:solidFill>
              </a:rPr>
              <a:t>2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370" dirty="0">
                <a:solidFill>
                  <a:srgbClr val="FF0000"/>
                </a:solidFill>
              </a:rPr>
              <a:t>m</a:t>
            </a:r>
            <a:r>
              <a:rPr sz="2800" spc="-250" dirty="0">
                <a:solidFill>
                  <a:srgbClr val="FF0000"/>
                </a:solidFill>
              </a:rPr>
              <a:t>)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531867" y="1791718"/>
            <a:ext cx="7380605" cy="3601085"/>
            <a:chOff x="4531867" y="1791718"/>
            <a:chExt cx="7380605" cy="3601085"/>
          </a:xfrm>
        </p:grpSpPr>
        <p:sp>
          <p:nvSpPr>
            <p:cNvPr id="4" name="object 4"/>
            <p:cNvSpPr/>
            <p:nvPr/>
          </p:nvSpPr>
          <p:spPr>
            <a:xfrm>
              <a:off x="4544567" y="1804418"/>
              <a:ext cx="7355205" cy="3575685"/>
            </a:xfrm>
            <a:custGeom>
              <a:avLst/>
              <a:gdLst/>
              <a:ahLst/>
              <a:cxnLst/>
              <a:rect l="l" t="t" r="r" b="b"/>
              <a:pathLst>
                <a:path w="7355205" h="3575685">
                  <a:moveTo>
                    <a:pt x="6758927" y="0"/>
                  </a:moveTo>
                  <a:lnTo>
                    <a:pt x="0" y="0"/>
                  </a:lnTo>
                  <a:lnTo>
                    <a:pt x="0" y="3575304"/>
                  </a:lnTo>
                  <a:lnTo>
                    <a:pt x="6758927" y="3575304"/>
                  </a:lnTo>
                  <a:lnTo>
                    <a:pt x="6807800" y="3573328"/>
                  </a:lnTo>
                  <a:lnTo>
                    <a:pt x="6855585" y="3567504"/>
                  </a:lnTo>
                  <a:lnTo>
                    <a:pt x="6902129" y="3557985"/>
                  </a:lnTo>
                  <a:lnTo>
                    <a:pt x="6947277" y="3544925"/>
                  </a:lnTo>
                  <a:lnTo>
                    <a:pt x="6990878" y="3528475"/>
                  </a:lnTo>
                  <a:lnTo>
                    <a:pt x="7032777" y="3508791"/>
                  </a:lnTo>
                  <a:lnTo>
                    <a:pt x="7072821" y="3486025"/>
                  </a:lnTo>
                  <a:lnTo>
                    <a:pt x="7110857" y="3460331"/>
                  </a:lnTo>
                  <a:lnTo>
                    <a:pt x="7146731" y="3431862"/>
                  </a:lnTo>
                  <a:lnTo>
                    <a:pt x="7180291" y="3400771"/>
                  </a:lnTo>
                  <a:lnTo>
                    <a:pt x="7211382" y="3367211"/>
                  </a:lnTo>
                  <a:lnTo>
                    <a:pt x="7239851" y="3331337"/>
                  </a:lnTo>
                  <a:lnTo>
                    <a:pt x="7265545" y="3293301"/>
                  </a:lnTo>
                  <a:lnTo>
                    <a:pt x="7288311" y="3253257"/>
                  </a:lnTo>
                  <a:lnTo>
                    <a:pt x="7307995" y="3211358"/>
                  </a:lnTo>
                  <a:lnTo>
                    <a:pt x="7324445" y="3167757"/>
                  </a:lnTo>
                  <a:lnTo>
                    <a:pt x="7337505" y="3122609"/>
                  </a:lnTo>
                  <a:lnTo>
                    <a:pt x="7347024" y="3076065"/>
                  </a:lnTo>
                  <a:lnTo>
                    <a:pt x="7352848" y="3028280"/>
                  </a:lnTo>
                  <a:lnTo>
                    <a:pt x="7354824" y="2979407"/>
                  </a:lnTo>
                  <a:lnTo>
                    <a:pt x="7354824" y="595896"/>
                  </a:lnTo>
                  <a:lnTo>
                    <a:pt x="7352848" y="547023"/>
                  </a:lnTo>
                  <a:lnTo>
                    <a:pt x="7347024" y="499238"/>
                  </a:lnTo>
                  <a:lnTo>
                    <a:pt x="7337505" y="452694"/>
                  </a:lnTo>
                  <a:lnTo>
                    <a:pt x="7324445" y="407546"/>
                  </a:lnTo>
                  <a:lnTo>
                    <a:pt x="7307995" y="363945"/>
                  </a:lnTo>
                  <a:lnTo>
                    <a:pt x="7288311" y="322046"/>
                  </a:lnTo>
                  <a:lnTo>
                    <a:pt x="7265545" y="282002"/>
                  </a:lnTo>
                  <a:lnTo>
                    <a:pt x="7239851" y="243966"/>
                  </a:lnTo>
                  <a:lnTo>
                    <a:pt x="7211382" y="208092"/>
                  </a:lnTo>
                  <a:lnTo>
                    <a:pt x="7180291" y="174532"/>
                  </a:lnTo>
                  <a:lnTo>
                    <a:pt x="7146731" y="143441"/>
                  </a:lnTo>
                  <a:lnTo>
                    <a:pt x="7110857" y="114972"/>
                  </a:lnTo>
                  <a:lnTo>
                    <a:pt x="7072821" y="89278"/>
                  </a:lnTo>
                  <a:lnTo>
                    <a:pt x="7032777" y="66512"/>
                  </a:lnTo>
                  <a:lnTo>
                    <a:pt x="6990878" y="46828"/>
                  </a:lnTo>
                  <a:lnTo>
                    <a:pt x="6947277" y="30378"/>
                  </a:lnTo>
                  <a:lnTo>
                    <a:pt x="6902129" y="17318"/>
                  </a:lnTo>
                  <a:lnTo>
                    <a:pt x="6855585" y="7799"/>
                  </a:lnTo>
                  <a:lnTo>
                    <a:pt x="6807800" y="1975"/>
                  </a:lnTo>
                  <a:lnTo>
                    <a:pt x="6758927" y="0"/>
                  </a:lnTo>
                  <a:close/>
                </a:path>
              </a:pathLst>
            </a:custGeom>
            <a:solidFill>
              <a:srgbClr val="42235B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44567" y="1804418"/>
              <a:ext cx="7355205" cy="3575685"/>
            </a:xfrm>
            <a:custGeom>
              <a:avLst/>
              <a:gdLst/>
              <a:ahLst/>
              <a:cxnLst/>
              <a:rect l="l" t="t" r="r" b="b"/>
              <a:pathLst>
                <a:path w="7355205" h="3575685">
                  <a:moveTo>
                    <a:pt x="7354824" y="595896"/>
                  </a:moveTo>
                  <a:lnTo>
                    <a:pt x="7354824" y="2979407"/>
                  </a:lnTo>
                  <a:lnTo>
                    <a:pt x="7352848" y="3028280"/>
                  </a:lnTo>
                  <a:lnTo>
                    <a:pt x="7347024" y="3076065"/>
                  </a:lnTo>
                  <a:lnTo>
                    <a:pt x="7337505" y="3122609"/>
                  </a:lnTo>
                  <a:lnTo>
                    <a:pt x="7324445" y="3167757"/>
                  </a:lnTo>
                  <a:lnTo>
                    <a:pt x="7307995" y="3211358"/>
                  </a:lnTo>
                  <a:lnTo>
                    <a:pt x="7288311" y="3253257"/>
                  </a:lnTo>
                  <a:lnTo>
                    <a:pt x="7265545" y="3293301"/>
                  </a:lnTo>
                  <a:lnTo>
                    <a:pt x="7239851" y="3331337"/>
                  </a:lnTo>
                  <a:lnTo>
                    <a:pt x="7211382" y="3367211"/>
                  </a:lnTo>
                  <a:lnTo>
                    <a:pt x="7180291" y="3400771"/>
                  </a:lnTo>
                  <a:lnTo>
                    <a:pt x="7146731" y="3431862"/>
                  </a:lnTo>
                  <a:lnTo>
                    <a:pt x="7110857" y="3460331"/>
                  </a:lnTo>
                  <a:lnTo>
                    <a:pt x="7072821" y="3486025"/>
                  </a:lnTo>
                  <a:lnTo>
                    <a:pt x="7032777" y="3508791"/>
                  </a:lnTo>
                  <a:lnTo>
                    <a:pt x="6990878" y="3528475"/>
                  </a:lnTo>
                  <a:lnTo>
                    <a:pt x="6947277" y="3544925"/>
                  </a:lnTo>
                  <a:lnTo>
                    <a:pt x="6902129" y="3557985"/>
                  </a:lnTo>
                  <a:lnTo>
                    <a:pt x="6855585" y="3567504"/>
                  </a:lnTo>
                  <a:lnTo>
                    <a:pt x="6807800" y="3573328"/>
                  </a:lnTo>
                  <a:lnTo>
                    <a:pt x="6758927" y="3575304"/>
                  </a:lnTo>
                  <a:lnTo>
                    <a:pt x="0" y="3575304"/>
                  </a:lnTo>
                  <a:lnTo>
                    <a:pt x="0" y="0"/>
                  </a:lnTo>
                  <a:lnTo>
                    <a:pt x="6758927" y="0"/>
                  </a:lnTo>
                  <a:lnTo>
                    <a:pt x="6807800" y="1975"/>
                  </a:lnTo>
                  <a:lnTo>
                    <a:pt x="6855585" y="7799"/>
                  </a:lnTo>
                  <a:lnTo>
                    <a:pt x="6902129" y="17318"/>
                  </a:lnTo>
                  <a:lnTo>
                    <a:pt x="6947277" y="30378"/>
                  </a:lnTo>
                  <a:lnTo>
                    <a:pt x="6990878" y="46828"/>
                  </a:lnTo>
                  <a:lnTo>
                    <a:pt x="7032777" y="66512"/>
                  </a:lnTo>
                  <a:lnTo>
                    <a:pt x="7072821" y="89278"/>
                  </a:lnTo>
                  <a:lnTo>
                    <a:pt x="7110857" y="114972"/>
                  </a:lnTo>
                  <a:lnTo>
                    <a:pt x="7146731" y="143441"/>
                  </a:lnTo>
                  <a:lnTo>
                    <a:pt x="7180291" y="174532"/>
                  </a:lnTo>
                  <a:lnTo>
                    <a:pt x="7211382" y="208092"/>
                  </a:lnTo>
                  <a:lnTo>
                    <a:pt x="7239851" y="243966"/>
                  </a:lnTo>
                  <a:lnTo>
                    <a:pt x="7265545" y="282002"/>
                  </a:lnTo>
                  <a:lnTo>
                    <a:pt x="7288311" y="322046"/>
                  </a:lnTo>
                  <a:lnTo>
                    <a:pt x="7307995" y="363945"/>
                  </a:lnTo>
                  <a:lnTo>
                    <a:pt x="7324445" y="407546"/>
                  </a:lnTo>
                  <a:lnTo>
                    <a:pt x="7337505" y="452694"/>
                  </a:lnTo>
                  <a:lnTo>
                    <a:pt x="7347024" y="499238"/>
                  </a:lnTo>
                  <a:lnTo>
                    <a:pt x="7352848" y="547023"/>
                  </a:lnTo>
                  <a:lnTo>
                    <a:pt x="7354824" y="595896"/>
                  </a:lnTo>
                  <a:close/>
                </a:path>
              </a:pathLst>
            </a:custGeom>
            <a:ln w="25400">
              <a:solidFill>
                <a:srgbClr val="D3D4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80567" y="2225008"/>
            <a:ext cx="6639559" cy="2656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Char char="•"/>
              <a:tabLst>
                <a:tab pos="241300" algn="l"/>
              </a:tabLst>
            </a:pP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Extract</a:t>
            </a:r>
            <a:r>
              <a:rPr sz="24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OSGi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bundles,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OSGi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configurations,</a:t>
            </a:r>
            <a:r>
              <a:rPr sz="24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resources</a:t>
            </a:r>
            <a:endParaRPr sz="2400">
              <a:latin typeface="Tahoma"/>
              <a:cs typeface="Tahoma"/>
            </a:endParaRPr>
          </a:p>
          <a:p>
            <a:pPr marL="241300" marR="492759" indent="-228600">
              <a:lnSpc>
                <a:spcPts val="2710"/>
              </a:lnSpc>
              <a:spcBef>
                <a:spcPts val="495"/>
              </a:spcBef>
              <a:buChar char="•"/>
              <a:tabLst>
                <a:tab pos="241300" algn="l"/>
              </a:tabLst>
            </a:pPr>
            <a:r>
              <a:rPr sz="2400" spc="-3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har char="•"/>
              <a:tabLst>
                <a:tab pos="241300" algn="l"/>
              </a:tabLst>
            </a:pP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241300" marR="445770" indent="-228600">
              <a:lnSpc>
                <a:spcPct val="93700"/>
              </a:lnSpc>
              <a:spcBef>
                <a:spcPts val="465"/>
              </a:spcBef>
              <a:buChar char="•"/>
              <a:tabLst>
                <a:tab pos="241300" algn="l"/>
              </a:tabLst>
            </a:pP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Deploy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extracted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OSGi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bundles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directory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conventions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5731" y="1624074"/>
            <a:ext cx="4161790" cy="3939540"/>
            <a:chOff x="395731" y="1624074"/>
            <a:chExt cx="4161790" cy="3939540"/>
          </a:xfrm>
        </p:grpSpPr>
        <p:sp>
          <p:nvSpPr>
            <p:cNvPr id="8" name="object 8"/>
            <p:cNvSpPr/>
            <p:nvPr/>
          </p:nvSpPr>
          <p:spPr>
            <a:xfrm>
              <a:off x="408431" y="1636774"/>
              <a:ext cx="4136390" cy="3914140"/>
            </a:xfrm>
            <a:custGeom>
              <a:avLst/>
              <a:gdLst/>
              <a:ahLst/>
              <a:cxnLst/>
              <a:rect l="l" t="t" r="r" b="b"/>
              <a:pathLst>
                <a:path w="4136390" h="3914140">
                  <a:moveTo>
                    <a:pt x="3483851" y="0"/>
                  </a:moveTo>
                  <a:lnTo>
                    <a:pt x="652284" y="0"/>
                  </a:lnTo>
                  <a:lnTo>
                    <a:pt x="603603" y="1789"/>
                  </a:lnTo>
                  <a:lnTo>
                    <a:pt x="555894" y="7072"/>
                  </a:lnTo>
                  <a:lnTo>
                    <a:pt x="509283" y="15723"/>
                  </a:lnTo>
                  <a:lnTo>
                    <a:pt x="463895" y="27616"/>
                  </a:lnTo>
                  <a:lnTo>
                    <a:pt x="419858" y="42626"/>
                  </a:lnTo>
                  <a:lnTo>
                    <a:pt x="377297" y="60624"/>
                  </a:lnTo>
                  <a:lnTo>
                    <a:pt x="336338" y="81487"/>
                  </a:lnTo>
                  <a:lnTo>
                    <a:pt x="297108" y="105086"/>
                  </a:lnTo>
                  <a:lnTo>
                    <a:pt x="259732" y="131297"/>
                  </a:lnTo>
                  <a:lnTo>
                    <a:pt x="224337" y="159993"/>
                  </a:lnTo>
                  <a:lnTo>
                    <a:pt x="191049" y="191049"/>
                  </a:lnTo>
                  <a:lnTo>
                    <a:pt x="159993" y="224337"/>
                  </a:lnTo>
                  <a:lnTo>
                    <a:pt x="131297" y="259732"/>
                  </a:lnTo>
                  <a:lnTo>
                    <a:pt x="105086" y="297108"/>
                  </a:lnTo>
                  <a:lnTo>
                    <a:pt x="81487" y="336338"/>
                  </a:lnTo>
                  <a:lnTo>
                    <a:pt x="60624" y="377297"/>
                  </a:lnTo>
                  <a:lnTo>
                    <a:pt x="42626" y="419858"/>
                  </a:lnTo>
                  <a:lnTo>
                    <a:pt x="27616" y="463895"/>
                  </a:lnTo>
                  <a:lnTo>
                    <a:pt x="15723" y="509283"/>
                  </a:lnTo>
                  <a:lnTo>
                    <a:pt x="7072" y="555894"/>
                  </a:lnTo>
                  <a:lnTo>
                    <a:pt x="1789" y="603603"/>
                  </a:lnTo>
                  <a:lnTo>
                    <a:pt x="0" y="652284"/>
                  </a:lnTo>
                  <a:lnTo>
                    <a:pt x="0" y="3261347"/>
                  </a:lnTo>
                  <a:lnTo>
                    <a:pt x="1789" y="3310028"/>
                  </a:lnTo>
                  <a:lnTo>
                    <a:pt x="7072" y="3357737"/>
                  </a:lnTo>
                  <a:lnTo>
                    <a:pt x="15723" y="3404348"/>
                  </a:lnTo>
                  <a:lnTo>
                    <a:pt x="27616" y="3449736"/>
                  </a:lnTo>
                  <a:lnTo>
                    <a:pt x="42626" y="3493773"/>
                  </a:lnTo>
                  <a:lnTo>
                    <a:pt x="60624" y="3536334"/>
                  </a:lnTo>
                  <a:lnTo>
                    <a:pt x="81487" y="3577293"/>
                  </a:lnTo>
                  <a:lnTo>
                    <a:pt x="105086" y="3616523"/>
                  </a:lnTo>
                  <a:lnTo>
                    <a:pt x="131297" y="3653899"/>
                  </a:lnTo>
                  <a:lnTo>
                    <a:pt x="159993" y="3689294"/>
                  </a:lnTo>
                  <a:lnTo>
                    <a:pt x="191049" y="3722582"/>
                  </a:lnTo>
                  <a:lnTo>
                    <a:pt x="224337" y="3753638"/>
                  </a:lnTo>
                  <a:lnTo>
                    <a:pt x="259732" y="3782334"/>
                  </a:lnTo>
                  <a:lnTo>
                    <a:pt x="297108" y="3808545"/>
                  </a:lnTo>
                  <a:lnTo>
                    <a:pt x="336338" y="3832144"/>
                  </a:lnTo>
                  <a:lnTo>
                    <a:pt x="377297" y="3853007"/>
                  </a:lnTo>
                  <a:lnTo>
                    <a:pt x="419858" y="3871005"/>
                  </a:lnTo>
                  <a:lnTo>
                    <a:pt x="463895" y="3886015"/>
                  </a:lnTo>
                  <a:lnTo>
                    <a:pt x="509283" y="3897908"/>
                  </a:lnTo>
                  <a:lnTo>
                    <a:pt x="555894" y="3906559"/>
                  </a:lnTo>
                  <a:lnTo>
                    <a:pt x="603603" y="3911842"/>
                  </a:lnTo>
                  <a:lnTo>
                    <a:pt x="652284" y="3913631"/>
                  </a:lnTo>
                  <a:lnTo>
                    <a:pt x="3483851" y="3913631"/>
                  </a:lnTo>
                  <a:lnTo>
                    <a:pt x="3532532" y="3911842"/>
                  </a:lnTo>
                  <a:lnTo>
                    <a:pt x="3580241" y="3906559"/>
                  </a:lnTo>
                  <a:lnTo>
                    <a:pt x="3626852" y="3897908"/>
                  </a:lnTo>
                  <a:lnTo>
                    <a:pt x="3672240" y="3886015"/>
                  </a:lnTo>
                  <a:lnTo>
                    <a:pt x="3716277" y="3871005"/>
                  </a:lnTo>
                  <a:lnTo>
                    <a:pt x="3758838" y="3853007"/>
                  </a:lnTo>
                  <a:lnTo>
                    <a:pt x="3799797" y="3832144"/>
                  </a:lnTo>
                  <a:lnTo>
                    <a:pt x="3839027" y="3808545"/>
                  </a:lnTo>
                  <a:lnTo>
                    <a:pt x="3876403" y="3782334"/>
                  </a:lnTo>
                  <a:lnTo>
                    <a:pt x="3911798" y="3753638"/>
                  </a:lnTo>
                  <a:lnTo>
                    <a:pt x="3945086" y="3722582"/>
                  </a:lnTo>
                  <a:lnTo>
                    <a:pt x="3976142" y="3689294"/>
                  </a:lnTo>
                  <a:lnTo>
                    <a:pt x="4004838" y="3653899"/>
                  </a:lnTo>
                  <a:lnTo>
                    <a:pt x="4031049" y="3616523"/>
                  </a:lnTo>
                  <a:lnTo>
                    <a:pt x="4054648" y="3577293"/>
                  </a:lnTo>
                  <a:lnTo>
                    <a:pt x="4075511" y="3536334"/>
                  </a:lnTo>
                  <a:lnTo>
                    <a:pt x="4093509" y="3493773"/>
                  </a:lnTo>
                  <a:lnTo>
                    <a:pt x="4108519" y="3449736"/>
                  </a:lnTo>
                  <a:lnTo>
                    <a:pt x="4120412" y="3404348"/>
                  </a:lnTo>
                  <a:lnTo>
                    <a:pt x="4129063" y="3357737"/>
                  </a:lnTo>
                  <a:lnTo>
                    <a:pt x="4134346" y="3310028"/>
                  </a:lnTo>
                  <a:lnTo>
                    <a:pt x="4136136" y="3261347"/>
                  </a:lnTo>
                  <a:lnTo>
                    <a:pt x="4136136" y="652284"/>
                  </a:lnTo>
                  <a:lnTo>
                    <a:pt x="4134346" y="603603"/>
                  </a:lnTo>
                  <a:lnTo>
                    <a:pt x="4129063" y="555894"/>
                  </a:lnTo>
                  <a:lnTo>
                    <a:pt x="4120412" y="509283"/>
                  </a:lnTo>
                  <a:lnTo>
                    <a:pt x="4108519" y="463895"/>
                  </a:lnTo>
                  <a:lnTo>
                    <a:pt x="4093509" y="419858"/>
                  </a:lnTo>
                  <a:lnTo>
                    <a:pt x="4075511" y="377297"/>
                  </a:lnTo>
                  <a:lnTo>
                    <a:pt x="4054648" y="336338"/>
                  </a:lnTo>
                  <a:lnTo>
                    <a:pt x="4031049" y="297108"/>
                  </a:lnTo>
                  <a:lnTo>
                    <a:pt x="4004838" y="259732"/>
                  </a:lnTo>
                  <a:lnTo>
                    <a:pt x="3976142" y="224337"/>
                  </a:lnTo>
                  <a:lnTo>
                    <a:pt x="3945086" y="191049"/>
                  </a:lnTo>
                  <a:lnTo>
                    <a:pt x="3911798" y="159993"/>
                  </a:lnTo>
                  <a:lnTo>
                    <a:pt x="3876403" y="131297"/>
                  </a:lnTo>
                  <a:lnTo>
                    <a:pt x="3839027" y="105086"/>
                  </a:lnTo>
                  <a:lnTo>
                    <a:pt x="3799797" y="81487"/>
                  </a:lnTo>
                  <a:lnTo>
                    <a:pt x="3758838" y="60624"/>
                  </a:lnTo>
                  <a:lnTo>
                    <a:pt x="3716277" y="42626"/>
                  </a:lnTo>
                  <a:lnTo>
                    <a:pt x="3672240" y="27616"/>
                  </a:lnTo>
                  <a:lnTo>
                    <a:pt x="3626852" y="15723"/>
                  </a:lnTo>
                  <a:lnTo>
                    <a:pt x="3580241" y="7072"/>
                  </a:lnTo>
                  <a:lnTo>
                    <a:pt x="3532532" y="1789"/>
                  </a:lnTo>
                  <a:lnTo>
                    <a:pt x="3483851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8431" y="1636774"/>
              <a:ext cx="4136390" cy="3914140"/>
            </a:xfrm>
            <a:custGeom>
              <a:avLst/>
              <a:gdLst/>
              <a:ahLst/>
              <a:cxnLst/>
              <a:rect l="l" t="t" r="r" b="b"/>
              <a:pathLst>
                <a:path w="4136390" h="3914140">
                  <a:moveTo>
                    <a:pt x="0" y="652284"/>
                  </a:moveTo>
                  <a:lnTo>
                    <a:pt x="1789" y="603603"/>
                  </a:lnTo>
                  <a:lnTo>
                    <a:pt x="7072" y="555894"/>
                  </a:lnTo>
                  <a:lnTo>
                    <a:pt x="15723" y="509283"/>
                  </a:lnTo>
                  <a:lnTo>
                    <a:pt x="27616" y="463895"/>
                  </a:lnTo>
                  <a:lnTo>
                    <a:pt x="42626" y="419858"/>
                  </a:lnTo>
                  <a:lnTo>
                    <a:pt x="60624" y="377297"/>
                  </a:lnTo>
                  <a:lnTo>
                    <a:pt x="81487" y="336338"/>
                  </a:lnTo>
                  <a:lnTo>
                    <a:pt x="105086" y="297108"/>
                  </a:lnTo>
                  <a:lnTo>
                    <a:pt x="131297" y="259732"/>
                  </a:lnTo>
                  <a:lnTo>
                    <a:pt x="159993" y="224337"/>
                  </a:lnTo>
                  <a:lnTo>
                    <a:pt x="191049" y="191049"/>
                  </a:lnTo>
                  <a:lnTo>
                    <a:pt x="224337" y="159993"/>
                  </a:lnTo>
                  <a:lnTo>
                    <a:pt x="259732" y="131297"/>
                  </a:lnTo>
                  <a:lnTo>
                    <a:pt x="297108" y="105086"/>
                  </a:lnTo>
                  <a:lnTo>
                    <a:pt x="336338" y="81487"/>
                  </a:lnTo>
                  <a:lnTo>
                    <a:pt x="377297" y="60624"/>
                  </a:lnTo>
                  <a:lnTo>
                    <a:pt x="419858" y="42626"/>
                  </a:lnTo>
                  <a:lnTo>
                    <a:pt x="463895" y="27616"/>
                  </a:lnTo>
                  <a:lnTo>
                    <a:pt x="509283" y="15723"/>
                  </a:lnTo>
                  <a:lnTo>
                    <a:pt x="555894" y="7072"/>
                  </a:lnTo>
                  <a:lnTo>
                    <a:pt x="603603" y="1789"/>
                  </a:lnTo>
                  <a:lnTo>
                    <a:pt x="652284" y="0"/>
                  </a:lnTo>
                  <a:lnTo>
                    <a:pt x="3483851" y="0"/>
                  </a:lnTo>
                  <a:lnTo>
                    <a:pt x="3532532" y="1789"/>
                  </a:lnTo>
                  <a:lnTo>
                    <a:pt x="3580241" y="7072"/>
                  </a:lnTo>
                  <a:lnTo>
                    <a:pt x="3626852" y="15723"/>
                  </a:lnTo>
                  <a:lnTo>
                    <a:pt x="3672240" y="27616"/>
                  </a:lnTo>
                  <a:lnTo>
                    <a:pt x="3716277" y="42626"/>
                  </a:lnTo>
                  <a:lnTo>
                    <a:pt x="3758838" y="60624"/>
                  </a:lnTo>
                  <a:lnTo>
                    <a:pt x="3799797" y="81487"/>
                  </a:lnTo>
                  <a:lnTo>
                    <a:pt x="3839027" y="105086"/>
                  </a:lnTo>
                  <a:lnTo>
                    <a:pt x="3876403" y="131297"/>
                  </a:lnTo>
                  <a:lnTo>
                    <a:pt x="3911798" y="159993"/>
                  </a:lnTo>
                  <a:lnTo>
                    <a:pt x="3945086" y="191049"/>
                  </a:lnTo>
                  <a:lnTo>
                    <a:pt x="3976142" y="224337"/>
                  </a:lnTo>
                  <a:lnTo>
                    <a:pt x="4004838" y="259732"/>
                  </a:lnTo>
                  <a:lnTo>
                    <a:pt x="4031049" y="297108"/>
                  </a:lnTo>
                  <a:lnTo>
                    <a:pt x="4054648" y="336338"/>
                  </a:lnTo>
                  <a:lnTo>
                    <a:pt x="4075511" y="377297"/>
                  </a:lnTo>
                  <a:lnTo>
                    <a:pt x="4093509" y="419858"/>
                  </a:lnTo>
                  <a:lnTo>
                    <a:pt x="4108519" y="463895"/>
                  </a:lnTo>
                  <a:lnTo>
                    <a:pt x="4120412" y="509283"/>
                  </a:lnTo>
                  <a:lnTo>
                    <a:pt x="4129063" y="555894"/>
                  </a:lnTo>
                  <a:lnTo>
                    <a:pt x="4134346" y="603603"/>
                  </a:lnTo>
                  <a:lnTo>
                    <a:pt x="4136136" y="652284"/>
                  </a:lnTo>
                  <a:lnTo>
                    <a:pt x="4136136" y="3261347"/>
                  </a:lnTo>
                  <a:lnTo>
                    <a:pt x="4134346" y="3310028"/>
                  </a:lnTo>
                  <a:lnTo>
                    <a:pt x="4129063" y="3357737"/>
                  </a:lnTo>
                  <a:lnTo>
                    <a:pt x="4120412" y="3404348"/>
                  </a:lnTo>
                  <a:lnTo>
                    <a:pt x="4108519" y="3449736"/>
                  </a:lnTo>
                  <a:lnTo>
                    <a:pt x="4093509" y="3493773"/>
                  </a:lnTo>
                  <a:lnTo>
                    <a:pt x="4075511" y="3536334"/>
                  </a:lnTo>
                  <a:lnTo>
                    <a:pt x="4054648" y="3577293"/>
                  </a:lnTo>
                  <a:lnTo>
                    <a:pt x="4031049" y="3616523"/>
                  </a:lnTo>
                  <a:lnTo>
                    <a:pt x="4004838" y="3653899"/>
                  </a:lnTo>
                  <a:lnTo>
                    <a:pt x="3976142" y="3689294"/>
                  </a:lnTo>
                  <a:lnTo>
                    <a:pt x="3945086" y="3722582"/>
                  </a:lnTo>
                  <a:lnTo>
                    <a:pt x="3911798" y="3753638"/>
                  </a:lnTo>
                  <a:lnTo>
                    <a:pt x="3876403" y="3782334"/>
                  </a:lnTo>
                  <a:lnTo>
                    <a:pt x="3839027" y="3808545"/>
                  </a:lnTo>
                  <a:lnTo>
                    <a:pt x="3799797" y="3832144"/>
                  </a:lnTo>
                  <a:lnTo>
                    <a:pt x="3758838" y="3853007"/>
                  </a:lnTo>
                  <a:lnTo>
                    <a:pt x="3716277" y="3871005"/>
                  </a:lnTo>
                  <a:lnTo>
                    <a:pt x="3672240" y="3886015"/>
                  </a:lnTo>
                  <a:lnTo>
                    <a:pt x="3626852" y="3897908"/>
                  </a:lnTo>
                  <a:lnTo>
                    <a:pt x="3580241" y="3906559"/>
                  </a:lnTo>
                  <a:lnTo>
                    <a:pt x="3532532" y="3911842"/>
                  </a:lnTo>
                  <a:lnTo>
                    <a:pt x="3483851" y="3913631"/>
                  </a:lnTo>
                  <a:lnTo>
                    <a:pt x="652284" y="3913631"/>
                  </a:lnTo>
                  <a:lnTo>
                    <a:pt x="603603" y="3911842"/>
                  </a:lnTo>
                  <a:lnTo>
                    <a:pt x="555894" y="3906559"/>
                  </a:lnTo>
                  <a:lnTo>
                    <a:pt x="509283" y="3897908"/>
                  </a:lnTo>
                  <a:lnTo>
                    <a:pt x="463895" y="3886015"/>
                  </a:lnTo>
                  <a:lnTo>
                    <a:pt x="419858" y="3871005"/>
                  </a:lnTo>
                  <a:lnTo>
                    <a:pt x="377297" y="3853007"/>
                  </a:lnTo>
                  <a:lnTo>
                    <a:pt x="336338" y="3832144"/>
                  </a:lnTo>
                  <a:lnTo>
                    <a:pt x="297108" y="3808545"/>
                  </a:lnTo>
                  <a:lnTo>
                    <a:pt x="259732" y="3782334"/>
                  </a:lnTo>
                  <a:lnTo>
                    <a:pt x="224337" y="3753638"/>
                  </a:lnTo>
                  <a:lnTo>
                    <a:pt x="191049" y="3722582"/>
                  </a:lnTo>
                  <a:lnTo>
                    <a:pt x="159993" y="3689294"/>
                  </a:lnTo>
                  <a:lnTo>
                    <a:pt x="131297" y="3653899"/>
                  </a:lnTo>
                  <a:lnTo>
                    <a:pt x="105086" y="3616523"/>
                  </a:lnTo>
                  <a:lnTo>
                    <a:pt x="81487" y="3577293"/>
                  </a:lnTo>
                  <a:lnTo>
                    <a:pt x="60624" y="3536334"/>
                  </a:lnTo>
                  <a:lnTo>
                    <a:pt x="42626" y="3493773"/>
                  </a:lnTo>
                  <a:lnTo>
                    <a:pt x="27616" y="3449736"/>
                  </a:lnTo>
                  <a:lnTo>
                    <a:pt x="15723" y="3404348"/>
                  </a:lnTo>
                  <a:lnTo>
                    <a:pt x="7072" y="3357737"/>
                  </a:lnTo>
                  <a:lnTo>
                    <a:pt x="1789" y="3310028"/>
                  </a:lnTo>
                  <a:lnTo>
                    <a:pt x="0" y="3261347"/>
                  </a:lnTo>
                  <a:lnTo>
                    <a:pt x="0" y="652284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8902" y="2172652"/>
            <a:ext cx="3596640" cy="27933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ct val="93800"/>
              </a:lnSpc>
              <a:spcBef>
                <a:spcPts val="275"/>
              </a:spcBef>
            </a:pPr>
            <a:r>
              <a:rPr sz="2400" spc="-3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35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ice  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nn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environment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333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3803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85" dirty="0">
                <a:solidFill>
                  <a:srgbClr val="FF0000"/>
                </a:solidFill>
              </a:rPr>
              <a:t>P</a:t>
            </a:r>
            <a:r>
              <a:rPr sz="2800" spc="-280" dirty="0">
                <a:solidFill>
                  <a:srgbClr val="FF0000"/>
                </a:solidFill>
              </a:rPr>
              <a:t>a</a:t>
            </a:r>
            <a:r>
              <a:rPr sz="2800" spc="-220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k</a:t>
            </a:r>
            <a:r>
              <a:rPr sz="2800" spc="-315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14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145" dirty="0">
                <a:solidFill>
                  <a:srgbClr val="FF0000"/>
                </a:solidFill>
              </a:rPr>
              <a:t>i</a:t>
            </a:r>
            <a:r>
              <a:rPr sz="2800" spc="-24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07340" y="1060198"/>
            <a:ext cx="6471920" cy="1186815"/>
            <a:chOff x="307340" y="1060198"/>
            <a:chExt cx="6471920" cy="1186815"/>
          </a:xfrm>
        </p:grpSpPr>
        <p:sp>
          <p:nvSpPr>
            <p:cNvPr id="4" name="object 4"/>
            <p:cNvSpPr/>
            <p:nvPr/>
          </p:nvSpPr>
          <p:spPr>
            <a:xfrm>
              <a:off x="320040" y="1072898"/>
              <a:ext cx="6446520" cy="1161415"/>
            </a:xfrm>
            <a:custGeom>
              <a:avLst/>
              <a:gdLst/>
              <a:ahLst/>
              <a:cxnLst/>
              <a:rect l="l" t="t" r="r" b="b"/>
              <a:pathLst>
                <a:path w="6446520" h="1161414">
                  <a:moveTo>
                    <a:pt x="6252972" y="0"/>
                  </a:moveTo>
                  <a:lnTo>
                    <a:pt x="193548" y="0"/>
                  </a:lnTo>
                  <a:lnTo>
                    <a:pt x="149168" y="5111"/>
                  </a:lnTo>
                  <a:lnTo>
                    <a:pt x="108429" y="19672"/>
                  </a:lnTo>
                  <a:lnTo>
                    <a:pt x="72492" y="42519"/>
                  </a:lnTo>
                  <a:lnTo>
                    <a:pt x="42519" y="72492"/>
                  </a:lnTo>
                  <a:lnTo>
                    <a:pt x="19672" y="108429"/>
                  </a:lnTo>
                  <a:lnTo>
                    <a:pt x="5111" y="149168"/>
                  </a:lnTo>
                  <a:lnTo>
                    <a:pt x="0" y="193548"/>
                  </a:lnTo>
                  <a:lnTo>
                    <a:pt x="0" y="967727"/>
                  </a:lnTo>
                  <a:lnTo>
                    <a:pt x="5111" y="1012107"/>
                  </a:lnTo>
                  <a:lnTo>
                    <a:pt x="19672" y="1052848"/>
                  </a:lnTo>
                  <a:lnTo>
                    <a:pt x="42519" y="1088787"/>
                  </a:lnTo>
                  <a:lnTo>
                    <a:pt x="72492" y="1118763"/>
                  </a:lnTo>
                  <a:lnTo>
                    <a:pt x="108429" y="1141613"/>
                  </a:lnTo>
                  <a:lnTo>
                    <a:pt x="149168" y="1156175"/>
                  </a:lnTo>
                  <a:lnTo>
                    <a:pt x="193548" y="1161288"/>
                  </a:lnTo>
                  <a:lnTo>
                    <a:pt x="6252972" y="1161288"/>
                  </a:lnTo>
                  <a:lnTo>
                    <a:pt x="6297351" y="1156175"/>
                  </a:lnTo>
                  <a:lnTo>
                    <a:pt x="6338090" y="1141613"/>
                  </a:lnTo>
                  <a:lnTo>
                    <a:pt x="6374027" y="1118763"/>
                  </a:lnTo>
                  <a:lnTo>
                    <a:pt x="6404000" y="1088787"/>
                  </a:lnTo>
                  <a:lnTo>
                    <a:pt x="6426847" y="1052848"/>
                  </a:lnTo>
                  <a:lnTo>
                    <a:pt x="6441408" y="1012107"/>
                  </a:lnTo>
                  <a:lnTo>
                    <a:pt x="6446520" y="967727"/>
                  </a:lnTo>
                  <a:lnTo>
                    <a:pt x="6446520" y="193548"/>
                  </a:lnTo>
                  <a:lnTo>
                    <a:pt x="6441408" y="149168"/>
                  </a:lnTo>
                  <a:lnTo>
                    <a:pt x="6426847" y="108429"/>
                  </a:lnTo>
                  <a:lnTo>
                    <a:pt x="6404000" y="72492"/>
                  </a:lnTo>
                  <a:lnTo>
                    <a:pt x="6374027" y="42519"/>
                  </a:lnTo>
                  <a:lnTo>
                    <a:pt x="6338090" y="19672"/>
                  </a:lnTo>
                  <a:lnTo>
                    <a:pt x="6297351" y="5111"/>
                  </a:lnTo>
                  <a:lnTo>
                    <a:pt x="6252972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0040" y="1072898"/>
              <a:ext cx="6446520" cy="1161415"/>
            </a:xfrm>
            <a:custGeom>
              <a:avLst/>
              <a:gdLst/>
              <a:ahLst/>
              <a:cxnLst/>
              <a:rect l="l" t="t" r="r" b="b"/>
              <a:pathLst>
                <a:path w="6446520" h="1161414">
                  <a:moveTo>
                    <a:pt x="0" y="193548"/>
                  </a:moveTo>
                  <a:lnTo>
                    <a:pt x="5111" y="149168"/>
                  </a:lnTo>
                  <a:lnTo>
                    <a:pt x="19672" y="108429"/>
                  </a:lnTo>
                  <a:lnTo>
                    <a:pt x="42519" y="72492"/>
                  </a:lnTo>
                  <a:lnTo>
                    <a:pt x="72492" y="42519"/>
                  </a:lnTo>
                  <a:lnTo>
                    <a:pt x="108429" y="19672"/>
                  </a:lnTo>
                  <a:lnTo>
                    <a:pt x="149168" y="5111"/>
                  </a:lnTo>
                  <a:lnTo>
                    <a:pt x="193548" y="0"/>
                  </a:lnTo>
                  <a:lnTo>
                    <a:pt x="6252972" y="0"/>
                  </a:lnTo>
                  <a:lnTo>
                    <a:pt x="6297351" y="5111"/>
                  </a:lnTo>
                  <a:lnTo>
                    <a:pt x="6338090" y="19672"/>
                  </a:lnTo>
                  <a:lnTo>
                    <a:pt x="6374027" y="42519"/>
                  </a:lnTo>
                  <a:lnTo>
                    <a:pt x="6404000" y="72492"/>
                  </a:lnTo>
                  <a:lnTo>
                    <a:pt x="6426847" y="108429"/>
                  </a:lnTo>
                  <a:lnTo>
                    <a:pt x="6441408" y="149168"/>
                  </a:lnTo>
                  <a:lnTo>
                    <a:pt x="6446520" y="193548"/>
                  </a:lnTo>
                  <a:lnTo>
                    <a:pt x="6446520" y="967727"/>
                  </a:lnTo>
                  <a:lnTo>
                    <a:pt x="6441408" y="1012107"/>
                  </a:lnTo>
                  <a:lnTo>
                    <a:pt x="6426847" y="1052848"/>
                  </a:lnTo>
                  <a:lnTo>
                    <a:pt x="6404000" y="1088787"/>
                  </a:lnTo>
                  <a:lnTo>
                    <a:pt x="6374027" y="1118763"/>
                  </a:lnTo>
                  <a:lnTo>
                    <a:pt x="6338090" y="1141613"/>
                  </a:lnTo>
                  <a:lnTo>
                    <a:pt x="6297351" y="1156175"/>
                  </a:lnTo>
                  <a:lnTo>
                    <a:pt x="6252972" y="1161288"/>
                  </a:lnTo>
                  <a:lnTo>
                    <a:pt x="193548" y="1161288"/>
                  </a:lnTo>
                  <a:lnTo>
                    <a:pt x="149168" y="1156175"/>
                  </a:lnTo>
                  <a:lnTo>
                    <a:pt x="108429" y="1141613"/>
                  </a:lnTo>
                  <a:lnTo>
                    <a:pt x="72492" y="1118763"/>
                  </a:lnTo>
                  <a:lnTo>
                    <a:pt x="42519" y="1088787"/>
                  </a:lnTo>
                  <a:lnTo>
                    <a:pt x="19672" y="1052848"/>
                  </a:lnTo>
                  <a:lnTo>
                    <a:pt x="5111" y="1012107"/>
                  </a:lnTo>
                  <a:lnTo>
                    <a:pt x="0" y="967727"/>
                  </a:lnTo>
                  <a:lnTo>
                    <a:pt x="0" y="193548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07340" y="2401319"/>
            <a:ext cx="6471920" cy="1186815"/>
            <a:chOff x="307340" y="2401319"/>
            <a:chExt cx="6471920" cy="1186815"/>
          </a:xfrm>
        </p:grpSpPr>
        <p:sp>
          <p:nvSpPr>
            <p:cNvPr id="7" name="object 7"/>
            <p:cNvSpPr/>
            <p:nvPr/>
          </p:nvSpPr>
          <p:spPr>
            <a:xfrm>
              <a:off x="320040" y="2414019"/>
              <a:ext cx="6446520" cy="1161415"/>
            </a:xfrm>
            <a:custGeom>
              <a:avLst/>
              <a:gdLst/>
              <a:ahLst/>
              <a:cxnLst/>
              <a:rect l="l" t="t" r="r" b="b"/>
              <a:pathLst>
                <a:path w="6446520" h="1161414">
                  <a:moveTo>
                    <a:pt x="6252972" y="0"/>
                  </a:moveTo>
                  <a:lnTo>
                    <a:pt x="193548" y="0"/>
                  </a:lnTo>
                  <a:lnTo>
                    <a:pt x="149168" y="5111"/>
                  </a:lnTo>
                  <a:lnTo>
                    <a:pt x="108429" y="19672"/>
                  </a:lnTo>
                  <a:lnTo>
                    <a:pt x="72492" y="42519"/>
                  </a:lnTo>
                  <a:lnTo>
                    <a:pt x="42519" y="72492"/>
                  </a:lnTo>
                  <a:lnTo>
                    <a:pt x="19672" y="108429"/>
                  </a:lnTo>
                  <a:lnTo>
                    <a:pt x="5111" y="149168"/>
                  </a:lnTo>
                  <a:lnTo>
                    <a:pt x="0" y="193548"/>
                  </a:lnTo>
                  <a:lnTo>
                    <a:pt x="0" y="967727"/>
                  </a:lnTo>
                  <a:lnTo>
                    <a:pt x="5111" y="1012107"/>
                  </a:lnTo>
                  <a:lnTo>
                    <a:pt x="19672" y="1052848"/>
                  </a:lnTo>
                  <a:lnTo>
                    <a:pt x="42519" y="1088787"/>
                  </a:lnTo>
                  <a:lnTo>
                    <a:pt x="72492" y="1118763"/>
                  </a:lnTo>
                  <a:lnTo>
                    <a:pt x="108429" y="1141613"/>
                  </a:lnTo>
                  <a:lnTo>
                    <a:pt x="149168" y="1156175"/>
                  </a:lnTo>
                  <a:lnTo>
                    <a:pt x="193548" y="1161288"/>
                  </a:lnTo>
                  <a:lnTo>
                    <a:pt x="6252972" y="1161288"/>
                  </a:lnTo>
                  <a:lnTo>
                    <a:pt x="6297351" y="1156175"/>
                  </a:lnTo>
                  <a:lnTo>
                    <a:pt x="6338090" y="1141613"/>
                  </a:lnTo>
                  <a:lnTo>
                    <a:pt x="6374027" y="1118763"/>
                  </a:lnTo>
                  <a:lnTo>
                    <a:pt x="6404000" y="1088787"/>
                  </a:lnTo>
                  <a:lnTo>
                    <a:pt x="6426847" y="1052848"/>
                  </a:lnTo>
                  <a:lnTo>
                    <a:pt x="6441408" y="1012107"/>
                  </a:lnTo>
                  <a:lnTo>
                    <a:pt x="6446520" y="967727"/>
                  </a:lnTo>
                  <a:lnTo>
                    <a:pt x="6446520" y="193548"/>
                  </a:lnTo>
                  <a:lnTo>
                    <a:pt x="6441408" y="149168"/>
                  </a:lnTo>
                  <a:lnTo>
                    <a:pt x="6426847" y="108429"/>
                  </a:lnTo>
                  <a:lnTo>
                    <a:pt x="6404000" y="72492"/>
                  </a:lnTo>
                  <a:lnTo>
                    <a:pt x="6374027" y="42519"/>
                  </a:lnTo>
                  <a:lnTo>
                    <a:pt x="6338090" y="19672"/>
                  </a:lnTo>
                  <a:lnTo>
                    <a:pt x="6297351" y="5111"/>
                  </a:lnTo>
                  <a:lnTo>
                    <a:pt x="6252972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0040" y="2414019"/>
              <a:ext cx="6446520" cy="1161415"/>
            </a:xfrm>
            <a:custGeom>
              <a:avLst/>
              <a:gdLst/>
              <a:ahLst/>
              <a:cxnLst/>
              <a:rect l="l" t="t" r="r" b="b"/>
              <a:pathLst>
                <a:path w="6446520" h="1161414">
                  <a:moveTo>
                    <a:pt x="0" y="193548"/>
                  </a:moveTo>
                  <a:lnTo>
                    <a:pt x="5111" y="149168"/>
                  </a:lnTo>
                  <a:lnTo>
                    <a:pt x="19672" y="108429"/>
                  </a:lnTo>
                  <a:lnTo>
                    <a:pt x="42519" y="72492"/>
                  </a:lnTo>
                  <a:lnTo>
                    <a:pt x="72492" y="42519"/>
                  </a:lnTo>
                  <a:lnTo>
                    <a:pt x="108429" y="19672"/>
                  </a:lnTo>
                  <a:lnTo>
                    <a:pt x="149168" y="5111"/>
                  </a:lnTo>
                  <a:lnTo>
                    <a:pt x="193548" y="0"/>
                  </a:lnTo>
                  <a:lnTo>
                    <a:pt x="6252972" y="0"/>
                  </a:lnTo>
                  <a:lnTo>
                    <a:pt x="6297351" y="5111"/>
                  </a:lnTo>
                  <a:lnTo>
                    <a:pt x="6338090" y="19672"/>
                  </a:lnTo>
                  <a:lnTo>
                    <a:pt x="6374027" y="42519"/>
                  </a:lnTo>
                  <a:lnTo>
                    <a:pt x="6404000" y="72492"/>
                  </a:lnTo>
                  <a:lnTo>
                    <a:pt x="6426847" y="108429"/>
                  </a:lnTo>
                  <a:lnTo>
                    <a:pt x="6441408" y="149168"/>
                  </a:lnTo>
                  <a:lnTo>
                    <a:pt x="6446520" y="193548"/>
                  </a:lnTo>
                  <a:lnTo>
                    <a:pt x="6446520" y="967727"/>
                  </a:lnTo>
                  <a:lnTo>
                    <a:pt x="6441408" y="1012107"/>
                  </a:lnTo>
                  <a:lnTo>
                    <a:pt x="6426847" y="1052848"/>
                  </a:lnTo>
                  <a:lnTo>
                    <a:pt x="6404000" y="1088787"/>
                  </a:lnTo>
                  <a:lnTo>
                    <a:pt x="6374027" y="1118763"/>
                  </a:lnTo>
                  <a:lnTo>
                    <a:pt x="6338090" y="1141613"/>
                  </a:lnTo>
                  <a:lnTo>
                    <a:pt x="6297351" y="1156175"/>
                  </a:lnTo>
                  <a:lnTo>
                    <a:pt x="6252972" y="1161288"/>
                  </a:lnTo>
                  <a:lnTo>
                    <a:pt x="193548" y="1161288"/>
                  </a:lnTo>
                  <a:lnTo>
                    <a:pt x="149168" y="1156175"/>
                  </a:lnTo>
                  <a:lnTo>
                    <a:pt x="108429" y="1141613"/>
                  </a:lnTo>
                  <a:lnTo>
                    <a:pt x="72492" y="1118763"/>
                  </a:lnTo>
                  <a:lnTo>
                    <a:pt x="42519" y="1088787"/>
                  </a:lnTo>
                  <a:lnTo>
                    <a:pt x="19672" y="1052848"/>
                  </a:lnTo>
                  <a:lnTo>
                    <a:pt x="5111" y="1012107"/>
                  </a:lnTo>
                  <a:lnTo>
                    <a:pt x="0" y="967727"/>
                  </a:lnTo>
                  <a:lnTo>
                    <a:pt x="0" y="193548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07340" y="3739391"/>
            <a:ext cx="6471920" cy="1186815"/>
            <a:chOff x="307340" y="3739391"/>
            <a:chExt cx="6471920" cy="1186815"/>
          </a:xfrm>
        </p:grpSpPr>
        <p:sp>
          <p:nvSpPr>
            <p:cNvPr id="10" name="object 10"/>
            <p:cNvSpPr/>
            <p:nvPr/>
          </p:nvSpPr>
          <p:spPr>
            <a:xfrm>
              <a:off x="320040" y="3752091"/>
              <a:ext cx="6446520" cy="1161415"/>
            </a:xfrm>
            <a:custGeom>
              <a:avLst/>
              <a:gdLst/>
              <a:ahLst/>
              <a:cxnLst/>
              <a:rect l="l" t="t" r="r" b="b"/>
              <a:pathLst>
                <a:path w="6446520" h="1161414">
                  <a:moveTo>
                    <a:pt x="6252972" y="0"/>
                  </a:moveTo>
                  <a:lnTo>
                    <a:pt x="193548" y="0"/>
                  </a:lnTo>
                  <a:lnTo>
                    <a:pt x="149168" y="5111"/>
                  </a:lnTo>
                  <a:lnTo>
                    <a:pt x="108429" y="19672"/>
                  </a:lnTo>
                  <a:lnTo>
                    <a:pt x="72492" y="42519"/>
                  </a:lnTo>
                  <a:lnTo>
                    <a:pt x="42519" y="72492"/>
                  </a:lnTo>
                  <a:lnTo>
                    <a:pt x="19672" y="108429"/>
                  </a:lnTo>
                  <a:lnTo>
                    <a:pt x="5111" y="149168"/>
                  </a:lnTo>
                  <a:lnTo>
                    <a:pt x="0" y="193548"/>
                  </a:lnTo>
                  <a:lnTo>
                    <a:pt x="0" y="967727"/>
                  </a:lnTo>
                  <a:lnTo>
                    <a:pt x="5111" y="1012107"/>
                  </a:lnTo>
                  <a:lnTo>
                    <a:pt x="19672" y="1052848"/>
                  </a:lnTo>
                  <a:lnTo>
                    <a:pt x="42519" y="1088787"/>
                  </a:lnTo>
                  <a:lnTo>
                    <a:pt x="72492" y="1118763"/>
                  </a:lnTo>
                  <a:lnTo>
                    <a:pt x="108429" y="1141613"/>
                  </a:lnTo>
                  <a:lnTo>
                    <a:pt x="149168" y="1156175"/>
                  </a:lnTo>
                  <a:lnTo>
                    <a:pt x="193548" y="1161288"/>
                  </a:lnTo>
                  <a:lnTo>
                    <a:pt x="6252972" y="1161288"/>
                  </a:lnTo>
                  <a:lnTo>
                    <a:pt x="6297351" y="1156175"/>
                  </a:lnTo>
                  <a:lnTo>
                    <a:pt x="6338090" y="1141613"/>
                  </a:lnTo>
                  <a:lnTo>
                    <a:pt x="6374027" y="1118763"/>
                  </a:lnTo>
                  <a:lnTo>
                    <a:pt x="6404000" y="1088787"/>
                  </a:lnTo>
                  <a:lnTo>
                    <a:pt x="6426847" y="1052848"/>
                  </a:lnTo>
                  <a:lnTo>
                    <a:pt x="6441408" y="1012107"/>
                  </a:lnTo>
                  <a:lnTo>
                    <a:pt x="6446520" y="967727"/>
                  </a:lnTo>
                  <a:lnTo>
                    <a:pt x="6446520" y="193548"/>
                  </a:lnTo>
                  <a:lnTo>
                    <a:pt x="6441408" y="149168"/>
                  </a:lnTo>
                  <a:lnTo>
                    <a:pt x="6426847" y="108429"/>
                  </a:lnTo>
                  <a:lnTo>
                    <a:pt x="6404000" y="72492"/>
                  </a:lnTo>
                  <a:lnTo>
                    <a:pt x="6374027" y="42519"/>
                  </a:lnTo>
                  <a:lnTo>
                    <a:pt x="6338090" y="19672"/>
                  </a:lnTo>
                  <a:lnTo>
                    <a:pt x="6297351" y="5111"/>
                  </a:lnTo>
                  <a:lnTo>
                    <a:pt x="6252972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0040" y="3752091"/>
              <a:ext cx="6446520" cy="1161415"/>
            </a:xfrm>
            <a:custGeom>
              <a:avLst/>
              <a:gdLst/>
              <a:ahLst/>
              <a:cxnLst/>
              <a:rect l="l" t="t" r="r" b="b"/>
              <a:pathLst>
                <a:path w="6446520" h="1161414">
                  <a:moveTo>
                    <a:pt x="0" y="193548"/>
                  </a:moveTo>
                  <a:lnTo>
                    <a:pt x="5111" y="149168"/>
                  </a:lnTo>
                  <a:lnTo>
                    <a:pt x="19672" y="108429"/>
                  </a:lnTo>
                  <a:lnTo>
                    <a:pt x="42519" y="72492"/>
                  </a:lnTo>
                  <a:lnTo>
                    <a:pt x="72492" y="42519"/>
                  </a:lnTo>
                  <a:lnTo>
                    <a:pt x="108429" y="19672"/>
                  </a:lnTo>
                  <a:lnTo>
                    <a:pt x="149168" y="5111"/>
                  </a:lnTo>
                  <a:lnTo>
                    <a:pt x="193548" y="0"/>
                  </a:lnTo>
                  <a:lnTo>
                    <a:pt x="6252972" y="0"/>
                  </a:lnTo>
                  <a:lnTo>
                    <a:pt x="6297351" y="5111"/>
                  </a:lnTo>
                  <a:lnTo>
                    <a:pt x="6338090" y="19672"/>
                  </a:lnTo>
                  <a:lnTo>
                    <a:pt x="6374027" y="42519"/>
                  </a:lnTo>
                  <a:lnTo>
                    <a:pt x="6404000" y="72492"/>
                  </a:lnTo>
                  <a:lnTo>
                    <a:pt x="6426847" y="108429"/>
                  </a:lnTo>
                  <a:lnTo>
                    <a:pt x="6441408" y="149168"/>
                  </a:lnTo>
                  <a:lnTo>
                    <a:pt x="6446520" y="193548"/>
                  </a:lnTo>
                  <a:lnTo>
                    <a:pt x="6446520" y="967727"/>
                  </a:lnTo>
                  <a:lnTo>
                    <a:pt x="6441408" y="1012107"/>
                  </a:lnTo>
                  <a:lnTo>
                    <a:pt x="6426847" y="1052848"/>
                  </a:lnTo>
                  <a:lnTo>
                    <a:pt x="6404000" y="1088787"/>
                  </a:lnTo>
                  <a:lnTo>
                    <a:pt x="6374027" y="1118763"/>
                  </a:lnTo>
                  <a:lnTo>
                    <a:pt x="6338090" y="1141613"/>
                  </a:lnTo>
                  <a:lnTo>
                    <a:pt x="6297351" y="1156175"/>
                  </a:lnTo>
                  <a:lnTo>
                    <a:pt x="6252972" y="1161288"/>
                  </a:lnTo>
                  <a:lnTo>
                    <a:pt x="193548" y="1161288"/>
                  </a:lnTo>
                  <a:lnTo>
                    <a:pt x="149168" y="1156175"/>
                  </a:lnTo>
                  <a:lnTo>
                    <a:pt x="108429" y="1141613"/>
                  </a:lnTo>
                  <a:lnTo>
                    <a:pt x="72492" y="1118763"/>
                  </a:lnTo>
                  <a:lnTo>
                    <a:pt x="42519" y="1088787"/>
                  </a:lnTo>
                  <a:lnTo>
                    <a:pt x="19672" y="1052848"/>
                  </a:lnTo>
                  <a:lnTo>
                    <a:pt x="5111" y="1012107"/>
                  </a:lnTo>
                  <a:lnTo>
                    <a:pt x="0" y="967727"/>
                  </a:lnTo>
                  <a:lnTo>
                    <a:pt x="0" y="193548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07340" y="5080511"/>
            <a:ext cx="6471920" cy="1186815"/>
            <a:chOff x="307340" y="5080511"/>
            <a:chExt cx="6471920" cy="1186815"/>
          </a:xfrm>
        </p:grpSpPr>
        <p:sp>
          <p:nvSpPr>
            <p:cNvPr id="13" name="object 13"/>
            <p:cNvSpPr/>
            <p:nvPr/>
          </p:nvSpPr>
          <p:spPr>
            <a:xfrm>
              <a:off x="320040" y="5093211"/>
              <a:ext cx="6446520" cy="1161415"/>
            </a:xfrm>
            <a:custGeom>
              <a:avLst/>
              <a:gdLst/>
              <a:ahLst/>
              <a:cxnLst/>
              <a:rect l="l" t="t" r="r" b="b"/>
              <a:pathLst>
                <a:path w="6446520" h="1161414">
                  <a:moveTo>
                    <a:pt x="6252972" y="0"/>
                  </a:moveTo>
                  <a:lnTo>
                    <a:pt x="193548" y="0"/>
                  </a:lnTo>
                  <a:lnTo>
                    <a:pt x="149168" y="5111"/>
                  </a:lnTo>
                  <a:lnTo>
                    <a:pt x="108429" y="19672"/>
                  </a:lnTo>
                  <a:lnTo>
                    <a:pt x="72492" y="42519"/>
                  </a:lnTo>
                  <a:lnTo>
                    <a:pt x="42519" y="72492"/>
                  </a:lnTo>
                  <a:lnTo>
                    <a:pt x="19672" y="108429"/>
                  </a:lnTo>
                  <a:lnTo>
                    <a:pt x="5111" y="149168"/>
                  </a:lnTo>
                  <a:lnTo>
                    <a:pt x="0" y="193547"/>
                  </a:lnTo>
                  <a:lnTo>
                    <a:pt x="0" y="967727"/>
                  </a:lnTo>
                  <a:lnTo>
                    <a:pt x="5111" y="1012107"/>
                  </a:lnTo>
                  <a:lnTo>
                    <a:pt x="19672" y="1052848"/>
                  </a:lnTo>
                  <a:lnTo>
                    <a:pt x="42519" y="1088787"/>
                  </a:lnTo>
                  <a:lnTo>
                    <a:pt x="72492" y="1118763"/>
                  </a:lnTo>
                  <a:lnTo>
                    <a:pt x="108429" y="1141613"/>
                  </a:lnTo>
                  <a:lnTo>
                    <a:pt x="149168" y="1156175"/>
                  </a:lnTo>
                  <a:lnTo>
                    <a:pt x="193548" y="1161288"/>
                  </a:lnTo>
                  <a:lnTo>
                    <a:pt x="6252972" y="1161288"/>
                  </a:lnTo>
                  <a:lnTo>
                    <a:pt x="6297351" y="1156175"/>
                  </a:lnTo>
                  <a:lnTo>
                    <a:pt x="6338090" y="1141613"/>
                  </a:lnTo>
                  <a:lnTo>
                    <a:pt x="6374027" y="1118763"/>
                  </a:lnTo>
                  <a:lnTo>
                    <a:pt x="6404000" y="1088787"/>
                  </a:lnTo>
                  <a:lnTo>
                    <a:pt x="6426847" y="1052848"/>
                  </a:lnTo>
                  <a:lnTo>
                    <a:pt x="6441408" y="1012107"/>
                  </a:lnTo>
                  <a:lnTo>
                    <a:pt x="6446520" y="967727"/>
                  </a:lnTo>
                  <a:lnTo>
                    <a:pt x="6446520" y="193547"/>
                  </a:lnTo>
                  <a:lnTo>
                    <a:pt x="6441408" y="149168"/>
                  </a:lnTo>
                  <a:lnTo>
                    <a:pt x="6426847" y="108429"/>
                  </a:lnTo>
                  <a:lnTo>
                    <a:pt x="6404000" y="72492"/>
                  </a:lnTo>
                  <a:lnTo>
                    <a:pt x="6374027" y="42519"/>
                  </a:lnTo>
                  <a:lnTo>
                    <a:pt x="6338090" y="19672"/>
                  </a:lnTo>
                  <a:lnTo>
                    <a:pt x="6297351" y="5111"/>
                  </a:lnTo>
                  <a:lnTo>
                    <a:pt x="6252972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040" y="5093211"/>
              <a:ext cx="6446520" cy="1161415"/>
            </a:xfrm>
            <a:custGeom>
              <a:avLst/>
              <a:gdLst/>
              <a:ahLst/>
              <a:cxnLst/>
              <a:rect l="l" t="t" r="r" b="b"/>
              <a:pathLst>
                <a:path w="6446520" h="1161414">
                  <a:moveTo>
                    <a:pt x="0" y="193547"/>
                  </a:moveTo>
                  <a:lnTo>
                    <a:pt x="5111" y="149168"/>
                  </a:lnTo>
                  <a:lnTo>
                    <a:pt x="19672" y="108429"/>
                  </a:lnTo>
                  <a:lnTo>
                    <a:pt x="42519" y="72492"/>
                  </a:lnTo>
                  <a:lnTo>
                    <a:pt x="72492" y="42519"/>
                  </a:lnTo>
                  <a:lnTo>
                    <a:pt x="108429" y="19672"/>
                  </a:lnTo>
                  <a:lnTo>
                    <a:pt x="149168" y="5111"/>
                  </a:lnTo>
                  <a:lnTo>
                    <a:pt x="193548" y="0"/>
                  </a:lnTo>
                  <a:lnTo>
                    <a:pt x="6252972" y="0"/>
                  </a:lnTo>
                  <a:lnTo>
                    <a:pt x="6297351" y="5111"/>
                  </a:lnTo>
                  <a:lnTo>
                    <a:pt x="6338090" y="19672"/>
                  </a:lnTo>
                  <a:lnTo>
                    <a:pt x="6374027" y="42519"/>
                  </a:lnTo>
                  <a:lnTo>
                    <a:pt x="6404000" y="72492"/>
                  </a:lnTo>
                  <a:lnTo>
                    <a:pt x="6426847" y="108429"/>
                  </a:lnTo>
                  <a:lnTo>
                    <a:pt x="6441408" y="149168"/>
                  </a:lnTo>
                  <a:lnTo>
                    <a:pt x="6446520" y="193547"/>
                  </a:lnTo>
                  <a:lnTo>
                    <a:pt x="6446520" y="967727"/>
                  </a:lnTo>
                  <a:lnTo>
                    <a:pt x="6441408" y="1012107"/>
                  </a:lnTo>
                  <a:lnTo>
                    <a:pt x="6426847" y="1052848"/>
                  </a:lnTo>
                  <a:lnTo>
                    <a:pt x="6404000" y="1088787"/>
                  </a:lnTo>
                  <a:lnTo>
                    <a:pt x="6374027" y="1118763"/>
                  </a:lnTo>
                  <a:lnTo>
                    <a:pt x="6338090" y="1141613"/>
                  </a:lnTo>
                  <a:lnTo>
                    <a:pt x="6297351" y="1156175"/>
                  </a:lnTo>
                  <a:lnTo>
                    <a:pt x="6252972" y="1161288"/>
                  </a:lnTo>
                  <a:lnTo>
                    <a:pt x="193548" y="1161288"/>
                  </a:lnTo>
                  <a:lnTo>
                    <a:pt x="149168" y="1156175"/>
                  </a:lnTo>
                  <a:lnTo>
                    <a:pt x="108429" y="1141613"/>
                  </a:lnTo>
                  <a:lnTo>
                    <a:pt x="72492" y="1118763"/>
                  </a:lnTo>
                  <a:lnTo>
                    <a:pt x="42519" y="1088787"/>
                  </a:lnTo>
                  <a:lnTo>
                    <a:pt x="19672" y="1052848"/>
                  </a:lnTo>
                  <a:lnTo>
                    <a:pt x="5111" y="1012107"/>
                  </a:lnTo>
                  <a:lnTo>
                    <a:pt x="0" y="967727"/>
                  </a:lnTo>
                  <a:lnTo>
                    <a:pt x="0" y="193547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5438" y="1263834"/>
            <a:ext cx="5928360" cy="45821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283845">
              <a:lnSpc>
                <a:spcPts val="2690"/>
              </a:lnSpc>
              <a:spcBef>
                <a:spcPts val="345"/>
              </a:spcBef>
            </a:pP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(dev,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stage,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prod)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limited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capacity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Tahoma"/>
              <a:cs typeface="Tahoma"/>
            </a:endParaRPr>
          </a:p>
          <a:p>
            <a:pPr marL="12700" marR="5080">
              <a:lnSpc>
                <a:spcPts val="2690"/>
              </a:lnSpc>
            </a:pPr>
            <a:r>
              <a:rPr sz="2400" spc="-3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appended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–cp2fm-converted.zip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250">
              <a:latin typeface="Tahoma"/>
              <a:cs typeface="Tahoma"/>
            </a:endParaRPr>
          </a:p>
          <a:p>
            <a:pPr marL="12700" marR="81280">
              <a:lnSpc>
                <a:spcPts val="2690"/>
              </a:lnSpc>
            </a:pP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Mutable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packages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uploaded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1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nn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54952" y="1548384"/>
            <a:ext cx="5334000" cy="3959860"/>
            <a:chOff x="6854952" y="1548384"/>
            <a:chExt cx="5334000" cy="395986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4952" y="1548384"/>
              <a:ext cx="5333999" cy="3959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2215" y="1755648"/>
              <a:ext cx="4925567" cy="33467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057453" y="1750885"/>
              <a:ext cx="4935220" cy="3356610"/>
            </a:xfrm>
            <a:custGeom>
              <a:avLst/>
              <a:gdLst/>
              <a:ahLst/>
              <a:cxnLst/>
              <a:rect l="l" t="t" r="r" b="b"/>
              <a:pathLst>
                <a:path w="4935220" h="3356610">
                  <a:moveTo>
                    <a:pt x="0" y="0"/>
                  </a:moveTo>
                  <a:lnTo>
                    <a:pt x="4935093" y="0"/>
                  </a:lnTo>
                  <a:lnTo>
                    <a:pt x="4935093" y="3356229"/>
                  </a:lnTo>
                  <a:lnTo>
                    <a:pt x="0" y="33562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334</a:t>
            </a:fld>
            <a:endParaRPr spc="-60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971867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verify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whether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upload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immutable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using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Package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Manager.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>
              <a:latin typeface="Tahoma"/>
              <a:cs typeface="Tahoma"/>
            </a:endParaRPr>
          </a:p>
          <a:p>
            <a:pPr marL="12700" marR="3566160">
              <a:lnSpc>
                <a:spcPct val="160900"/>
              </a:lnSpc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9" dirty="0">
                <a:latin typeface="Tahoma"/>
                <a:cs typeface="Tahoma"/>
              </a:rPr>
              <a:t>1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" dirty="0">
                <a:latin typeface="Tahoma"/>
                <a:cs typeface="Tahoma"/>
              </a:rPr>
              <a:t>b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2</a:t>
            </a:r>
            <a:r>
              <a:rPr sz="2200" spc="-200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" dirty="0">
                <a:latin typeface="Tahoma"/>
                <a:cs typeface="Tahoma"/>
              </a:rPr>
              <a:t>b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335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92417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50" dirty="0"/>
              <a:t> </a:t>
            </a:r>
            <a:r>
              <a:rPr sz="2800" spc="-215" dirty="0"/>
              <a:t>4:</a:t>
            </a:r>
            <a:r>
              <a:rPr sz="2800" spc="-195" dirty="0"/>
              <a:t> </a:t>
            </a:r>
            <a:r>
              <a:rPr sz="2800" spc="-250" dirty="0"/>
              <a:t>Install</a:t>
            </a:r>
            <a:r>
              <a:rPr sz="2800" spc="-160" dirty="0"/>
              <a:t> </a:t>
            </a:r>
            <a:r>
              <a:rPr sz="2800" spc="-210" dirty="0"/>
              <a:t>Mutable</a:t>
            </a:r>
            <a:r>
              <a:rPr sz="2800" spc="-165" dirty="0"/>
              <a:t> </a:t>
            </a:r>
            <a:r>
              <a:rPr sz="2800" spc="-240" dirty="0"/>
              <a:t>and</a:t>
            </a:r>
            <a:r>
              <a:rPr sz="2800" spc="-190" dirty="0"/>
              <a:t> </a:t>
            </a:r>
            <a:r>
              <a:rPr sz="2800" spc="-265" dirty="0"/>
              <a:t>Immutable</a:t>
            </a:r>
            <a:r>
              <a:rPr sz="2800" spc="-195" dirty="0"/>
              <a:t> </a:t>
            </a:r>
            <a:r>
              <a:rPr sz="2800" spc="-245" dirty="0"/>
              <a:t>Content</a:t>
            </a:r>
            <a:r>
              <a:rPr sz="2800" spc="-180" dirty="0"/>
              <a:t> </a:t>
            </a:r>
            <a:r>
              <a:rPr sz="2800" spc="-265" dirty="0"/>
              <a:t>Packages</a:t>
            </a:r>
            <a:endParaRPr sz="2800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1097547"/>
            <a:ext cx="10915650" cy="2647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63119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45" dirty="0">
                <a:latin typeface="Tahoma"/>
                <a:cs typeface="Tahoma"/>
              </a:rPr>
              <a:t>Allows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programs,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pipelines,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by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authorized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technical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account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45" dirty="0">
                <a:latin typeface="Tahoma"/>
                <a:cs typeface="Tahoma"/>
              </a:rPr>
              <a:t>Allows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integration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CI/CD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pipeline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other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systems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45" dirty="0">
                <a:latin typeface="Tahoma"/>
                <a:cs typeface="Tahoma"/>
              </a:rPr>
              <a:t>An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inbound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HTTP-based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API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reads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manipulates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state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CI/CD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pipelines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45" dirty="0">
                <a:latin typeface="Tahoma"/>
                <a:cs typeface="Tahoma"/>
              </a:rPr>
              <a:t>An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outbound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event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system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receives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events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when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key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events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happen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CI/CD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pipelines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9400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560" dirty="0">
                <a:solidFill>
                  <a:srgbClr val="FF0000"/>
                </a:solidFill>
              </a:rPr>
              <a:t>I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584192" y="4255008"/>
            <a:ext cx="3218815" cy="1600200"/>
            <a:chOff x="4584192" y="4255008"/>
            <a:chExt cx="3218815" cy="160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4192" y="4255008"/>
              <a:ext cx="3218687" cy="1600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1456" y="4462272"/>
              <a:ext cx="2606039" cy="9875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86693" y="4457509"/>
              <a:ext cx="2615565" cy="997585"/>
            </a:xfrm>
            <a:custGeom>
              <a:avLst/>
              <a:gdLst/>
              <a:ahLst/>
              <a:cxnLst/>
              <a:rect l="l" t="t" r="r" b="b"/>
              <a:pathLst>
                <a:path w="2615565" h="997585">
                  <a:moveTo>
                    <a:pt x="0" y="0"/>
                  </a:moveTo>
                  <a:lnTo>
                    <a:pt x="2615565" y="0"/>
                  </a:lnTo>
                  <a:lnTo>
                    <a:pt x="2615565" y="997077"/>
                  </a:lnTo>
                  <a:lnTo>
                    <a:pt x="0" y="99707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336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946403"/>
            <a:ext cx="5594350" cy="2463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'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2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5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5" dirty="0">
                <a:latin typeface="Tahoma"/>
                <a:cs typeface="Tahoma"/>
              </a:rPr>
              <a:t>f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rm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40" dirty="0">
                <a:latin typeface="Tahoma"/>
                <a:cs typeface="Tahoma"/>
              </a:rPr>
              <a:t>Integrates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extends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Adobe’s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cloud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platform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’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45" dirty="0">
                <a:latin typeface="Tahoma"/>
                <a:cs typeface="Tahoma"/>
              </a:rPr>
              <a:t>Allows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responses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events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across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platform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5786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15" dirty="0">
                <a:solidFill>
                  <a:srgbClr val="FF0000"/>
                </a:solidFill>
              </a:rPr>
              <a:t>A</a:t>
            </a:r>
            <a:r>
              <a:rPr sz="2800" spc="-185" dirty="0">
                <a:solidFill>
                  <a:srgbClr val="FF0000"/>
                </a:solidFill>
              </a:rPr>
              <a:t>d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b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455" dirty="0">
                <a:solidFill>
                  <a:srgbClr val="FF0000"/>
                </a:solidFill>
              </a:rPr>
              <a:t>I/O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7288" y="4246791"/>
            <a:ext cx="1692551" cy="1253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0616" y="3861828"/>
            <a:ext cx="2525931" cy="161970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337</a:t>
            </a:fld>
            <a:endParaRPr spc="-6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499" y="1097547"/>
            <a:ext cx="6773545" cy="4852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80" dirty="0">
                <a:latin typeface="Tahoma"/>
                <a:cs typeface="Tahoma"/>
              </a:rPr>
              <a:t>Provides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command-line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variety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85" dirty="0">
                <a:latin typeface="Tahoma"/>
                <a:cs typeface="Tahoma"/>
              </a:rPr>
              <a:t>Provides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developers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ability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Create/delete/progress/view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pipelines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Create/delete/view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ll</a:t>
            </a:r>
            <a:r>
              <a:rPr sz="2200" spc="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10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 marR="1181100" indent="227965">
              <a:lnSpc>
                <a:spcPts val="4230"/>
              </a:lnSpc>
              <a:spcBef>
                <a:spcPts val="1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z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85" dirty="0">
                <a:latin typeface="Tahoma"/>
                <a:cs typeface="Tahoma"/>
              </a:rPr>
              <a:t>Dependencies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9" dirty="0">
                <a:latin typeface="Tahoma"/>
                <a:cs typeface="Tahoma"/>
              </a:rPr>
              <a:t>1</a:t>
            </a:r>
            <a:r>
              <a:rPr sz="2200" spc="-130" dirty="0">
                <a:latin typeface="Tahoma"/>
                <a:cs typeface="Tahoma"/>
              </a:rPr>
              <a:t>2</a:t>
            </a:r>
            <a:r>
              <a:rPr sz="2200" spc="-335" dirty="0">
                <a:latin typeface="Tahoma"/>
                <a:cs typeface="Tahoma"/>
              </a:rPr>
              <a:t>.</a:t>
            </a:r>
            <a:r>
              <a:rPr sz="2200" i="1" spc="-254" dirty="0">
                <a:latin typeface="Trebuchet MS"/>
                <a:cs typeface="Trebuchet MS"/>
              </a:rPr>
              <a:t>x</a:t>
            </a:r>
            <a:r>
              <a:rPr sz="2200" i="1" spc="-145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09" dirty="0">
                <a:latin typeface="Tahoma"/>
                <a:cs typeface="Tahoma"/>
              </a:rPr>
              <a:t>1</a:t>
            </a:r>
            <a:r>
              <a:rPr sz="2200" spc="-125" dirty="0">
                <a:latin typeface="Tahoma"/>
                <a:cs typeface="Tahoma"/>
              </a:rPr>
              <a:t>4</a:t>
            </a:r>
            <a:r>
              <a:rPr sz="2200" spc="-335" dirty="0">
                <a:latin typeface="Tahoma"/>
                <a:cs typeface="Tahoma"/>
              </a:rPr>
              <a:t>.</a:t>
            </a:r>
            <a:r>
              <a:rPr sz="2200" i="1" spc="-254" dirty="0">
                <a:latin typeface="Trebuchet MS"/>
                <a:cs typeface="Trebuchet MS"/>
              </a:rPr>
              <a:t>x</a:t>
            </a:r>
            <a:r>
              <a:rPr sz="2200" i="1" spc="-170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np</a:t>
            </a:r>
            <a:r>
              <a:rPr sz="2200" spc="-114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0801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b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565" dirty="0">
                <a:solidFill>
                  <a:srgbClr val="FF0000"/>
                </a:solidFill>
              </a:rPr>
              <a:t>I</a:t>
            </a:r>
            <a:r>
              <a:rPr sz="2800" spc="-585" dirty="0">
                <a:solidFill>
                  <a:srgbClr val="FF0000"/>
                </a:solidFill>
              </a:rPr>
              <a:t>/</a:t>
            </a:r>
            <a:r>
              <a:rPr sz="2800" spc="-200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10" dirty="0">
                <a:solidFill>
                  <a:srgbClr val="FF0000"/>
                </a:solidFill>
              </a:rPr>
              <a:t>C</a:t>
            </a:r>
            <a:r>
              <a:rPr sz="2800" spc="-190" dirty="0">
                <a:solidFill>
                  <a:srgbClr val="FF0000"/>
                </a:solidFill>
              </a:rPr>
              <a:t>L</a:t>
            </a:r>
            <a:r>
              <a:rPr sz="2800" spc="-560" dirty="0">
                <a:solidFill>
                  <a:srgbClr val="FF0000"/>
                </a:solidFill>
              </a:rPr>
              <a:t>I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315" dirty="0">
                <a:solidFill>
                  <a:srgbClr val="FF0000"/>
                </a:solidFill>
              </a:rPr>
              <a:t>(</a:t>
            </a:r>
            <a:r>
              <a:rPr sz="2800" spc="-200" dirty="0">
                <a:solidFill>
                  <a:srgbClr val="FF0000"/>
                </a:solidFill>
              </a:rPr>
              <a:t>ai</a:t>
            </a:r>
            <a:r>
              <a:rPr sz="2800" spc="-295" dirty="0">
                <a:solidFill>
                  <a:srgbClr val="FF0000"/>
                </a:solidFill>
              </a:rPr>
              <a:t>o</a:t>
            </a:r>
            <a:r>
              <a:rPr sz="2800" spc="-250" dirty="0">
                <a:solidFill>
                  <a:srgbClr val="FF0000"/>
                </a:solidFill>
              </a:rPr>
              <a:t>)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380" dirty="0">
                <a:solidFill>
                  <a:srgbClr val="FF0000"/>
                </a:solidFill>
              </a:rPr>
              <a:t>w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h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310" dirty="0">
                <a:solidFill>
                  <a:srgbClr val="FF0000"/>
                </a:solidFill>
              </a:rPr>
              <a:t>C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50" dirty="0">
                <a:solidFill>
                  <a:srgbClr val="FF0000"/>
                </a:solidFill>
              </a:rPr>
              <a:t>an</a:t>
            </a:r>
            <a:r>
              <a:rPr sz="2800" spc="-315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379720" y="4751832"/>
            <a:ext cx="6809740" cy="1978660"/>
            <a:chOff x="5379720" y="4751832"/>
            <a:chExt cx="6809740" cy="19786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9720" y="4751832"/>
              <a:ext cx="6809232" cy="19781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984" y="4959095"/>
              <a:ext cx="6504431" cy="13655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82221" y="4954333"/>
              <a:ext cx="6514465" cy="1375410"/>
            </a:xfrm>
            <a:custGeom>
              <a:avLst/>
              <a:gdLst/>
              <a:ahLst/>
              <a:cxnLst/>
              <a:rect l="l" t="t" r="r" b="b"/>
              <a:pathLst>
                <a:path w="6514465" h="1375410">
                  <a:moveTo>
                    <a:pt x="0" y="0"/>
                  </a:moveTo>
                  <a:lnTo>
                    <a:pt x="6513956" y="0"/>
                  </a:lnTo>
                  <a:lnTo>
                    <a:pt x="6513956" y="1375028"/>
                  </a:lnTo>
                  <a:lnTo>
                    <a:pt x="0" y="13750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5472" y="4959095"/>
              <a:ext cx="685800" cy="158750"/>
            </a:xfrm>
            <a:custGeom>
              <a:avLst/>
              <a:gdLst/>
              <a:ahLst/>
              <a:cxnLst/>
              <a:rect l="l" t="t" r="r" b="b"/>
              <a:pathLst>
                <a:path w="685800" h="158750">
                  <a:moveTo>
                    <a:pt x="685800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685800" y="15849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338</a:t>
            </a:fld>
            <a:endParaRPr spc="-6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6671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160" dirty="0">
                <a:solidFill>
                  <a:srgbClr val="FF0000"/>
                </a:solidFill>
              </a:rPr>
              <a:t>al</a:t>
            </a:r>
            <a:r>
              <a:rPr sz="2800" spc="-100" dirty="0">
                <a:solidFill>
                  <a:srgbClr val="FF0000"/>
                </a:solidFill>
              </a:rPr>
              <a:t>l</a:t>
            </a:r>
            <a:r>
              <a:rPr sz="2800" spc="-16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300" dirty="0">
                <a:solidFill>
                  <a:srgbClr val="FF0000"/>
                </a:solidFill>
              </a:rPr>
              <a:t>n</a:t>
            </a:r>
            <a:r>
              <a:rPr sz="2800" spc="-170" dirty="0">
                <a:solidFill>
                  <a:srgbClr val="FF0000"/>
                </a:solidFill>
              </a:rPr>
              <a:t>t</a:t>
            </a:r>
            <a:r>
              <a:rPr sz="2800" spc="-145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c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989842"/>
            <a:ext cx="8686800" cy="34124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95" dirty="0">
                <a:latin typeface="Tahoma"/>
                <a:cs typeface="Tahoma"/>
              </a:rPr>
              <a:t>Installation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305"/>
              </a:spcBef>
              <a:buSzPct val="70000"/>
              <a:buAutoNum type="arabicPeriod"/>
              <a:tabLst>
                <a:tab pos="585470" algn="l"/>
                <a:tab pos="586105" algn="l"/>
              </a:tabLst>
            </a:pPr>
            <a:r>
              <a:rPr sz="1500" spc="5" dirty="0">
                <a:latin typeface="Courier New"/>
                <a:cs typeface="Courier New"/>
              </a:rPr>
              <a:t>$ </a:t>
            </a:r>
            <a:r>
              <a:rPr sz="1500" dirty="0">
                <a:latin typeface="Courier New"/>
                <a:cs typeface="Courier New"/>
              </a:rPr>
              <a:t>npm</a:t>
            </a:r>
            <a:r>
              <a:rPr sz="1500" spc="-2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install</a:t>
            </a:r>
            <a:r>
              <a:rPr sz="1500" spc="-15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-g</a:t>
            </a:r>
            <a:r>
              <a:rPr sz="1500" spc="-2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@adobe/aio-cli</a:t>
            </a:r>
            <a:endParaRPr sz="1500">
              <a:latin typeface="Courier New"/>
              <a:cs typeface="Courier New"/>
            </a:endParaRPr>
          </a:p>
          <a:p>
            <a:pPr marL="585470" indent="-344805">
              <a:lnSpc>
                <a:spcPct val="100000"/>
              </a:lnSpc>
              <a:spcBef>
                <a:spcPts val="365"/>
              </a:spcBef>
              <a:buSzPct val="67857"/>
              <a:buAutoNum type="arabicPeriod"/>
              <a:tabLst>
                <a:tab pos="585470" algn="l"/>
                <a:tab pos="586105" algn="l"/>
              </a:tabLst>
            </a:pPr>
            <a:r>
              <a:rPr sz="1400" spc="-5" dirty="0">
                <a:latin typeface="Courier New"/>
                <a:cs typeface="Courier New"/>
              </a:rPr>
              <a:t>$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aio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plugins:install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@adobe/aio-cli-plugin-cloudmanager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80" dirty="0">
                <a:latin typeface="Tahoma"/>
                <a:cs typeface="Tahoma"/>
              </a:rPr>
              <a:t>Authentication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335"/>
              </a:spcBef>
              <a:buSzPct val="67857"/>
              <a:buAutoNum type="arabicPeriod"/>
              <a:tabLst>
                <a:tab pos="585470" algn="l"/>
                <a:tab pos="586105" algn="l"/>
              </a:tabLst>
            </a:pPr>
            <a:r>
              <a:rPr sz="1400" spc="-5" dirty="0">
                <a:latin typeface="Courier New"/>
                <a:cs typeface="Courier New"/>
              </a:rPr>
              <a:t>$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aio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auth:login</a:t>
            </a:r>
            <a:endParaRPr sz="1400">
              <a:latin typeface="Courier New"/>
              <a:cs typeface="Courier New"/>
            </a:endParaRPr>
          </a:p>
          <a:p>
            <a:pPr marL="585470" indent="-344805">
              <a:lnSpc>
                <a:spcPct val="100000"/>
              </a:lnSpc>
              <a:spcBef>
                <a:spcPts val="360"/>
              </a:spcBef>
              <a:buSzPct val="67857"/>
              <a:buAutoNum type="arabicPeriod"/>
              <a:tabLst>
                <a:tab pos="585470" algn="l"/>
                <a:tab pos="586105" algn="l"/>
              </a:tabLst>
            </a:pPr>
            <a:r>
              <a:rPr sz="1400" spc="-5" dirty="0">
                <a:latin typeface="Courier New"/>
                <a:cs typeface="Courier New"/>
              </a:rPr>
              <a:t>$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aio</a:t>
            </a:r>
            <a:r>
              <a:rPr sz="1400" spc="-10" dirty="0">
                <a:latin typeface="Courier New"/>
                <a:cs typeface="Courier New"/>
              </a:rPr>
              <a:t> cloudmanager:org:select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900" spc="-125" dirty="0">
                <a:latin typeface="Tahoma"/>
                <a:cs typeface="Tahoma"/>
              </a:rPr>
              <a:t>AIO</a:t>
            </a:r>
            <a:r>
              <a:rPr sz="1900" spc="-155" dirty="0">
                <a:latin typeface="Tahoma"/>
                <a:cs typeface="Tahoma"/>
              </a:rPr>
              <a:t> </a:t>
            </a:r>
            <a:r>
              <a:rPr sz="1900" spc="-90" dirty="0">
                <a:latin typeface="Tahoma"/>
                <a:cs typeface="Tahoma"/>
              </a:rPr>
              <a:t>authenticates</a:t>
            </a:r>
            <a:r>
              <a:rPr sz="1900" spc="-114" dirty="0">
                <a:latin typeface="Tahoma"/>
                <a:cs typeface="Tahoma"/>
              </a:rPr>
              <a:t> </a:t>
            </a:r>
            <a:r>
              <a:rPr sz="1900" spc="-95" dirty="0">
                <a:latin typeface="Tahoma"/>
                <a:cs typeface="Tahoma"/>
              </a:rPr>
              <a:t>using</a:t>
            </a:r>
            <a:r>
              <a:rPr sz="1900" spc="-140" dirty="0">
                <a:latin typeface="Tahoma"/>
                <a:cs typeface="Tahoma"/>
              </a:rPr>
              <a:t> </a:t>
            </a:r>
            <a:r>
              <a:rPr sz="1900" spc="-90" dirty="0">
                <a:latin typeface="Tahoma"/>
                <a:cs typeface="Tahoma"/>
              </a:rPr>
              <a:t>Adobe’s</a:t>
            </a:r>
            <a:r>
              <a:rPr sz="1900" spc="-140" dirty="0">
                <a:latin typeface="Tahoma"/>
                <a:cs typeface="Tahoma"/>
              </a:rPr>
              <a:t> </a:t>
            </a:r>
            <a:r>
              <a:rPr sz="1900" spc="-85" dirty="0">
                <a:latin typeface="Tahoma"/>
                <a:cs typeface="Tahoma"/>
              </a:rPr>
              <a:t>two-step</a:t>
            </a:r>
            <a:r>
              <a:rPr sz="1900" spc="-135" dirty="0">
                <a:latin typeface="Tahoma"/>
                <a:cs typeface="Tahoma"/>
              </a:rPr>
              <a:t> </a:t>
            </a:r>
            <a:r>
              <a:rPr sz="1900" spc="-75" dirty="0">
                <a:latin typeface="Tahoma"/>
                <a:cs typeface="Tahoma"/>
              </a:rPr>
              <a:t>verification</a:t>
            </a:r>
            <a:r>
              <a:rPr sz="1900" spc="-105" dirty="0">
                <a:latin typeface="Tahoma"/>
                <a:cs typeface="Tahoma"/>
              </a:rPr>
              <a:t> </a:t>
            </a:r>
            <a:r>
              <a:rPr sz="1900" spc="-85" dirty="0">
                <a:latin typeface="Tahoma"/>
                <a:cs typeface="Tahoma"/>
              </a:rPr>
              <a:t>through</a:t>
            </a:r>
            <a:r>
              <a:rPr sz="1900" spc="-185" dirty="0">
                <a:latin typeface="Tahoma"/>
                <a:cs typeface="Tahoma"/>
              </a:rPr>
              <a:t> </a:t>
            </a:r>
            <a:r>
              <a:rPr sz="1900" spc="-120" dirty="0">
                <a:latin typeface="Tahoma"/>
                <a:cs typeface="Tahoma"/>
              </a:rPr>
              <a:t>a</a:t>
            </a:r>
            <a:r>
              <a:rPr sz="1900" spc="-125" dirty="0">
                <a:latin typeface="Tahoma"/>
                <a:cs typeface="Tahoma"/>
              </a:rPr>
              <a:t> </a:t>
            </a:r>
            <a:r>
              <a:rPr sz="1900" spc="-80" dirty="0">
                <a:latin typeface="Tahoma"/>
                <a:cs typeface="Tahoma"/>
              </a:rPr>
              <a:t>web</a:t>
            </a:r>
            <a:r>
              <a:rPr sz="1900" spc="-160" dirty="0">
                <a:latin typeface="Tahoma"/>
                <a:cs typeface="Tahoma"/>
              </a:rPr>
              <a:t> </a:t>
            </a:r>
            <a:r>
              <a:rPr sz="1900" spc="-85" dirty="0">
                <a:latin typeface="Tahoma"/>
                <a:cs typeface="Tahoma"/>
              </a:rPr>
              <a:t>browser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00" spc="-75" dirty="0">
                <a:latin typeface="Tahoma"/>
                <a:cs typeface="Tahoma"/>
              </a:rPr>
              <a:t>Once</a:t>
            </a:r>
            <a:r>
              <a:rPr sz="1900" spc="-165" dirty="0">
                <a:latin typeface="Tahoma"/>
                <a:cs typeface="Tahoma"/>
              </a:rPr>
              <a:t> </a:t>
            </a:r>
            <a:r>
              <a:rPr sz="1900" spc="-95" dirty="0">
                <a:latin typeface="Tahoma"/>
                <a:cs typeface="Tahoma"/>
              </a:rPr>
              <a:t>authenticated,</a:t>
            </a:r>
            <a:r>
              <a:rPr sz="1900" spc="-110" dirty="0">
                <a:latin typeface="Tahoma"/>
                <a:cs typeface="Tahoma"/>
              </a:rPr>
              <a:t> </a:t>
            </a:r>
            <a:r>
              <a:rPr sz="1900" spc="-85" dirty="0">
                <a:latin typeface="Tahoma"/>
                <a:cs typeface="Tahoma"/>
              </a:rPr>
              <a:t>select</a:t>
            </a:r>
            <a:r>
              <a:rPr sz="1900" spc="-114" dirty="0">
                <a:latin typeface="Tahoma"/>
                <a:cs typeface="Tahoma"/>
              </a:rPr>
              <a:t> </a:t>
            </a:r>
            <a:r>
              <a:rPr sz="1900" spc="-75" dirty="0">
                <a:latin typeface="Tahoma"/>
                <a:cs typeface="Tahoma"/>
              </a:rPr>
              <a:t>your</a:t>
            </a:r>
            <a:r>
              <a:rPr sz="1900" spc="-130" dirty="0">
                <a:latin typeface="Tahoma"/>
                <a:cs typeface="Tahoma"/>
              </a:rPr>
              <a:t> </a:t>
            </a:r>
            <a:r>
              <a:rPr sz="1900" spc="-65" dirty="0">
                <a:latin typeface="Tahoma"/>
                <a:cs typeface="Tahoma"/>
              </a:rPr>
              <a:t>Adobe</a:t>
            </a:r>
            <a:r>
              <a:rPr sz="1900" spc="-165" dirty="0">
                <a:latin typeface="Tahoma"/>
                <a:cs typeface="Tahoma"/>
              </a:rPr>
              <a:t> </a:t>
            </a:r>
            <a:r>
              <a:rPr sz="1900" spc="-80" dirty="0">
                <a:latin typeface="Tahoma"/>
                <a:cs typeface="Tahoma"/>
              </a:rPr>
              <a:t>Organization</a:t>
            </a:r>
            <a:r>
              <a:rPr sz="1900" spc="-120" dirty="0">
                <a:latin typeface="Tahoma"/>
                <a:cs typeface="Tahoma"/>
              </a:rPr>
              <a:t> </a:t>
            </a:r>
            <a:r>
              <a:rPr sz="1900" spc="-85" dirty="0">
                <a:latin typeface="Tahoma"/>
                <a:cs typeface="Tahoma"/>
              </a:rPr>
              <a:t>through</a:t>
            </a:r>
            <a:r>
              <a:rPr sz="1900" spc="-175" dirty="0">
                <a:latin typeface="Tahoma"/>
                <a:cs typeface="Tahoma"/>
              </a:rPr>
              <a:t> </a:t>
            </a:r>
            <a:r>
              <a:rPr sz="1900" spc="-90" dirty="0">
                <a:latin typeface="Tahoma"/>
                <a:cs typeface="Tahoma"/>
              </a:rPr>
              <a:t>an</a:t>
            </a:r>
            <a:r>
              <a:rPr sz="1900" spc="-145" dirty="0">
                <a:latin typeface="Tahoma"/>
                <a:cs typeface="Tahoma"/>
              </a:rPr>
              <a:t> </a:t>
            </a:r>
            <a:r>
              <a:rPr sz="1900" spc="-80" dirty="0">
                <a:latin typeface="Tahoma"/>
                <a:cs typeface="Tahoma"/>
              </a:rPr>
              <a:t>interactive</a:t>
            </a:r>
            <a:r>
              <a:rPr sz="1900" spc="-114" dirty="0">
                <a:latin typeface="Tahoma"/>
                <a:cs typeface="Tahoma"/>
              </a:rPr>
              <a:t> </a:t>
            </a:r>
            <a:r>
              <a:rPr sz="1900" spc="-70" dirty="0">
                <a:latin typeface="Tahoma"/>
                <a:cs typeface="Tahoma"/>
              </a:rPr>
              <a:t>terminal</a:t>
            </a:r>
            <a:r>
              <a:rPr sz="1900" spc="-110" dirty="0">
                <a:latin typeface="Tahoma"/>
                <a:cs typeface="Tahoma"/>
              </a:rPr>
              <a:t> </a:t>
            </a:r>
            <a:r>
              <a:rPr sz="1900" spc="-70" dirty="0">
                <a:latin typeface="Tahoma"/>
                <a:cs typeface="Tahoma"/>
              </a:rPr>
              <a:t>menu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79" y="5248387"/>
            <a:ext cx="5274945" cy="891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500"/>
              </a:lnSpc>
              <a:spcBef>
                <a:spcPts val="100"/>
              </a:spcBef>
            </a:pPr>
            <a:r>
              <a:rPr sz="1900" spc="-45" dirty="0">
                <a:latin typeface="Tahoma"/>
                <a:cs typeface="Tahoma"/>
              </a:rPr>
              <a:t>D</a:t>
            </a:r>
            <a:r>
              <a:rPr sz="1900" spc="-90" dirty="0">
                <a:latin typeface="Tahoma"/>
                <a:cs typeface="Tahoma"/>
              </a:rPr>
              <a:t>e</a:t>
            </a:r>
            <a:r>
              <a:rPr sz="1900" spc="-85" dirty="0">
                <a:latin typeface="Tahoma"/>
                <a:cs typeface="Tahoma"/>
              </a:rPr>
              <a:t>t</a:t>
            </a:r>
            <a:r>
              <a:rPr sz="1900" spc="-100" dirty="0">
                <a:latin typeface="Tahoma"/>
                <a:cs typeface="Tahoma"/>
              </a:rPr>
              <a:t>a</a:t>
            </a:r>
            <a:r>
              <a:rPr sz="1900" spc="-45" dirty="0">
                <a:latin typeface="Tahoma"/>
                <a:cs typeface="Tahoma"/>
              </a:rPr>
              <a:t>i</a:t>
            </a:r>
            <a:r>
              <a:rPr sz="1900" spc="-10" dirty="0">
                <a:latin typeface="Tahoma"/>
                <a:cs typeface="Tahoma"/>
              </a:rPr>
              <a:t>l</a:t>
            </a:r>
            <a:r>
              <a:rPr sz="1900" spc="-90" dirty="0">
                <a:latin typeface="Tahoma"/>
                <a:cs typeface="Tahoma"/>
              </a:rPr>
              <a:t>e</a:t>
            </a:r>
            <a:r>
              <a:rPr sz="1900" spc="-75" dirty="0">
                <a:latin typeface="Tahoma"/>
                <a:cs typeface="Tahoma"/>
              </a:rPr>
              <a:t>d</a:t>
            </a:r>
            <a:r>
              <a:rPr sz="1900" spc="-110" dirty="0">
                <a:latin typeface="Tahoma"/>
                <a:cs typeface="Tahoma"/>
              </a:rPr>
              <a:t> </a:t>
            </a:r>
            <a:r>
              <a:rPr sz="1900" spc="-130" dirty="0">
                <a:latin typeface="Tahoma"/>
                <a:cs typeface="Tahoma"/>
              </a:rPr>
              <a:t>s</a:t>
            </a:r>
            <a:r>
              <a:rPr sz="1900" spc="-110" dirty="0">
                <a:latin typeface="Tahoma"/>
                <a:cs typeface="Tahoma"/>
              </a:rPr>
              <a:t>t</a:t>
            </a:r>
            <a:r>
              <a:rPr sz="1900" spc="-114" dirty="0">
                <a:latin typeface="Tahoma"/>
                <a:cs typeface="Tahoma"/>
              </a:rPr>
              <a:t>e</a:t>
            </a:r>
            <a:r>
              <a:rPr sz="1900" spc="-25" dirty="0">
                <a:latin typeface="Tahoma"/>
                <a:cs typeface="Tahoma"/>
              </a:rPr>
              <a:t>p</a:t>
            </a:r>
            <a:r>
              <a:rPr sz="1900" spc="-150" dirty="0">
                <a:latin typeface="Tahoma"/>
                <a:cs typeface="Tahoma"/>
              </a:rPr>
              <a:t>s</a:t>
            </a:r>
            <a:r>
              <a:rPr sz="1900" spc="-170" dirty="0">
                <a:latin typeface="Tahoma"/>
                <a:cs typeface="Tahoma"/>
              </a:rPr>
              <a:t> </a:t>
            </a:r>
            <a:r>
              <a:rPr sz="1900" spc="-65" dirty="0">
                <a:latin typeface="Tahoma"/>
                <a:cs typeface="Tahoma"/>
              </a:rPr>
              <a:t>c</a:t>
            </a:r>
            <a:r>
              <a:rPr sz="1900" spc="-85" dirty="0">
                <a:latin typeface="Tahoma"/>
                <a:cs typeface="Tahoma"/>
              </a:rPr>
              <a:t>a</a:t>
            </a:r>
            <a:r>
              <a:rPr sz="1900" spc="-95" dirty="0">
                <a:latin typeface="Tahoma"/>
                <a:cs typeface="Tahoma"/>
              </a:rPr>
              <a:t>n</a:t>
            </a:r>
            <a:r>
              <a:rPr sz="1900" spc="-155" dirty="0">
                <a:latin typeface="Tahoma"/>
                <a:cs typeface="Tahoma"/>
              </a:rPr>
              <a:t> </a:t>
            </a:r>
            <a:r>
              <a:rPr sz="1900" spc="-45" dirty="0">
                <a:latin typeface="Tahoma"/>
                <a:cs typeface="Tahoma"/>
              </a:rPr>
              <a:t>b</a:t>
            </a:r>
            <a:r>
              <a:rPr sz="1900" spc="-105" dirty="0">
                <a:latin typeface="Tahoma"/>
                <a:cs typeface="Tahoma"/>
              </a:rPr>
              <a:t>e</a:t>
            </a:r>
            <a:r>
              <a:rPr sz="1900" spc="-150" dirty="0">
                <a:latin typeface="Tahoma"/>
                <a:cs typeface="Tahoma"/>
              </a:rPr>
              <a:t> </a:t>
            </a:r>
            <a:r>
              <a:rPr sz="1900" spc="-125" dirty="0">
                <a:latin typeface="Tahoma"/>
                <a:cs typeface="Tahoma"/>
              </a:rPr>
              <a:t>f</a:t>
            </a:r>
            <a:r>
              <a:rPr sz="1900" spc="-55" dirty="0">
                <a:latin typeface="Tahoma"/>
                <a:cs typeface="Tahoma"/>
              </a:rPr>
              <a:t>o</a:t>
            </a:r>
            <a:r>
              <a:rPr sz="1900" spc="-80" dirty="0">
                <a:latin typeface="Tahoma"/>
                <a:cs typeface="Tahoma"/>
              </a:rPr>
              <a:t>u</a:t>
            </a:r>
            <a:r>
              <a:rPr sz="1900" spc="-65" dirty="0">
                <a:latin typeface="Tahoma"/>
                <a:cs typeface="Tahoma"/>
              </a:rPr>
              <a:t>nd</a:t>
            </a:r>
            <a:r>
              <a:rPr sz="1900" spc="-180" dirty="0">
                <a:latin typeface="Tahoma"/>
                <a:cs typeface="Tahoma"/>
              </a:rPr>
              <a:t> </a:t>
            </a:r>
            <a:r>
              <a:rPr sz="1900" spc="-140" dirty="0">
                <a:latin typeface="Tahoma"/>
                <a:cs typeface="Tahoma"/>
              </a:rPr>
              <a:t>a</a:t>
            </a:r>
            <a:r>
              <a:rPr sz="1900" spc="-100" dirty="0">
                <a:latin typeface="Tahoma"/>
                <a:cs typeface="Tahoma"/>
              </a:rPr>
              <a:t>t</a:t>
            </a:r>
            <a:r>
              <a:rPr sz="1900" spc="-150" dirty="0">
                <a:latin typeface="Tahoma"/>
                <a:cs typeface="Tahoma"/>
              </a:rPr>
              <a:t> </a:t>
            </a:r>
            <a:r>
              <a:rPr sz="1900" spc="-85" dirty="0">
                <a:latin typeface="Tahoma"/>
                <a:cs typeface="Tahoma"/>
              </a:rPr>
              <a:t>t</a:t>
            </a:r>
            <a:r>
              <a:rPr sz="1900" spc="-55" dirty="0">
                <a:latin typeface="Tahoma"/>
                <a:cs typeface="Tahoma"/>
              </a:rPr>
              <a:t>h</a:t>
            </a:r>
            <a:r>
              <a:rPr sz="1900" spc="-105" dirty="0">
                <a:latin typeface="Tahoma"/>
                <a:cs typeface="Tahoma"/>
              </a:rPr>
              <a:t>e</a:t>
            </a:r>
            <a:r>
              <a:rPr sz="1900" spc="-150" dirty="0">
                <a:latin typeface="Tahoma"/>
                <a:cs typeface="Tahoma"/>
              </a:rPr>
              <a:t> </a:t>
            </a:r>
            <a:r>
              <a:rPr sz="1900" spc="-145" dirty="0">
                <a:latin typeface="Tahoma"/>
                <a:cs typeface="Tahoma"/>
              </a:rPr>
              <a:t>g</a:t>
            </a:r>
            <a:r>
              <a:rPr sz="1900" spc="-10" dirty="0">
                <a:latin typeface="Tahoma"/>
                <a:cs typeface="Tahoma"/>
              </a:rPr>
              <a:t>i</a:t>
            </a:r>
            <a:r>
              <a:rPr sz="1900" spc="-85" dirty="0">
                <a:latin typeface="Tahoma"/>
                <a:cs typeface="Tahoma"/>
              </a:rPr>
              <a:t>t</a:t>
            </a:r>
            <a:r>
              <a:rPr sz="1900" spc="-60" dirty="0">
                <a:latin typeface="Tahoma"/>
                <a:cs typeface="Tahoma"/>
              </a:rPr>
              <a:t>h</a:t>
            </a:r>
            <a:r>
              <a:rPr sz="1900" spc="-80" dirty="0">
                <a:latin typeface="Tahoma"/>
                <a:cs typeface="Tahoma"/>
              </a:rPr>
              <a:t>u</a:t>
            </a:r>
            <a:r>
              <a:rPr sz="1900" spc="-75" dirty="0">
                <a:latin typeface="Tahoma"/>
                <a:cs typeface="Tahoma"/>
              </a:rPr>
              <a:t>b</a:t>
            </a:r>
            <a:r>
              <a:rPr sz="1900" spc="-160" dirty="0">
                <a:latin typeface="Tahoma"/>
                <a:cs typeface="Tahoma"/>
              </a:rPr>
              <a:t> </a:t>
            </a:r>
            <a:r>
              <a:rPr sz="1900" spc="-70" dirty="0">
                <a:latin typeface="Tahoma"/>
                <a:cs typeface="Tahoma"/>
              </a:rPr>
              <a:t>p</a:t>
            </a:r>
            <a:r>
              <a:rPr sz="1900" spc="-90" dirty="0">
                <a:latin typeface="Tahoma"/>
                <a:cs typeface="Tahoma"/>
              </a:rPr>
              <a:t>roj</a:t>
            </a:r>
            <a:r>
              <a:rPr sz="1900" spc="-95" dirty="0">
                <a:latin typeface="Tahoma"/>
                <a:cs typeface="Tahoma"/>
              </a:rPr>
              <a:t>e</a:t>
            </a:r>
            <a:r>
              <a:rPr sz="1900" spc="-40" dirty="0">
                <a:latin typeface="Tahoma"/>
                <a:cs typeface="Tahoma"/>
              </a:rPr>
              <a:t>ct</a:t>
            </a:r>
            <a:r>
              <a:rPr sz="1900" spc="-260" dirty="0">
                <a:latin typeface="Tahoma"/>
                <a:cs typeface="Tahoma"/>
              </a:rPr>
              <a:t>:  </a:t>
            </a:r>
            <a:r>
              <a:rPr sz="1900" u="sng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https://github.com/adobe/aio-cli-plugin-cloudmanager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09231" y="4315967"/>
            <a:ext cx="5379720" cy="2344420"/>
            <a:chOff x="6809231" y="4315967"/>
            <a:chExt cx="5379720" cy="23444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9231" y="4315967"/>
              <a:ext cx="5379719" cy="23439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6495" y="4523231"/>
              <a:ext cx="4767071" cy="17312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11733" y="4518469"/>
              <a:ext cx="4777105" cy="1741170"/>
            </a:xfrm>
            <a:custGeom>
              <a:avLst/>
              <a:gdLst/>
              <a:ahLst/>
              <a:cxnLst/>
              <a:rect l="l" t="t" r="r" b="b"/>
              <a:pathLst>
                <a:path w="4777105" h="1741170">
                  <a:moveTo>
                    <a:pt x="0" y="0"/>
                  </a:moveTo>
                  <a:lnTo>
                    <a:pt x="4776597" y="0"/>
                  </a:lnTo>
                  <a:lnTo>
                    <a:pt x="4776597" y="1740789"/>
                  </a:lnTo>
                  <a:lnTo>
                    <a:pt x="0" y="174078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48471" y="4553711"/>
              <a:ext cx="701040" cy="198120"/>
            </a:xfrm>
            <a:custGeom>
              <a:avLst/>
              <a:gdLst/>
              <a:ahLst/>
              <a:cxnLst/>
              <a:rect l="l" t="t" r="r" b="b"/>
              <a:pathLst>
                <a:path w="701040" h="198120">
                  <a:moveTo>
                    <a:pt x="701040" y="0"/>
                  </a:moveTo>
                  <a:lnTo>
                    <a:pt x="0" y="0"/>
                  </a:lnTo>
                  <a:lnTo>
                    <a:pt x="0" y="198119"/>
                  </a:lnTo>
                  <a:lnTo>
                    <a:pt x="701040" y="198119"/>
                  </a:lnTo>
                  <a:lnTo>
                    <a:pt x="7010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339</a:t>
            </a:fld>
            <a:endParaRPr spc="-6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0659" y="6574091"/>
            <a:ext cx="107314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15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A</a:t>
            </a:r>
            <a:r>
              <a:rPr spc="-220" dirty="0"/>
              <a:t>E</a:t>
            </a:r>
            <a:r>
              <a:rPr spc="-200" dirty="0"/>
              <a:t>M</a:t>
            </a:r>
            <a:r>
              <a:rPr spc="-210" dirty="0"/>
              <a:t> </a:t>
            </a:r>
            <a:r>
              <a:rPr spc="-180" dirty="0"/>
              <a:t>L</a:t>
            </a:r>
            <a:r>
              <a:rPr spc="-235" dirty="0"/>
              <a:t>o</a:t>
            </a:r>
            <a:r>
              <a:rPr spc="-335" dirty="0"/>
              <a:t>g</a:t>
            </a:r>
            <a:r>
              <a:rPr spc="-204" dirty="0"/>
              <a:t> </a:t>
            </a:r>
            <a:r>
              <a:rPr spc="-229" dirty="0"/>
              <a:t>F</a:t>
            </a:r>
            <a:r>
              <a:rPr spc="-145" dirty="0"/>
              <a:t>i</a:t>
            </a:r>
            <a:r>
              <a:rPr spc="-90" dirty="0"/>
              <a:t>l</a:t>
            </a:r>
            <a:r>
              <a:rPr spc="-229" dirty="0"/>
              <a:t>e</a:t>
            </a:r>
            <a:r>
              <a:rPr spc="-335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8781" y="839481"/>
            <a:ext cx="4885690" cy="380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8910">
              <a:lnSpc>
                <a:spcPct val="148700"/>
              </a:lnSpc>
              <a:spcBef>
                <a:spcPts val="100"/>
              </a:spcBef>
            </a:pP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45" dirty="0">
                <a:latin typeface="Tahoma"/>
                <a:cs typeface="Tahoma"/>
              </a:rPr>
              <a:t>g</a:t>
            </a:r>
            <a:r>
              <a:rPr sz="2400" spc="-85" dirty="0">
                <a:latin typeface="Tahoma"/>
                <a:cs typeface="Tahoma"/>
              </a:rPr>
              <a:t>gi</a:t>
            </a:r>
            <a:r>
              <a:rPr sz="2400" spc="-170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25" dirty="0">
                <a:latin typeface="Tahoma"/>
                <a:cs typeface="Tahoma"/>
              </a:rPr>
              <a:t>S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45" dirty="0">
                <a:latin typeface="Tahoma"/>
                <a:cs typeface="Tahoma"/>
              </a:rPr>
              <a:t>g</a:t>
            </a:r>
            <a:r>
              <a:rPr sz="2400" spc="-85" dirty="0">
                <a:latin typeface="Tahoma"/>
                <a:cs typeface="Tahoma"/>
              </a:rPr>
              <a:t>gi</a:t>
            </a:r>
            <a:r>
              <a:rPr sz="2400" spc="-17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g  </a:t>
            </a:r>
            <a:r>
              <a:rPr sz="2400" spc="-225" dirty="0">
                <a:latin typeface="Tahoma"/>
                <a:cs typeface="Tahoma"/>
              </a:rPr>
              <a:t>S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45" dirty="0">
                <a:latin typeface="Tahoma"/>
                <a:cs typeface="Tahoma"/>
              </a:rPr>
              <a:t>g</a:t>
            </a:r>
            <a:r>
              <a:rPr sz="2400" spc="-85" dirty="0">
                <a:latin typeface="Tahoma"/>
                <a:cs typeface="Tahoma"/>
              </a:rPr>
              <a:t>gi</a:t>
            </a:r>
            <a:r>
              <a:rPr sz="2400" spc="-170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35" dirty="0">
                <a:latin typeface="Tahoma"/>
                <a:cs typeface="Tahoma"/>
              </a:rPr>
              <a:t>r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45" dirty="0">
                <a:latin typeface="Tahoma"/>
                <a:cs typeface="Tahoma"/>
              </a:rPr>
              <a:t>g</a:t>
            </a:r>
            <a:r>
              <a:rPr sz="2400" spc="-85" dirty="0">
                <a:latin typeface="Tahoma"/>
                <a:cs typeface="Tahoma"/>
              </a:rPr>
              <a:t>gi</a:t>
            </a:r>
            <a:r>
              <a:rPr sz="2400" spc="-170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65" dirty="0">
                <a:latin typeface="Tahoma"/>
                <a:cs typeface="Tahoma"/>
              </a:rPr>
              <a:t>P</a:t>
            </a:r>
            <a:r>
              <a:rPr sz="2400" spc="-355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8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(SL</a:t>
            </a:r>
            <a:r>
              <a:rPr sz="2200" spc="-200" dirty="0">
                <a:latin typeface="Tahoma"/>
                <a:cs typeface="Tahoma"/>
              </a:rPr>
              <a:t>F4</a:t>
            </a:r>
            <a:r>
              <a:rPr sz="2200" spc="-125" dirty="0">
                <a:latin typeface="Tahoma"/>
                <a:cs typeface="Tahoma"/>
              </a:rPr>
              <a:t>J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ommo</a:t>
            </a:r>
            <a:r>
              <a:rPr sz="2200" spc="-3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75" dirty="0">
                <a:latin typeface="Tahoma"/>
                <a:cs typeface="Tahoma"/>
              </a:rPr>
              <a:t>gi</a:t>
            </a:r>
            <a:r>
              <a:rPr sz="2200" spc="-160" dirty="0">
                <a:latin typeface="Tahoma"/>
                <a:cs typeface="Tahoma"/>
              </a:rPr>
              <a:t>ng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4" dirty="0">
                <a:latin typeface="Tahoma"/>
                <a:cs typeface="Tahoma"/>
              </a:rPr>
              <a:t>Log4j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5" dirty="0">
                <a:latin typeface="Tahoma"/>
                <a:cs typeface="Tahoma"/>
              </a:rPr>
              <a:t>java.util.logging</a:t>
            </a:r>
            <a:endParaRPr sz="2200">
              <a:latin typeface="Tahoma"/>
              <a:cs typeface="Tahoma"/>
            </a:endParaRPr>
          </a:p>
          <a:p>
            <a:pPr marL="12700" marR="46355">
              <a:lnSpc>
                <a:spcPct val="100000"/>
              </a:lnSpc>
              <a:spcBef>
                <a:spcPts val="1390"/>
              </a:spcBef>
            </a:pPr>
            <a:r>
              <a:rPr sz="2400" spc="-120" dirty="0">
                <a:latin typeface="Tahoma"/>
                <a:cs typeface="Tahoma"/>
              </a:rPr>
              <a:t>By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default,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error,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access,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history,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q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35" dirty="0">
                <a:latin typeface="Tahoma"/>
                <a:cs typeface="Tahoma"/>
              </a:rPr>
              <a:t>g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-120" dirty="0">
                <a:latin typeface="Tahoma"/>
                <a:cs typeface="Tahoma"/>
              </a:rPr>
              <a:t>ce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114" dirty="0"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84504" y="727709"/>
            <a:ext cx="4498340" cy="4613910"/>
            <a:chOff x="6984504" y="727709"/>
            <a:chExt cx="4498340" cy="46139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4504" y="727709"/>
              <a:ext cx="4498072" cy="46139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802" y="922032"/>
              <a:ext cx="3911345" cy="4027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697" y="904679"/>
            <a:ext cx="9544050" cy="511873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800" spc="-5" dirty="0">
                <a:latin typeface="Courier New"/>
                <a:cs typeface="Courier New"/>
              </a:rPr>
              <a:t>$</a:t>
            </a:r>
            <a:r>
              <a:rPr sz="1800" spc="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aio</a:t>
            </a:r>
            <a:r>
              <a:rPr sz="1800" spc="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cloudmanager:environment:tail-log</a:t>
            </a:r>
            <a:r>
              <a:rPr sz="1800" spc="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ENVIRONMENTID</a:t>
            </a:r>
            <a:r>
              <a:rPr sz="1800" spc="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SERVICE</a:t>
            </a:r>
            <a:r>
              <a:rPr sz="1800" spc="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NAME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000" spc="-95" dirty="0">
                <a:latin typeface="Tahoma"/>
                <a:cs typeface="Tahoma"/>
              </a:rPr>
              <a:t>Arguments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1800" spc="-5" dirty="0">
                <a:latin typeface="Courier New"/>
                <a:cs typeface="Courier New"/>
              </a:rPr>
              <a:t>ENVIRONMENTID:</a:t>
            </a:r>
            <a:r>
              <a:rPr sz="1800" spc="-745" dirty="0">
                <a:latin typeface="Courier New"/>
                <a:cs typeface="Courier New"/>
              </a:rPr>
              <a:t> </a:t>
            </a:r>
            <a:r>
              <a:rPr sz="2000" spc="-80" dirty="0">
                <a:latin typeface="Tahoma"/>
                <a:cs typeface="Tahoma"/>
              </a:rPr>
              <a:t>Environment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85" dirty="0">
                <a:latin typeface="Tahoma"/>
                <a:cs typeface="Tahoma"/>
              </a:rPr>
              <a:t>ID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1800" spc="-5" dirty="0">
                <a:latin typeface="Courier New"/>
                <a:cs typeface="Courier New"/>
              </a:rPr>
              <a:t>SERVICE: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2000" spc="-185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s</a:t>
            </a:r>
            <a:r>
              <a:rPr sz="2000" spc="-145" dirty="0">
                <a:latin typeface="Tahoma"/>
                <a:cs typeface="Tahoma"/>
              </a:rPr>
              <a:t>e</a:t>
            </a:r>
            <a:r>
              <a:rPr sz="2000" spc="-10" dirty="0">
                <a:latin typeface="Tahoma"/>
                <a:cs typeface="Tahoma"/>
              </a:rPr>
              <a:t>r</a:t>
            </a:r>
            <a:r>
              <a:rPr sz="2000" spc="-110" dirty="0">
                <a:latin typeface="Tahoma"/>
                <a:cs typeface="Tahoma"/>
              </a:rPr>
              <a:t>v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114" dirty="0">
                <a:latin typeface="Tahoma"/>
                <a:cs typeface="Tahoma"/>
              </a:rPr>
              <a:t>ce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1800" spc="-5" dirty="0">
                <a:latin typeface="Courier New"/>
                <a:cs typeface="Courier New"/>
              </a:rPr>
              <a:t>NAME: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2000" spc="-185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-85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n</a:t>
            </a:r>
            <a:r>
              <a:rPr sz="2000" spc="-85" dirty="0">
                <a:latin typeface="Tahoma"/>
                <a:cs typeface="Tahoma"/>
              </a:rPr>
              <a:t>a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114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2000" spc="-80" dirty="0">
                <a:latin typeface="Tahoma"/>
                <a:cs typeface="Tahoma"/>
              </a:rPr>
              <a:t>Options</a:t>
            </a:r>
            <a:endParaRPr sz="2000">
              <a:latin typeface="Tahoma"/>
              <a:cs typeface="Tahoma"/>
            </a:endParaRPr>
          </a:p>
          <a:p>
            <a:pPr marL="585470" marR="1122045" indent="-344805">
              <a:lnSpc>
                <a:spcPts val="1939"/>
              </a:lnSpc>
              <a:spcBef>
                <a:spcPts val="114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1800" spc="-5" dirty="0">
                <a:latin typeface="Courier New"/>
                <a:cs typeface="Courier New"/>
              </a:rPr>
              <a:t>-p,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--programId=programId:</a:t>
            </a:r>
            <a:r>
              <a:rPr sz="1800" spc="-745" dirty="0">
                <a:latin typeface="Courier New"/>
                <a:cs typeface="Courier New"/>
              </a:rPr>
              <a:t> </a:t>
            </a:r>
            <a:r>
              <a:rPr sz="2000" spc="-120" dirty="0">
                <a:latin typeface="Tahoma"/>
                <a:cs typeface="Tahoma"/>
              </a:rPr>
              <a:t>The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programId.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spc="-229" dirty="0">
                <a:latin typeface="Tahoma"/>
                <a:cs typeface="Tahoma"/>
              </a:rPr>
              <a:t>If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not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specified,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defaults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to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-190" dirty="0">
                <a:latin typeface="Tahoma"/>
                <a:cs typeface="Tahoma"/>
              </a:rPr>
              <a:t>'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45" dirty="0">
                <a:latin typeface="Tahoma"/>
                <a:cs typeface="Tahoma"/>
              </a:rPr>
              <a:t>d</a:t>
            </a:r>
            <a:r>
              <a:rPr sz="2000" spc="-60" dirty="0">
                <a:latin typeface="Tahoma"/>
                <a:cs typeface="Tahoma"/>
              </a:rPr>
              <a:t>m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n</a:t>
            </a:r>
            <a:r>
              <a:rPr sz="2000" spc="-135" dirty="0">
                <a:latin typeface="Tahoma"/>
                <a:cs typeface="Tahoma"/>
              </a:rPr>
              <a:t>ag</a:t>
            </a:r>
            <a:r>
              <a:rPr sz="2000" spc="-140" dirty="0">
                <a:latin typeface="Tahoma"/>
                <a:cs typeface="Tahoma"/>
              </a:rPr>
              <a:t>e</a:t>
            </a:r>
            <a:r>
              <a:rPr sz="2000" spc="-125" dirty="0">
                <a:latin typeface="Tahoma"/>
                <a:cs typeface="Tahoma"/>
              </a:rPr>
              <a:t>r</a:t>
            </a:r>
            <a:r>
              <a:rPr sz="2000" spc="-60" dirty="0">
                <a:latin typeface="Tahoma"/>
                <a:cs typeface="Tahoma"/>
              </a:rPr>
              <a:t>_</a:t>
            </a:r>
            <a:r>
              <a:rPr sz="2000" spc="-120" dirty="0">
                <a:latin typeface="Tahoma"/>
                <a:cs typeface="Tahoma"/>
              </a:rPr>
              <a:t>p</a:t>
            </a:r>
            <a:r>
              <a:rPr sz="2000" spc="-65" dirty="0">
                <a:latin typeface="Tahoma"/>
                <a:cs typeface="Tahoma"/>
              </a:rPr>
              <a:t>r</a:t>
            </a:r>
            <a:r>
              <a:rPr sz="2000" spc="-85" dirty="0">
                <a:latin typeface="Tahoma"/>
                <a:cs typeface="Tahoma"/>
              </a:rPr>
              <a:t>o</a:t>
            </a:r>
            <a:r>
              <a:rPr sz="2000" spc="-160" dirty="0">
                <a:latin typeface="Tahoma"/>
                <a:cs typeface="Tahoma"/>
              </a:rPr>
              <a:t>g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35" dirty="0">
                <a:latin typeface="Tahoma"/>
                <a:cs typeface="Tahoma"/>
              </a:rPr>
              <a:t>i</a:t>
            </a:r>
            <a:r>
              <a:rPr sz="2000" spc="-30" dirty="0">
                <a:latin typeface="Tahoma"/>
                <a:cs typeface="Tahoma"/>
              </a:rPr>
              <a:t>d</a:t>
            </a:r>
            <a:r>
              <a:rPr sz="2000" spc="-120" dirty="0">
                <a:latin typeface="Tahoma"/>
                <a:cs typeface="Tahoma"/>
              </a:rPr>
              <a:t>'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-60" dirty="0">
                <a:latin typeface="Tahoma"/>
                <a:cs typeface="Tahoma"/>
              </a:rPr>
              <a:t>n</a:t>
            </a:r>
            <a:r>
              <a:rPr sz="2000" spc="-114" dirty="0">
                <a:latin typeface="Tahoma"/>
                <a:cs typeface="Tahoma"/>
              </a:rPr>
              <a:t>f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v</a:t>
            </a:r>
            <a:r>
              <a:rPr sz="2000" spc="-110" dirty="0">
                <a:latin typeface="Tahoma"/>
                <a:cs typeface="Tahoma"/>
              </a:rPr>
              <a:t>a</a:t>
            </a:r>
            <a:r>
              <a:rPr sz="2000" spc="-30" dirty="0">
                <a:latin typeface="Tahoma"/>
                <a:cs typeface="Tahoma"/>
              </a:rPr>
              <a:t>l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114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ts val="2175"/>
              </a:lnSpc>
              <a:spcBef>
                <a:spcPts val="71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1800" spc="-5" dirty="0">
                <a:latin typeface="Courier New"/>
                <a:cs typeface="Courier New"/>
              </a:rPr>
              <a:t>--imsContextName=imsContextName: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2000" spc="-90" dirty="0">
                <a:latin typeface="Tahoma"/>
                <a:cs typeface="Tahoma"/>
              </a:rPr>
              <a:t>Alternate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IMS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context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name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to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use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instead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of</a:t>
            </a:r>
            <a:endParaRPr sz="2000">
              <a:latin typeface="Tahoma"/>
              <a:cs typeface="Tahoma"/>
            </a:endParaRPr>
          </a:p>
          <a:p>
            <a:pPr marL="585470">
              <a:lnSpc>
                <a:spcPts val="1935"/>
              </a:lnSpc>
            </a:pPr>
            <a:r>
              <a:rPr sz="1800" spc="-5" dirty="0">
                <a:latin typeface="Courier New"/>
                <a:cs typeface="Courier New"/>
              </a:rPr>
              <a:t>aio-cli-plugin-cloudmanager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000">
              <a:latin typeface="Courier New"/>
              <a:cs typeface="Courier New"/>
            </a:endParaRPr>
          </a:p>
          <a:p>
            <a:pPr marL="12700" marR="3670935">
              <a:lnSpc>
                <a:spcPct val="146000"/>
              </a:lnSpc>
              <a:spcBef>
                <a:spcPts val="1325"/>
              </a:spcBef>
            </a:pPr>
            <a:r>
              <a:rPr sz="2000" spc="-355" dirty="0">
                <a:latin typeface="Tahoma"/>
                <a:cs typeface="Tahoma"/>
              </a:rPr>
              <a:t>T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s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105" dirty="0">
                <a:latin typeface="Tahoma"/>
                <a:cs typeface="Tahoma"/>
              </a:rPr>
              <a:t>o</a:t>
            </a:r>
            <a:r>
              <a:rPr sz="2000" spc="-55" dirty="0">
                <a:latin typeface="Tahoma"/>
                <a:cs typeface="Tahoma"/>
              </a:rPr>
              <a:t>r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110" dirty="0">
                <a:latin typeface="Tahoma"/>
                <a:cs typeface="Tahoma"/>
              </a:rPr>
              <a:t>x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80" dirty="0">
                <a:latin typeface="Tahoma"/>
                <a:cs typeface="Tahoma"/>
              </a:rPr>
              <a:t>p</a:t>
            </a:r>
            <a:r>
              <a:rPr sz="2000" spc="-40" dirty="0">
                <a:latin typeface="Tahoma"/>
                <a:cs typeface="Tahoma"/>
              </a:rPr>
              <a:t>l</a:t>
            </a:r>
            <a:r>
              <a:rPr sz="2000" spc="-75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c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45" dirty="0">
                <a:latin typeface="Tahoma"/>
                <a:cs typeface="Tahoma"/>
              </a:rPr>
              <a:t>m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55" dirty="0">
                <a:latin typeface="Tahoma"/>
                <a:cs typeface="Tahoma"/>
              </a:rPr>
              <a:t>d</a:t>
            </a:r>
            <a:r>
              <a:rPr sz="2000" spc="-105" dirty="0">
                <a:latin typeface="Tahoma"/>
                <a:cs typeface="Tahoma"/>
              </a:rPr>
              <a:t>s</a:t>
            </a:r>
            <a:r>
              <a:rPr sz="2000" spc="-300" dirty="0">
                <a:latin typeface="Tahoma"/>
                <a:cs typeface="Tahoma"/>
              </a:rPr>
              <a:t>,</a:t>
            </a:r>
            <a:r>
              <a:rPr sz="2000" spc="-19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v</a:t>
            </a:r>
            <a:r>
              <a:rPr sz="2000" spc="-45" dirty="0">
                <a:latin typeface="Tahoma"/>
                <a:cs typeface="Tahoma"/>
              </a:rPr>
              <a:t>i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w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5" dirty="0">
                <a:latin typeface="Tahoma"/>
                <a:cs typeface="Tahoma"/>
              </a:rPr>
              <a:t>i</a:t>
            </a:r>
            <a:r>
              <a:rPr sz="2000" spc="-100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80" dirty="0">
                <a:latin typeface="Tahoma"/>
                <a:cs typeface="Tahoma"/>
              </a:rPr>
              <a:t>b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p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-130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j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40" dirty="0">
                <a:latin typeface="Tahoma"/>
                <a:cs typeface="Tahoma"/>
              </a:rPr>
              <a:t>c</a:t>
            </a:r>
            <a:r>
              <a:rPr sz="2000" spc="-50" dirty="0">
                <a:latin typeface="Tahoma"/>
                <a:cs typeface="Tahoma"/>
              </a:rPr>
              <a:t>t</a:t>
            </a:r>
            <a:r>
              <a:rPr sz="2000" spc="-275" dirty="0">
                <a:latin typeface="Tahoma"/>
                <a:cs typeface="Tahoma"/>
              </a:rPr>
              <a:t>:  </a:t>
            </a:r>
            <a:r>
              <a:rPr sz="2000" u="sng" spc="-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https://github.com/adobe/aio-cli-plugin-cloudmanager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340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5687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>
                <a:solidFill>
                  <a:srgbClr val="FF0000"/>
                </a:solidFill>
              </a:rPr>
              <a:t>E</a:t>
            </a:r>
            <a:r>
              <a:rPr sz="2800" spc="-350" dirty="0">
                <a:solidFill>
                  <a:srgbClr val="FF0000"/>
                </a:solidFill>
              </a:rPr>
              <a:t>x</a:t>
            </a:r>
            <a:r>
              <a:rPr sz="2800" spc="-215" dirty="0">
                <a:solidFill>
                  <a:srgbClr val="FF0000"/>
                </a:solidFill>
              </a:rPr>
              <a:t>a</a:t>
            </a:r>
            <a:r>
              <a:rPr sz="2800" spc="-325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175" dirty="0">
                <a:solidFill>
                  <a:srgbClr val="FF0000"/>
                </a:solidFill>
              </a:rPr>
              <a:t>ai</a:t>
            </a:r>
            <a:r>
              <a:rPr sz="2800" spc="-225" dirty="0">
                <a:solidFill>
                  <a:srgbClr val="FF0000"/>
                </a:solidFill>
              </a:rPr>
              <a:t>o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75" dirty="0">
                <a:solidFill>
                  <a:srgbClr val="FF0000"/>
                </a:solidFill>
              </a:rPr>
              <a:t>mm</a:t>
            </a:r>
            <a:r>
              <a:rPr sz="2800" spc="-250" dirty="0">
                <a:solidFill>
                  <a:srgbClr val="FF0000"/>
                </a:solidFill>
              </a:rPr>
              <a:t>an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endParaRPr sz="2800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20796" y="3952239"/>
            <a:ext cx="4251325" cy="1783080"/>
            <a:chOff x="3320796" y="3952239"/>
            <a:chExt cx="4251325" cy="178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091" y="3952239"/>
              <a:ext cx="3152647" cy="17825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20796" y="4878323"/>
              <a:ext cx="2059305" cy="0"/>
            </a:xfrm>
            <a:custGeom>
              <a:avLst/>
              <a:gdLst/>
              <a:ahLst/>
              <a:cxnLst/>
              <a:rect l="l" t="t" r="r" b="b"/>
              <a:pathLst>
                <a:path w="2059304">
                  <a:moveTo>
                    <a:pt x="0" y="0"/>
                  </a:moveTo>
                  <a:lnTo>
                    <a:pt x="2058847" y="0"/>
                  </a:lnTo>
                </a:path>
              </a:pathLst>
            </a:custGeom>
            <a:ln w="82550">
              <a:solidFill>
                <a:srgbClr val="6D6D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8366" y="4754488"/>
              <a:ext cx="248285" cy="247650"/>
            </a:xfrm>
            <a:custGeom>
              <a:avLst/>
              <a:gdLst/>
              <a:ahLst/>
              <a:cxnLst/>
              <a:rect l="l" t="t" r="r" b="b"/>
              <a:pathLst>
                <a:path w="248285" h="247650">
                  <a:moveTo>
                    <a:pt x="12" y="0"/>
                  </a:moveTo>
                  <a:lnTo>
                    <a:pt x="0" y="247650"/>
                  </a:lnTo>
                  <a:lnTo>
                    <a:pt x="247662" y="1238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52716" y="1802189"/>
            <a:ext cx="5775960" cy="9874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470"/>
              </a:spcBef>
            </a:pPr>
            <a:r>
              <a:rPr spc="-295" dirty="0">
                <a:solidFill>
                  <a:srgbClr val="FF0000"/>
                </a:solidFill>
              </a:rPr>
              <a:t>Demonstration</a:t>
            </a: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200" spc="-150" dirty="0">
                <a:solidFill>
                  <a:srgbClr val="FF0000"/>
                </a:solidFill>
              </a:rPr>
              <a:t>Tail</a:t>
            </a:r>
            <a:r>
              <a:rPr sz="2200" spc="-175" dirty="0">
                <a:solidFill>
                  <a:srgbClr val="FF0000"/>
                </a:solidFill>
              </a:rPr>
              <a:t> </a:t>
            </a:r>
            <a:r>
              <a:rPr sz="2200" spc="-180" dirty="0">
                <a:solidFill>
                  <a:srgbClr val="FF0000"/>
                </a:solidFill>
              </a:rPr>
              <a:t>the</a:t>
            </a:r>
            <a:r>
              <a:rPr sz="2200" spc="-165" dirty="0">
                <a:solidFill>
                  <a:srgbClr val="FF0000"/>
                </a:solidFill>
              </a:rPr>
              <a:t> </a:t>
            </a:r>
            <a:r>
              <a:rPr sz="2200" spc="-175" dirty="0">
                <a:solidFill>
                  <a:srgbClr val="FF0000"/>
                </a:solidFill>
              </a:rPr>
              <a:t>Logs</a:t>
            </a:r>
            <a:r>
              <a:rPr sz="2200" spc="-160" dirty="0">
                <a:solidFill>
                  <a:srgbClr val="FF0000"/>
                </a:solidFill>
              </a:rPr>
              <a:t> </a:t>
            </a:r>
            <a:r>
              <a:rPr sz="2200" spc="-195" dirty="0">
                <a:solidFill>
                  <a:srgbClr val="FF0000"/>
                </a:solidFill>
              </a:rPr>
              <a:t>Using</a:t>
            </a:r>
            <a:r>
              <a:rPr sz="2200" spc="-170" dirty="0">
                <a:solidFill>
                  <a:srgbClr val="FF0000"/>
                </a:solidFill>
              </a:rPr>
              <a:t> </a:t>
            </a:r>
            <a:r>
              <a:rPr sz="2200" spc="-135" dirty="0">
                <a:solidFill>
                  <a:srgbClr val="FF0000"/>
                </a:solidFill>
              </a:rPr>
              <a:t>aio-cli</a:t>
            </a:r>
            <a:r>
              <a:rPr sz="2200" spc="-165" dirty="0">
                <a:solidFill>
                  <a:srgbClr val="FF0000"/>
                </a:solidFill>
              </a:rPr>
              <a:t> Cloud</a:t>
            </a:r>
            <a:r>
              <a:rPr sz="2200" spc="-135" dirty="0">
                <a:solidFill>
                  <a:srgbClr val="FF0000"/>
                </a:solidFill>
              </a:rPr>
              <a:t> </a:t>
            </a:r>
            <a:r>
              <a:rPr sz="2200" spc="-195" dirty="0">
                <a:solidFill>
                  <a:srgbClr val="FF0000"/>
                </a:solidFill>
              </a:rPr>
              <a:t>Manager </a:t>
            </a:r>
            <a:r>
              <a:rPr sz="2200" spc="-165" dirty="0">
                <a:solidFill>
                  <a:srgbClr val="FF0000"/>
                </a:solidFill>
              </a:rPr>
              <a:t>Plugin</a:t>
            </a:r>
            <a:endParaRPr sz="22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0143" y="4498847"/>
            <a:ext cx="2209799" cy="10210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28707" y="4028912"/>
            <a:ext cx="331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Tahoma"/>
                <a:cs typeface="Tahoma"/>
              </a:rPr>
              <a:t>En</a:t>
            </a:r>
            <a:r>
              <a:rPr sz="1800" spc="-75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n</a:t>
            </a: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-80" dirty="0">
                <a:latin typeface="Tahoma"/>
                <a:cs typeface="Tahoma"/>
              </a:rPr>
              <a:t>en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335" dirty="0">
                <a:latin typeface="Tahoma"/>
                <a:cs typeface="Tahoma"/>
              </a:rPr>
              <a:t>&gt;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…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335" dirty="0">
                <a:latin typeface="Tahoma"/>
                <a:cs typeface="Tahoma"/>
              </a:rPr>
              <a:t>&gt;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D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w</a:t>
            </a:r>
            <a:r>
              <a:rPr sz="1800" spc="-15" dirty="0">
                <a:latin typeface="Tahoma"/>
                <a:cs typeface="Tahoma"/>
              </a:rPr>
              <a:t>nl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a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L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g</a:t>
            </a:r>
            <a:r>
              <a:rPr sz="1800" spc="-125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341</a:t>
            </a:fld>
            <a:endParaRPr spc="-6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415" y="1097025"/>
            <a:ext cx="5785485" cy="395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allows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add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custom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domain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50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7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nner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19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dd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me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dd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X</a:t>
            </a:r>
            <a:r>
              <a:rPr sz="2200" spc="-165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k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me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15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S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tt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k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15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S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Updating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deleting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custom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domain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name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8779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60" dirty="0">
                <a:solidFill>
                  <a:srgbClr val="FF0000"/>
                </a:solidFill>
              </a:rPr>
              <a:t>C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185" dirty="0">
                <a:solidFill>
                  <a:srgbClr val="FF0000"/>
                </a:solidFill>
              </a:rPr>
              <a:t>ai</a:t>
            </a:r>
            <a:r>
              <a:rPr sz="2800" spc="-250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an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95" dirty="0">
                <a:solidFill>
                  <a:srgbClr val="FF0000"/>
                </a:solidFill>
              </a:rPr>
              <a:t>N</a:t>
            </a:r>
            <a:r>
              <a:rPr sz="2800" spc="-36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6504431" y="551688"/>
            <a:ext cx="4815840" cy="4928870"/>
            <a:chOff x="6504431" y="551688"/>
            <a:chExt cx="4815840" cy="4928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4431" y="865632"/>
              <a:ext cx="4815838" cy="46146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695" y="1072895"/>
              <a:ext cx="4203191" cy="40020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06933" y="1068133"/>
              <a:ext cx="4213225" cy="4011929"/>
            </a:xfrm>
            <a:custGeom>
              <a:avLst/>
              <a:gdLst/>
              <a:ahLst/>
              <a:cxnLst/>
              <a:rect l="l" t="t" r="r" b="b"/>
              <a:pathLst>
                <a:path w="4213225" h="4011929">
                  <a:moveTo>
                    <a:pt x="0" y="0"/>
                  </a:moveTo>
                  <a:lnTo>
                    <a:pt x="4212717" y="0"/>
                  </a:lnTo>
                  <a:lnTo>
                    <a:pt x="4212717" y="4011549"/>
                  </a:lnTo>
                  <a:lnTo>
                    <a:pt x="0" y="40115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1695" y="551688"/>
              <a:ext cx="1191767" cy="36880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342</a:t>
            </a:fld>
            <a:endParaRPr spc="-6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233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/>
              <a:t>K</a:t>
            </a:r>
            <a:r>
              <a:rPr sz="2800" spc="-200" dirty="0"/>
              <a:t>e</a:t>
            </a:r>
            <a:r>
              <a:rPr sz="2800" spc="-245" dirty="0"/>
              <a:t>y</a:t>
            </a:r>
            <a:r>
              <a:rPr sz="2800" spc="-220" dirty="0"/>
              <a:t> </a:t>
            </a:r>
            <a:r>
              <a:rPr sz="2800" spc="-395" dirty="0"/>
              <a:t>T</a:t>
            </a:r>
            <a:r>
              <a:rPr sz="2800" spc="-220" dirty="0"/>
              <a:t>a</a:t>
            </a:r>
            <a:r>
              <a:rPr sz="2800" spc="-254" dirty="0"/>
              <a:t>k</a:t>
            </a:r>
            <a:r>
              <a:rPr sz="2800" spc="-225" dirty="0"/>
              <a:t>e</a:t>
            </a:r>
            <a:r>
              <a:rPr sz="2800" spc="-290" dirty="0"/>
              <a:t>a</a:t>
            </a:r>
            <a:r>
              <a:rPr sz="2800" spc="-430" dirty="0"/>
              <a:t>w</a:t>
            </a:r>
            <a:r>
              <a:rPr sz="2800" spc="-315" dirty="0"/>
              <a:t>a</a:t>
            </a:r>
            <a:r>
              <a:rPr sz="2800" spc="-175" dirty="0"/>
              <a:t>y</a:t>
            </a:r>
            <a:r>
              <a:rPr sz="2800" spc="-290" dirty="0"/>
              <a:t>s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343</a:t>
            </a:fld>
            <a:endParaRPr spc="-6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215900" indent="-344805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20" dirty="0"/>
              <a:t>The</a:t>
            </a:r>
            <a:r>
              <a:rPr spc="-190" dirty="0"/>
              <a:t> </a:t>
            </a:r>
            <a:r>
              <a:rPr spc="-70" dirty="0"/>
              <a:t>Cloud</a:t>
            </a:r>
            <a:r>
              <a:rPr spc="-165" dirty="0"/>
              <a:t> </a:t>
            </a:r>
            <a:r>
              <a:rPr spc="-85" dirty="0"/>
              <a:t>Manager</a:t>
            </a:r>
            <a:r>
              <a:rPr spc="-225" dirty="0"/>
              <a:t> </a:t>
            </a:r>
            <a:r>
              <a:rPr spc="-20" dirty="0"/>
              <a:t>AEM</a:t>
            </a:r>
            <a:r>
              <a:rPr spc="-180" dirty="0"/>
              <a:t> </a:t>
            </a:r>
            <a:r>
              <a:rPr spc="-75" dirty="0"/>
              <a:t>environment</a:t>
            </a:r>
            <a:r>
              <a:rPr spc="-250" dirty="0"/>
              <a:t> </a:t>
            </a:r>
            <a:r>
              <a:rPr spc="-95" dirty="0"/>
              <a:t>consists</a:t>
            </a:r>
            <a:r>
              <a:rPr spc="-200" dirty="0"/>
              <a:t> </a:t>
            </a:r>
            <a:r>
              <a:rPr spc="-110" dirty="0"/>
              <a:t>of</a:t>
            </a:r>
            <a:r>
              <a:rPr spc="-180" dirty="0"/>
              <a:t> </a:t>
            </a:r>
            <a:r>
              <a:rPr spc="-95" dirty="0"/>
              <a:t>an</a:t>
            </a:r>
            <a:r>
              <a:rPr spc="-165" dirty="0"/>
              <a:t> </a:t>
            </a:r>
            <a:r>
              <a:rPr spc="-90" dirty="0"/>
              <a:t>author</a:t>
            </a:r>
            <a:r>
              <a:rPr spc="-200" dirty="0"/>
              <a:t> </a:t>
            </a:r>
            <a:r>
              <a:rPr spc="-95" dirty="0"/>
              <a:t>service</a:t>
            </a:r>
            <a:r>
              <a:rPr spc="-190" dirty="0"/>
              <a:t> </a:t>
            </a:r>
            <a:r>
              <a:rPr spc="-85" dirty="0"/>
              <a:t>and</a:t>
            </a:r>
            <a:r>
              <a:rPr spc="-185" dirty="0"/>
              <a:t> </a:t>
            </a:r>
            <a:r>
              <a:rPr spc="-95" dirty="0"/>
              <a:t>zero</a:t>
            </a:r>
            <a:r>
              <a:rPr spc="-175" dirty="0"/>
              <a:t> </a:t>
            </a:r>
            <a:r>
              <a:rPr spc="-85" dirty="0"/>
              <a:t>or</a:t>
            </a:r>
            <a:r>
              <a:rPr spc="-155" dirty="0"/>
              <a:t> </a:t>
            </a:r>
            <a:r>
              <a:rPr spc="-75" dirty="0"/>
              <a:t>more </a:t>
            </a:r>
            <a:r>
              <a:rPr spc="-675" dirty="0"/>
              <a:t> </a:t>
            </a:r>
            <a:r>
              <a:rPr spc="-70" dirty="0"/>
              <a:t>publish</a:t>
            </a:r>
            <a:r>
              <a:rPr spc="-210" dirty="0"/>
              <a:t> </a:t>
            </a:r>
            <a:r>
              <a:rPr spc="-95" dirty="0"/>
              <a:t>services</a:t>
            </a:r>
          </a:p>
          <a:p>
            <a:pPr marL="356870" marR="13081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00" dirty="0"/>
              <a:t>Logging</a:t>
            </a:r>
            <a:r>
              <a:rPr spc="-210" dirty="0"/>
              <a:t> </a:t>
            </a:r>
            <a:r>
              <a:rPr spc="-85" dirty="0"/>
              <a:t>is</a:t>
            </a:r>
            <a:r>
              <a:rPr spc="-180" dirty="0"/>
              <a:t> </a:t>
            </a:r>
            <a:r>
              <a:rPr spc="-135" dirty="0"/>
              <a:t>a</a:t>
            </a:r>
            <a:r>
              <a:rPr spc="-170" dirty="0"/>
              <a:t> </a:t>
            </a:r>
            <a:r>
              <a:rPr spc="-65" dirty="0"/>
              <a:t>critical</a:t>
            </a:r>
            <a:r>
              <a:rPr spc="-210" dirty="0"/>
              <a:t> </a:t>
            </a:r>
            <a:r>
              <a:rPr spc="-70" dirty="0"/>
              <a:t>function</a:t>
            </a:r>
            <a:r>
              <a:rPr spc="-220" dirty="0"/>
              <a:t> </a:t>
            </a:r>
            <a:r>
              <a:rPr spc="-110" dirty="0"/>
              <a:t>for</a:t>
            </a:r>
            <a:r>
              <a:rPr spc="-155" dirty="0"/>
              <a:t> </a:t>
            </a:r>
            <a:r>
              <a:rPr spc="-105" dirty="0"/>
              <a:t>debugging</a:t>
            </a:r>
            <a:r>
              <a:rPr spc="-235" dirty="0"/>
              <a:t> </a:t>
            </a:r>
            <a:r>
              <a:rPr spc="-85" dirty="0"/>
              <a:t>and</a:t>
            </a:r>
            <a:r>
              <a:rPr spc="-190" dirty="0"/>
              <a:t> </a:t>
            </a:r>
            <a:r>
              <a:rPr spc="-95" dirty="0"/>
              <a:t>understanding</a:t>
            </a:r>
            <a:r>
              <a:rPr spc="-210" dirty="0"/>
              <a:t> </a:t>
            </a:r>
            <a:r>
              <a:rPr spc="-85" dirty="0"/>
              <a:t>code</a:t>
            </a:r>
            <a:r>
              <a:rPr spc="-170" dirty="0"/>
              <a:t> </a:t>
            </a:r>
            <a:r>
              <a:rPr spc="-80" dirty="0"/>
              <a:t>execution</a:t>
            </a:r>
            <a:r>
              <a:rPr spc="-235" dirty="0"/>
              <a:t> </a:t>
            </a:r>
            <a:r>
              <a:rPr spc="-55" dirty="0"/>
              <a:t>on</a:t>
            </a:r>
            <a:r>
              <a:rPr spc="-170" dirty="0"/>
              <a:t> </a:t>
            </a:r>
            <a:r>
              <a:rPr spc="-45" dirty="0"/>
              <a:t>local </a:t>
            </a:r>
            <a:r>
              <a:rPr spc="-670" dirty="0"/>
              <a:t> </a:t>
            </a:r>
            <a:r>
              <a:rPr spc="-85" dirty="0"/>
              <a:t>and</a:t>
            </a:r>
            <a:r>
              <a:rPr spc="-200" dirty="0"/>
              <a:t> </a:t>
            </a:r>
            <a:r>
              <a:rPr spc="-60" dirty="0"/>
              <a:t>cloud</a:t>
            </a:r>
            <a:r>
              <a:rPr spc="-200" dirty="0"/>
              <a:t> </a:t>
            </a:r>
            <a:r>
              <a:rPr spc="-75" dirty="0"/>
              <a:t>development</a:t>
            </a:r>
            <a:r>
              <a:rPr spc="-210" dirty="0"/>
              <a:t> </a:t>
            </a:r>
            <a:r>
              <a:rPr spc="-80" dirty="0"/>
              <a:t>environments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20" dirty="0"/>
              <a:t>The</a:t>
            </a:r>
            <a:r>
              <a:rPr spc="-195" dirty="0"/>
              <a:t> </a:t>
            </a:r>
            <a:r>
              <a:rPr spc="-75" dirty="0"/>
              <a:t>Developer</a:t>
            </a:r>
            <a:r>
              <a:rPr spc="-200" dirty="0"/>
              <a:t> </a:t>
            </a:r>
            <a:r>
              <a:rPr spc="-75" dirty="0"/>
              <a:t>Console</a:t>
            </a:r>
            <a:r>
              <a:rPr spc="-220" dirty="0"/>
              <a:t> </a:t>
            </a:r>
            <a:r>
              <a:rPr spc="-85" dirty="0"/>
              <a:t>provides</a:t>
            </a:r>
            <a:r>
              <a:rPr spc="-175" dirty="0"/>
              <a:t> </a:t>
            </a:r>
            <a:r>
              <a:rPr spc="-114" dirty="0"/>
              <a:t>access</a:t>
            </a:r>
            <a:r>
              <a:rPr spc="-229" dirty="0"/>
              <a:t> </a:t>
            </a:r>
            <a:r>
              <a:rPr spc="-85" dirty="0"/>
              <a:t>to</a:t>
            </a:r>
            <a:r>
              <a:rPr spc="-175" dirty="0"/>
              <a:t> </a:t>
            </a:r>
            <a:r>
              <a:rPr spc="-80" dirty="0"/>
              <a:t>developer</a:t>
            </a:r>
            <a:r>
              <a:rPr spc="-180" dirty="0"/>
              <a:t> </a:t>
            </a:r>
            <a:r>
              <a:rPr spc="-70" dirty="0"/>
              <a:t>tools</a:t>
            </a:r>
            <a:r>
              <a:rPr spc="-180" dirty="0"/>
              <a:t> </a:t>
            </a:r>
            <a:r>
              <a:rPr spc="-85" dirty="0"/>
              <a:t>available</a:t>
            </a:r>
            <a:r>
              <a:rPr spc="-190" dirty="0"/>
              <a:t> </a:t>
            </a:r>
            <a:r>
              <a:rPr spc="-45" dirty="0"/>
              <a:t>in</a:t>
            </a:r>
            <a:r>
              <a:rPr spc="-195" dirty="0"/>
              <a:t> </a:t>
            </a:r>
            <a:r>
              <a:rPr spc="-45" dirty="0"/>
              <a:t>local</a:t>
            </a:r>
            <a:r>
              <a:rPr spc="-185" dirty="0"/>
              <a:t> </a:t>
            </a:r>
            <a:r>
              <a:rPr spc="-75" dirty="0"/>
              <a:t>installs</a:t>
            </a:r>
          </a:p>
          <a:p>
            <a:pPr marL="356870" marR="385445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10" dirty="0"/>
              <a:t>cp2fm</a:t>
            </a:r>
            <a:r>
              <a:rPr spc="-204" dirty="0"/>
              <a:t> </a:t>
            </a:r>
            <a:r>
              <a:rPr spc="-105" dirty="0"/>
              <a:t>transforms</a:t>
            </a:r>
            <a:r>
              <a:rPr spc="-150" dirty="0"/>
              <a:t> </a:t>
            </a:r>
            <a:r>
              <a:rPr spc="-45" dirty="0"/>
              <a:t>locally</a:t>
            </a:r>
            <a:r>
              <a:rPr spc="-195" dirty="0"/>
              <a:t> </a:t>
            </a:r>
            <a:r>
              <a:rPr spc="-85" dirty="0"/>
              <a:t>assembled</a:t>
            </a:r>
            <a:r>
              <a:rPr spc="-260" dirty="0"/>
              <a:t> </a:t>
            </a:r>
            <a:r>
              <a:rPr spc="-85" dirty="0"/>
              <a:t>content</a:t>
            </a:r>
            <a:r>
              <a:rPr spc="-204" dirty="0"/>
              <a:t> </a:t>
            </a:r>
            <a:r>
              <a:rPr spc="-114" dirty="0"/>
              <a:t>packages</a:t>
            </a:r>
            <a:r>
              <a:rPr spc="-225" dirty="0"/>
              <a:t> </a:t>
            </a:r>
            <a:r>
              <a:rPr spc="-60" dirty="0"/>
              <a:t>into</a:t>
            </a:r>
            <a:r>
              <a:rPr spc="-200" dirty="0"/>
              <a:t> </a:t>
            </a:r>
            <a:r>
              <a:rPr spc="-95" dirty="0"/>
              <a:t>an</a:t>
            </a:r>
            <a:r>
              <a:rPr spc="-165" dirty="0"/>
              <a:t> </a:t>
            </a:r>
            <a:r>
              <a:rPr spc="-85" dirty="0"/>
              <a:t>artifact</a:t>
            </a:r>
            <a:r>
              <a:rPr spc="-200" dirty="0"/>
              <a:t> </a:t>
            </a:r>
            <a:r>
              <a:rPr spc="-85" dirty="0"/>
              <a:t>conforming</a:t>
            </a:r>
            <a:r>
              <a:rPr spc="-235" dirty="0"/>
              <a:t> </a:t>
            </a:r>
            <a:r>
              <a:rPr spc="-80" dirty="0"/>
              <a:t>to </a:t>
            </a:r>
            <a:r>
              <a:rPr spc="-675" dirty="0"/>
              <a:t> </a:t>
            </a:r>
            <a:r>
              <a:rPr spc="-85" dirty="0"/>
              <a:t>the</a:t>
            </a:r>
            <a:r>
              <a:rPr spc="-204" dirty="0"/>
              <a:t> </a:t>
            </a:r>
            <a:r>
              <a:rPr spc="-100" dirty="0"/>
              <a:t>Sling</a:t>
            </a:r>
            <a:r>
              <a:rPr spc="-215" dirty="0"/>
              <a:t> </a:t>
            </a:r>
            <a:r>
              <a:rPr spc="-114" dirty="0"/>
              <a:t>Feature</a:t>
            </a:r>
            <a:r>
              <a:rPr spc="-200" dirty="0"/>
              <a:t> </a:t>
            </a:r>
            <a:r>
              <a:rPr spc="-20" dirty="0"/>
              <a:t>Model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85" dirty="0"/>
              <a:t>Content</a:t>
            </a:r>
            <a:r>
              <a:rPr spc="-235" dirty="0"/>
              <a:t> </a:t>
            </a:r>
            <a:r>
              <a:rPr spc="-114" dirty="0"/>
              <a:t>packages</a:t>
            </a:r>
            <a:r>
              <a:rPr spc="-235" dirty="0"/>
              <a:t> </a:t>
            </a:r>
            <a:r>
              <a:rPr spc="-75" dirty="0"/>
              <a:t>cannot</a:t>
            </a:r>
            <a:r>
              <a:rPr spc="-204" dirty="0"/>
              <a:t> </a:t>
            </a:r>
            <a:r>
              <a:rPr spc="-70" dirty="0"/>
              <a:t>mix</a:t>
            </a:r>
            <a:r>
              <a:rPr spc="-190" dirty="0"/>
              <a:t> </a:t>
            </a:r>
            <a:r>
              <a:rPr spc="-70" dirty="0"/>
              <a:t>mutable</a:t>
            </a:r>
            <a:r>
              <a:rPr spc="-200" dirty="0"/>
              <a:t> </a:t>
            </a:r>
            <a:r>
              <a:rPr spc="-85" dirty="0"/>
              <a:t>and</a:t>
            </a:r>
            <a:r>
              <a:rPr spc="-215" dirty="0"/>
              <a:t> </a:t>
            </a:r>
            <a:r>
              <a:rPr spc="-60" dirty="0"/>
              <a:t>immutable</a:t>
            </a:r>
            <a:r>
              <a:rPr spc="-200" dirty="0"/>
              <a:t> </a:t>
            </a:r>
            <a:r>
              <a:rPr spc="-85" dirty="0"/>
              <a:t>content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70" dirty="0"/>
              <a:t>Cloud</a:t>
            </a:r>
            <a:r>
              <a:rPr spc="-170" dirty="0"/>
              <a:t> </a:t>
            </a:r>
            <a:r>
              <a:rPr spc="-85" dirty="0"/>
              <a:t>Manager</a:t>
            </a:r>
            <a:r>
              <a:rPr spc="-225" dirty="0"/>
              <a:t> </a:t>
            </a:r>
            <a:r>
              <a:rPr spc="-135" dirty="0"/>
              <a:t>API</a:t>
            </a:r>
            <a:r>
              <a:rPr spc="-185" dirty="0"/>
              <a:t> </a:t>
            </a:r>
            <a:r>
              <a:rPr spc="-85" dirty="0"/>
              <a:t>and</a:t>
            </a:r>
            <a:r>
              <a:rPr spc="-190" dirty="0"/>
              <a:t> </a:t>
            </a:r>
            <a:r>
              <a:rPr spc="-55" dirty="0"/>
              <a:t>aio-cli</a:t>
            </a:r>
            <a:r>
              <a:rPr spc="-195" dirty="0"/>
              <a:t> </a:t>
            </a:r>
            <a:r>
              <a:rPr spc="-70" dirty="0"/>
              <a:t>Cloud</a:t>
            </a:r>
            <a:r>
              <a:rPr spc="-165" dirty="0"/>
              <a:t> </a:t>
            </a:r>
            <a:r>
              <a:rPr spc="-85" dirty="0"/>
              <a:t>Manager</a:t>
            </a:r>
            <a:r>
              <a:rPr spc="-229" dirty="0"/>
              <a:t> </a:t>
            </a:r>
            <a:r>
              <a:rPr spc="-80" dirty="0"/>
              <a:t>plugin</a:t>
            </a:r>
            <a:r>
              <a:rPr spc="-165" dirty="0"/>
              <a:t> </a:t>
            </a:r>
            <a:r>
              <a:rPr spc="-50" dirty="0"/>
              <a:t>allow</a:t>
            </a:r>
            <a:r>
              <a:rPr spc="-150" dirty="0"/>
              <a:t> </a:t>
            </a:r>
            <a:r>
              <a:rPr spc="-90" dirty="0"/>
              <a:t>integration</a:t>
            </a:r>
            <a:r>
              <a:rPr spc="-215" dirty="0"/>
              <a:t> </a:t>
            </a:r>
            <a:r>
              <a:rPr spc="-85" dirty="0"/>
              <a:t>and</a:t>
            </a:r>
            <a:r>
              <a:rPr spc="-185" dirty="0"/>
              <a:t> </a:t>
            </a:r>
            <a:r>
              <a:rPr spc="-80" dirty="0"/>
              <a:t>automation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741" y="6554010"/>
            <a:ext cx="213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2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42756" y="6554010"/>
            <a:ext cx="197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3016" y="6542885"/>
            <a:ext cx="97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088" y="1752601"/>
            <a:ext cx="3672840" cy="4502150"/>
          </a:xfrm>
          <a:custGeom>
            <a:avLst/>
            <a:gdLst/>
            <a:ahLst/>
            <a:cxnLst/>
            <a:rect l="l" t="t" r="r" b="b"/>
            <a:pathLst>
              <a:path w="3672840" h="4502150">
                <a:moveTo>
                  <a:pt x="3305555" y="0"/>
                </a:moveTo>
                <a:lnTo>
                  <a:pt x="367284" y="0"/>
                </a:lnTo>
                <a:lnTo>
                  <a:pt x="321212" y="2861"/>
                </a:lnTo>
                <a:lnTo>
                  <a:pt x="276849" y="11217"/>
                </a:lnTo>
                <a:lnTo>
                  <a:pt x="234537" y="24722"/>
                </a:lnTo>
                <a:lnTo>
                  <a:pt x="194622" y="43033"/>
                </a:lnTo>
                <a:lnTo>
                  <a:pt x="157447" y="65805"/>
                </a:lnTo>
                <a:lnTo>
                  <a:pt x="123356" y="92694"/>
                </a:lnTo>
                <a:lnTo>
                  <a:pt x="92694" y="123356"/>
                </a:lnTo>
                <a:lnTo>
                  <a:pt x="65805" y="157447"/>
                </a:lnTo>
                <a:lnTo>
                  <a:pt x="43033" y="194622"/>
                </a:lnTo>
                <a:lnTo>
                  <a:pt x="24722" y="234537"/>
                </a:lnTo>
                <a:lnTo>
                  <a:pt x="11217" y="276849"/>
                </a:lnTo>
                <a:lnTo>
                  <a:pt x="2861" y="321212"/>
                </a:lnTo>
                <a:lnTo>
                  <a:pt x="0" y="367284"/>
                </a:lnTo>
                <a:lnTo>
                  <a:pt x="0" y="4134612"/>
                </a:lnTo>
                <a:lnTo>
                  <a:pt x="2861" y="4180683"/>
                </a:lnTo>
                <a:lnTo>
                  <a:pt x="11217" y="4225046"/>
                </a:lnTo>
                <a:lnTo>
                  <a:pt x="24722" y="4267358"/>
                </a:lnTo>
                <a:lnTo>
                  <a:pt x="43033" y="4307273"/>
                </a:lnTo>
                <a:lnTo>
                  <a:pt x="65805" y="4344448"/>
                </a:lnTo>
                <a:lnTo>
                  <a:pt x="92694" y="4378539"/>
                </a:lnTo>
                <a:lnTo>
                  <a:pt x="123356" y="4409201"/>
                </a:lnTo>
                <a:lnTo>
                  <a:pt x="157447" y="4436090"/>
                </a:lnTo>
                <a:lnTo>
                  <a:pt x="194622" y="4458862"/>
                </a:lnTo>
                <a:lnTo>
                  <a:pt x="234537" y="4477173"/>
                </a:lnTo>
                <a:lnTo>
                  <a:pt x="276849" y="4490678"/>
                </a:lnTo>
                <a:lnTo>
                  <a:pt x="321212" y="4499034"/>
                </a:lnTo>
                <a:lnTo>
                  <a:pt x="367284" y="4501896"/>
                </a:lnTo>
                <a:lnTo>
                  <a:pt x="3305555" y="4501896"/>
                </a:lnTo>
                <a:lnTo>
                  <a:pt x="3351627" y="4499034"/>
                </a:lnTo>
                <a:lnTo>
                  <a:pt x="3395990" y="4490678"/>
                </a:lnTo>
                <a:lnTo>
                  <a:pt x="3438302" y="4477173"/>
                </a:lnTo>
                <a:lnTo>
                  <a:pt x="3478217" y="4458862"/>
                </a:lnTo>
                <a:lnTo>
                  <a:pt x="3515392" y="4436090"/>
                </a:lnTo>
                <a:lnTo>
                  <a:pt x="3549483" y="4409201"/>
                </a:lnTo>
                <a:lnTo>
                  <a:pt x="3580145" y="4378539"/>
                </a:lnTo>
                <a:lnTo>
                  <a:pt x="3607034" y="4344448"/>
                </a:lnTo>
                <a:lnTo>
                  <a:pt x="3629806" y="4307273"/>
                </a:lnTo>
                <a:lnTo>
                  <a:pt x="3648117" y="4267358"/>
                </a:lnTo>
                <a:lnTo>
                  <a:pt x="3661622" y="4225046"/>
                </a:lnTo>
                <a:lnTo>
                  <a:pt x="3669978" y="4180683"/>
                </a:lnTo>
                <a:lnTo>
                  <a:pt x="3672840" y="4134612"/>
                </a:lnTo>
                <a:lnTo>
                  <a:pt x="3672840" y="367284"/>
                </a:lnTo>
                <a:lnTo>
                  <a:pt x="3669978" y="321212"/>
                </a:lnTo>
                <a:lnTo>
                  <a:pt x="3661622" y="276849"/>
                </a:lnTo>
                <a:lnTo>
                  <a:pt x="3648117" y="234537"/>
                </a:lnTo>
                <a:lnTo>
                  <a:pt x="3629806" y="194622"/>
                </a:lnTo>
                <a:lnTo>
                  <a:pt x="3607034" y="157447"/>
                </a:lnTo>
                <a:lnTo>
                  <a:pt x="3580145" y="123356"/>
                </a:lnTo>
                <a:lnTo>
                  <a:pt x="3549483" y="92694"/>
                </a:lnTo>
                <a:lnTo>
                  <a:pt x="3515392" y="65805"/>
                </a:lnTo>
                <a:lnTo>
                  <a:pt x="3478217" y="43033"/>
                </a:lnTo>
                <a:lnTo>
                  <a:pt x="3438302" y="24722"/>
                </a:lnTo>
                <a:lnTo>
                  <a:pt x="3395990" y="11217"/>
                </a:lnTo>
                <a:lnTo>
                  <a:pt x="3351627" y="2861"/>
                </a:lnTo>
                <a:lnTo>
                  <a:pt x="3305555" y="0"/>
                </a:lnTo>
                <a:close/>
              </a:path>
            </a:pathLst>
          </a:custGeom>
          <a:solidFill>
            <a:srgbClr val="DADD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25531" y="2209990"/>
            <a:ext cx="1271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w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y</a:t>
            </a:r>
            <a:r>
              <a:rPr sz="2400" spc="-60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es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6148" y="3093213"/>
            <a:ext cx="2966720" cy="1381760"/>
            <a:chOff x="676148" y="3093213"/>
            <a:chExt cx="2966720" cy="1381760"/>
          </a:xfrm>
        </p:grpSpPr>
        <p:sp>
          <p:nvSpPr>
            <p:cNvPr id="8" name="object 8"/>
            <p:cNvSpPr/>
            <p:nvPr/>
          </p:nvSpPr>
          <p:spPr>
            <a:xfrm>
              <a:off x="688848" y="3105913"/>
              <a:ext cx="2941320" cy="1356360"/>
            </a:xfrm>
            <a:custGeom>
              <a:avLst/>
              <a:gdLst/>
              <a:ahLst/>
              <a:cxnLst/>
              <a:rect l="l" t="t" r="r" b="b"/>
              <a:pathLst>
                <a:path w="2941320" h="1356360">
                  <a:moveTo>
                    <a:pt x="2805684" y="0"/>
                  </a:moveTo>
                  <a:lnTo>
                    <a:pt x="135636" y="0"/>
                  </a:lnTo>
                  <a:lnTo>
                    <a:pt x="92766" y="6915"/>
                  </a:lnTo>
                  <a:lnTo>
                    <a:pt x="55533" y="26171"/>
                  </a:lnTo>
                  <a:lnTo>
                    <a:pt x="26171" y="55533"/>
                  </a:lnTo>
                  <a:lnTo>
                    <a:pt x="6915" y="92766"/>
                  </a:lnTo>
                  <a:lnTo>
                    <a:pt x="0" y="135636"/>
                  </a:lnTo>
                  <a:lnTo>
                    <a:pt x="0" y="1220724"/>
                  </a:lnTo>
                  <a:lnTo>
                    <a:pt x="6915" y="1263593"/>
                  </a:lnTo>
                  <a:lnTo>
                    <a:pt x="26171" y="1300826"/>
                  </a:lnTo>
                  <a:lnTo>
                    <a:pt x="55533" y="1330188"/>
                  </a:lnTo>
                  <a:lnTo>
                    <a:pt x="92766" y="1349444"/>
                  </a:lnTo>
                  <a:lnTo>
                    <a:pt x="135636" y="1356360"/>
                  </a:lnTo>
                  <a:lnTo>
                    <a:pt x="2805684" y="1356360"/>
                  </a:lnTo>
                  <a:lnTo>
                    <a:pt x="2848553" y="1349444"/>
                  </a:lnTo>
                  <a:lnTo>
                    <a:pt x="2885786" y="1330188"/>
                  </a:lnTo>
                  <a:lnTo>
                    <a:pt x="2915148" y="1300826"/>
                  </a:lnTo>
                  <a:lnTo>
                    <a:pt x="2934404" y="1263593"/>
                  </a:lnTo>
                  <a:lnTo>
                    <a:pt x="2941320" y="1220724"/>
                  </a:lnTo>
                  <a:lnTo>
                    <a:pt x="2941320" y="135636"/>
                  </a:lnTo>
                  <a:lnTo>
                    <a:pt x="2934404" y="92766"/>
                  </a:lnTo>
                  <a:lnTo>
                    <a:pt x="2915148" y="55533"/>
                  </a:lnTo>
                  <a:lnTo>
                    <a:pt x="2885786" y="26171"/>
                  </a:lnTo>
                  <a:lnTo>
                    <a:pt x="2848553" y="6915"/>
                  </a:lnTo>
                  <a:lnTo>
                    <a:pt x="280568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8848" y="3105913"/>
              <a:ext cx="2941320" cy="1356360"/>
            </a:xfrm>
            <a:custGeom>
              <a:avLst/>
              <a:gdLst/>
              <a:ahLst/>
              <a:cxnLst/>
              <a:rect l="l" t="t" r="r" b="b"/>
              <a:pathLst>
                <a:path w="2941320" h="1356360">
                  <a:moveTo>
                    <a:pt x="0" y="135636"/>
                  </a:moveTo>
                  <a:lnTo>
                    <a:pt x="6915" y="92766"/>
                  </a:lnTo>
                  <a:lnTo>
                    <a:pt x="26171" y="55533"/>
                  </a:lnTo>
                  <a:lnTo>
                    <a:pt x="55533" y="26171"/>
                  </a:lnTo>
                  <a:lnTo>
                    <a:pt x="92766" y="6915"/>
                  </a:lnTo>
                  <a:lnTo>
                    <a:pt x="135636" y="0"/>
                  </a:lnTo>
                  <a:lnTo>
                    <a:pt x="2805684" y="0"/>
                  </a:lnTo>
                  <a:lnTo>
                    <a:pt x="2848553" y="6915"/>
                  </a:lnTo>
                  <a:lnTo>
                    <a:pt x="2885786" y="26171"/>
                  </a:lnTo>
                  <a:lnTo>
                    <a:pt x="2915148" y="55533"/>
                  </a:lnTo>
                  <a:lnTo>
                    <a:pt x="2934404" y="92766"/>
                  </a:lnTo>
                  <a:lnTo>
                    <a:pt x="2941320" y="135636"/>
                  </a:lnTo>
                  <a:lnTo>
                    <a:pt x="2941320" y="1220724"/>
                  </a:lnTo>
                  <a:lnTo>
                    <a:pt x="2934404" y="1263593"/>
                  </a:lnTo>
                  <a:lnTo>
                    <a:pt x="2915148" y="1300826"/>
                  </a:lnTo>
                  <a:lnTo>
                    <a:pt x="2885786" y="1330188"/>
                  </a:lnTo>
                  <a:lnTo>
                    <a:pt x="2848553" y="1349444"/>
                  </a:lnTo>
                  <a:lnTo>
                    <a:pt x="2805684" y="1356360"/>
                  </a:lnTo>
                  <a:lnTo>
                    <a:pt x="135636" y="1356360"/>
                  </a:lnTo>
                  <a:lnTo>
                    <a:pt x="92766" y="1349444"/>
                  </a:lnTo>
                  <a:lnTo>
                    <a:pt x="55533" y="1330188"/>
                  </a:lnTo>
                  <a:lnTo>
                    <a:pt x="26171" y="1300826"/>
                  </a:lnTo>
                  <a:lnTo>
                    <a:pt x="6915" y="1263593"/>
                  </a:lnTo>
                  <a:lnTo>
                    <a:pt x="0" y="1220724"/>
                  </a:lnTo>
                  <a:lnTo>
                    <a:pt x="0" y="135636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98500" y="3600062"/>
            <a:ext cx="25203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ine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6148" y="4656834"/>
            <a:ext cx="2966720" cy="1384935"/>
            <a:chOff x="676148" y="4656834"/>
            <a:chExt cx="2966720" cy="1384935"/>
          </a:xfrm>
        </p:grpSpPr>
        <p:sp>
          <p:nvSpPr>
            <p:cNvPr id="12" name="object 12"/>
            <p:cNvSpPr/>
            <p:nvPr/>
          </p:nvSpPr>
          <p:spPr>
            <a:xfrm>
              <a:off x="688848" y="4669534"/>
              <a:ext cx="2941320" cy="1359535"/>
            </a:xfrm>
            <a:custGeom>
              <a:avLst/>
              <a:gdLst/>
              <a:ahLst/>
              <a:cxnLst/>
              <a:rect l="l" t="t" r="r" b="b"/>
              <a:pathLst>
                <a:path w="2941320" h="1359535">
                  <a:moveTo>
                    <a:pt x="2805379" y="0"/>
                  </a:moveTo>
                  <a:lnTo>
                    <a:pt x="135940" y="0"/>
                  </a:lnTo>
                  <a:lnTo>
                    <a:pt x="92971" y="6929"/>
                  </a:lnTo>
                  <a:lnTo>
                    <a:pt x="55654" y="26227"/>
                  </a:lnTo>
                  <a:lnTo>
                    <a:pt x="26227" y="55654"/>
                  </a:lnTo>
                  <a:lnTo>
                    <a:pt x="6929" y="92971"/>
                  </a:lnTo>
                  <a:lnTo>
                    <a:pt x="0" y="135940"/>
                  </a:lnTo>
                  <a:lnTo>
                    <a:pt x="0" y="1223467"/>
                  </a:lnTo>
                  <a:lnTo>
                    <a:pt x="6929" y="1266436"/>
                  </a:lnTo>
                  <a:lnTo>
                    <a:pt x="26227" y="1303753"/>
                  </a:lnTo>
                  <a:lnTo>
                    <a:pt x="55654" y="1333180"/>
                  </a:lnTo>
                  <a:lnTo>
                    <a:pt x="92971" y="1352478"/>
                  </a:lnTo>
                  <a:lnTo>
                    <a:pt x="135940" y="1359408"/>
                  </a:lnTo>
                  <a:lnTo>
                    <a:pt x="2805379" y="1359408"/>
                  </a:lnTo>
                  <a:lnTo>
                    <a:pt x="2848348" y="1352478"/>
                  </a:lnTo>
                  <a:lnTo>
                    <a:pt x="2885665" y="1333180"/>
                  </a:lnTo>
                  <a:lnTo>
                    <a:pt x="2915092" y="1303753"/>
                  </a:lnTo>
                  <a:lnTo>
                    <a:pt x="2934390" y="1266436"/>
                  </a:lnTo>
                  <a:lnTo>
                    <a:pt x="2941320" y="1223467"/>
                  </a:lnTo>
                  <a:lnTo>
                    <a:pt x="2941320" y="135940"/>
                  </a:lnTo>
                  <a:lnTo>
                    <a:pt x="2934390" y="92971"/>
                  </a:lnTo>
                  <a:lnTo>
                    <a:pt x="2915092" y="55654"/>
                  </a:lnTo>
                  <a:lnTo>
                    <a:pt x="2885665" y="26227"/>
                  </a:lnTo>
                  <a:lnTo>
                    <a:pt x="2848348" y="6929"/>
                  </a:lnTo>
                  <a:lnTo>
                    <a:pt x="2805379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8848" y="4669534"/>
              <a:ext cx="2941320" cy="1359535"/>
            </a:xfrm>
            <a:custGeom>
              <a:avLst/>
              <a:gdLst/>
              <a:ahLst/>
              <a:cxnLst/>
              <a:rect l="l" t="t" r="r" b="b"/>
              <a:pathLst>
                <a:path w="2941320" h="1359535">
                  <a:moveTo>
                    <a:pt x="0" y="135940"/>
                  </a:moveTo>
                  <a:lnTo>
                    <a:pt x="6929" y="92971"/>
                  </a:lnTo>
                  <a:lnTo>
                    <a:pt x="26227" y="55654"/>
                  </a:lnTo>
                  <a:lnTo>
                    <a:pt x="55654" y="26227"/>
                  </a:lnTo>
                  <a:lnTo>
                    <a:pt x="92971" y="6929"/>
                  </a:lnTo>
                  <a:lnTo>
                    <a:pt x="135940" y="0"/>
                  </a:lnTo>
                  <a:lnTo>
                    <a:pt x="2805379" y="0"/>
                  </a:lnTo>
                  <a:lnTo>
                    <a:pt x="2848348" y="6929"/>
                  </a:lnTo>
                  <a:lnTo>
                    <a:pt x="2885665" y="26227"/>
                  </a:lnTo>
                  <a:lnTo>
                    <a:pt x="2915092" y="55654"/>
                  </a:lnTo>
                  <a:lnTo>
                    <a:pt x="2934390" y="92971"/>
                  </a:lnTo>
                  <a:lnTo>
                    <a:pt x="2941320" y="135940"/>
                  </a:lnTo>
                  <a:lnTo>
                    <a:pt x="2941320" y="1223467"/>
                  </a:lnTo>
                  <a:lnTo>
                    <a:pt x="2934390" y="1266436"/>
                  </a:lnTo>
                  <a:lnTo>
                    <a:pt x="2915092" y="1303753"/>
                  </a:lnTo>
                  <a:lnTo>
                    <a:pt x="2885665" y="1333180"/>
                  </a:lnTo>
                  <a:lnTo>
                    <a:pt x="2848348" y="1352478"/>
                  </a:lnTo>
                  <a:lnTo>
                    <a:pt x="2805379" y="1359408"/>
                  </a:lnTo>
                  <a:lnTo>
                    <a:pt x="135940" y="1359408"/>
                  </a:lnTo>
                  <a:lnTo>
                    <a:pt x="92971" y="1352478"/>
                  </a:lnTo>
                  <a:lnTo>
                    <a:pt x="55654" y="1333180"/>
                  </a:lnTo>
                  <a:lnTo>
                    <a:pt x="26227" y="1303753"/>
                  </a:lnTo>
                  <a:lnTo>
                    <a:pt x="6929" y="1266436"/>
                  </a:lnTo>
                  <a:lnTo>
                    <a:pt x="0" y="1223467"/>
                  </a:lnTo>
                  <a:lnTo>
                    <a:pt x="0" y="135940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54532" y="5166362"/>
            <a:ext cx="20085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ine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58055" y="1752601"/>
            <a:ext cx="3672840" cy="4502150"/>
          </a:xfrm>
          <a:custGeom>
            <a:avLst/>
            <a:gdLst/>
            <a:ahLst/>
            <a:cxnLst/>
            <a:rect l="l" t="t" r="r" b="b"/>
            <a:pathLst>
              <a:path w="3672840" h="4502150">
                <a:moveTo>
                  <a:pt x="3305555" y="0"/>
                </a:moveTo>
                <a:lnTo>
                  <a:pt x="367284" y="0"/>
                </a:lnTo>
                <a:lnTo>
                  <a:pt x="321212" y="2861"/>
                </a:lnTo>
                <a:lnTo>
                  <a:pt x="276849" y="11217"/>
                </a:lnTo>
                <a:lnTo>
                  <a:pt x="234537" y="24722"/>
                </a:lnTo>
                <a:lnTo>
                  <a:pt x="194622" y="43033"/>
                </a:lnTo>
                <a:lnTo>
                  <a:pt x="157447" y="65805"/>
                </a:lnTo>
                <a:lnTo>
                  <a:pt x="123356" y="92694"/>
                </a:lnTo>
                <a:lnTo>
                  <a:pt x="92694" y="123356"/>
                </a:lnTo>
                <a:lnTo>
                  <a:pt x="65805" y="157447"/>
                </a:lnTo>
                <a:lnTo>
                  <a:pt x="43033" y="194622"/>
                </a:lnTo>
                <a:lnTo>
                  <a:pt x="24722" y="234537"/>
                </a:lnTo>
                <a:lnTo>
                  <a:pt x="11217" y="276849"/>
                </a:lnTo>
                <a:lnTo>
                  <a:pt x="2861" y="321212"/>
                </a:lnTo>
                <a:lnTo>
                  <a:pt x="0" y="367284"/>
                </a:lnTo>
                <a:lnTo>
                  <a:pt x="0" y="4134612"/>
                </a:lnTo>
                <a:lnTo>
                  <a:pt x="2861" y="4180683"/>
                </a:lnTo>
                <a:lnTo>
                  <a:pt x="11217" y="4225046"/>
                </a:lnTo>
                <a:lnTo>
                  <a:pt x="24722" y="4267358"/>
                </a:lnTo>
                <a:lnTo>
                  <a:pt x="43033" y="4307273"/>
                </a:lnTo>
                <a:lnTo>
                  <a:pt x="65805" y="4344448"/>
                </a:lnTo>
                <a:lnTo>
                  <a:pt x="92694" y="4378539"/>
                </a:lnTo>
                <a:lnTo>
                  <a:pt x="123356" y="4409201"/>
                </a:lnTo>
                <a:lnTo>
                  <a:pt x="157447" y="4436090"/>
                </a:lnTo>
                <a:lnTo>
                  <a:pt x="194622" y="4458862"/>
                </a:lnTo>
                <a:lnTo>
                  <a:pt x="234537" y="4477173"/>
                </a:lnTo>
                <a:lnTo>
                  <a:pt x="276849" y="4490678"/>
                </a:lnTo>
                <a:lnTo>
                  <a:pt x="321212" y="4499034"/>
                </a:lnTo>
                <a:lnTo>
                  <a:pt x="367284" y="4501896"/>
                </a:lnTo>
                <a:lnTo>
                  <a:pt x="3305555" y="4501896"/>
                </a:lnTo>
                <a:lnTo>
                  <a:pt x="3351627" y="4499034"/>
                </a:lnTo>
                <a:lnTo>
                  <a:pt x="3395990" y="4490678"/>
                </a:lnTo>
                <a:lnTo>
                  <a:pt x="3438302" y="4477173"/>
                </a:lnTo>
                <a:lnTo>
                  <a:pt x="3478217" y="4458862"/>
                </a:lnTo>
                <a:lnTo>
                  <a:pt x="3515392" y="4436090"/>
                </a:lnTo>
                <a:lnTo>
                  <a:pt x="3549483" y="4409201"/>
                </a:lnTo>
                <a:lnTo>
                  <a:pt x="3580145" y="4378539"/>
                </a:lnTo>
                <a:lnTo>
                  <a:pt x="3607034" y="4344448"/>
                </a:lnTo>
                <a:lnTo>
                  <a:pt x="3629806" y="4307273"/>
                </a:lnTo>
                <a:lnTo>
                  <a:pt x="3648117" y="4267358"/>
                </a:lnTo>
                <a:lnTo>
                  <a:pt x="3661622" y="4225046"/>
                </a:lnTo>
                <a:lnTo>
                  <a:pt x="3669978" y="4180683"/>
                </a:lnTo>
                <a:lnTo>
                  <a:pt x="3672840" y="4134612"/>
                </a:lnTo>
                <a:lnTo>
                  <a:pt x="3672840" y="367284"/>
                </a:lnTo>
                <a:lnTo>
                  <a:pt x="3669978" y="321212"/>
                </a:lnTo>
                <a:lnTo>
                  <a:pt x="3661622" y="276849"/>
                </a:lnTo>
                <a:lnTo>
                  <a:pt x="3648117" y="234537"/>
                </a:lnTo>
                <a:lnTo>
                  <a:pt x="3629806" y="194622"/>
                </a:lnTo>
                <a:lnTo>
                  <a:pt x="3607034" y="157447"/>
                </a:lnTo>
                <a:lnTo>
                  <a:pt x="3580145" y="123356"/>
                </a:lnTo>
                <a:lnTo>
                  <a:pt x="3549483" y="92694"/>
                </a:lnTo>
                <a:lnTo>
                  <a:pt x="3515392" y="65805"/>
                </a:lnTo>
                <a:lnTo>
                  <a:pt x="3478217" y="43033"/>
                </a:lnTo>
                <a:lnTo>
                  <a:pt x="3438302" y="24722"/>
                </a:lnTo>
                <a:lnTo>
                  <a:pt x="3395990" y="11217"/>
                </a:lnTo>
                <a:lnTo>
                  <a:pt x="3351627" y="2861"/>
                </a:lnTo>
                <a:lnTo>
                  <a:pt x="3305555" y="0"/>
                </a:lnTo>
                <a:close/>
              </a:path>
            </a:pathLst>
          </a:custGeom>
          <a:solidFill>
            <a:srgbClr val="DADD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60490" y="2209990"/>
            <a:ext cx="2265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ahoma"/>
                <a:cs typeface="Tahoma"/>
              </a:rPr>
              <a:t>A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80" dirty="0">
                <a:latin typeface="Tahoma"/>
                <a:cs typeface="Tahoma"/>
              </a:rPr>
              <a:t>t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-30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4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14" dirty="0">
                <a:latin typeface="Tahoma"/>
                <a:cs typeface="Tahoma"/>
              </a:rPr>
              <a:t>e</a:t>
            </a:r>
            <a:r>
              <a:rPr sz="2400" spc="-165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25" dirty="0">
                <a:latin typeface="Tahoma"/>
                <a:cs typeface="Tahoma"/>
              </a:rPr>
              <a:t>i</a:t>
            </a:r>
            <a:r>
              <a:rPr sz="2400" spc="-120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26355" y="3093213"/>
            <a:ext cx="2966720" cy="1381760"/>
            <a:chOff x="4626355" y="3093213"/>
            <a:chExt cx="2966720" cy="1381760"/>
          </a:xfrm>
        </p:grpSpPr>
        <p:sp>
          <p:nvSpPr>
            <p:cNvPr id="18" name="object 18"/>
            <p:cNvSpPr/>
            <p:nvPr/>
          </p:nvSpPr>
          <p:spPr>
            <a:xfrm>
              <a:off x="4639055" y="3105913"/>
              <a:ext cx="2941320" cy="1356360"/>
            </a:xfrm>
            <a:custGeom>
              <a:avLst/>
              <a:gdLst/>
              <a:ahLst/>
              <a:cxnLst/>
              <a:rect l="l" t="t" r="r" b="b"/>
              <a:pathLst>
                <a:path w="2941320" h="1356360">
                  <a:moveTo>
                    <a:pt x="2805684" y="0"/>
                  </a:moveTo>
                  <a:lnTo>
                    <a:pt x="135636" y="0"/>
                  </a:lnTo>
                  <a:lnTo>
                    <a:pt x="92766" y="6915"/>
                  </a:lnTo>
                  <a:lnTo>
                    <a:pt x="55533" y="26171"/>
                  </a:lnTo>
                  <a:lnTo>
                    <a:pt x="26171" y="55533"/>
                  </a:lnTo>
                  <a:lnTo>
                    <a:pt x="6915" y="92766"/>
                  </a:lnTo>
                  <a:lnTo>
                    <a:pt x="0" y="135636"/>
                  </a:lnTo>
                  <a:lnTo>
                    <a:pt x="0" y="1220724"/>
                  </a:lnTo>
                  <a:lnTo>
                    <a:pt x="6915" y="1263593"/>
                  </a:lnTo>
                  <a:lnTo>
                    <a:pt x="26171" y="1300826"/>
                  </a:lnTo>
                  <a:lnTo>
                    <a:pt x="55533" y="1330188"/>
                  </a:lnTo>
                  <a:lnTo>
                    <a:pt x="92766" y="1349444"/>
                  </a:lnTo>
                  <a:lnTo>
                    <a:pt x="135636" y="1356360"/>
                  </a:lnTo>
                  <a:lnTo>
                    <a:pt x="2805684" y="1356360"/>
                  </a:lnTo>
                  <a:lnTo>
                    <a:pt x="2848553" y="1349444"/>
                  </a:lnTo>
                  <a:lnTo>
                    <a:pt x="2885786" y="1330188"/>
                  </a:lnTo>
                  <a:lnTo>
                    <a:pt x="2915148" y="1300826"/>
                  </a:lnTo>
                  <a:lnTo>
                    <a:pt x="2934404" y="1263593"/>
                  </a:lnTo>
                  <a:lnTo>
                    <a:pt x="2941320" y="1220724"/>
                  </a:lnTo>
                  <a:lnTo>
                    <a:pt x="2941320" y="135636"/>
                  </a:lnTo>
                  <a:lnTo>
                    <a:pt x="2934404" y="92766"/>
                  </a:lnTo>
                  <a:lnTo>
                    <a:pt x="2915148" y="55533"/>
                  </a:lnTo>
                  <a:lnTo>
                    <a:pt x="2885786" y="26171"/>
                  </a:lnTo>
                  <a:lnTo>
                    <a:pt x="2848553" y="6915"/>
                  </a:lnTo>
                  <a:lnTo>
                    <a:pt x="280568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39055" y="3105913"/>
              <a:ext cx="2941320" cy="1356360"/>
            </a:xfrm>
            <a:custGeom>
              <a:avLst/>
              <a:gdLst/>
              <a:ahLst/>
              <a:cxnLst/>
              <a:rect l="l" t="t" r="r" b="b"/>
              <a:pathLst>
                <a:path w="2941320" h="1356360">
                  <a:moveTo>
                    <a:pt x="0" y="135636"/>
                  </a:moveTo>
                  <a:lnTo>
                    <a:pt x="6915" y="92766"/>
                  </a:lnTo>
                  <a:lnTo>
                    <a:pt x="26171" y="55533"/>
                  </a:lnTo>
                  <a:lnTo>
                    <a:pt x="55533" y="26171"/>
                  </a:lnTo>
                  <a:lnTo>
                    <a:pt x="92766" y="6915"/>
                  </a:lnTo>
                  <a:lnTo>
                    <a:pt x="135636" y="0"/>
                  </a:lnTo>
                  <a:lnTo>
                    <a:pt x="2805684" y="0"/>
                  </a:lnTo>
                  <a:lnTo>
                    <a:pt x="2848553" y="6915"/>
                  </a:lnTo>
                  <a:lnTo>
                    <a:pt x="2885786" y="26171"/>
                  </a:lnTo>
                  <a:lnTo>
                    <a:pt x="2915148" y="55533"/>
                  </a:lnTo>
                  <a:lnTo>
                    <a:pt x="2934404" y="92766"/>
                  </a:lnTo>
                  <a:lnTo>
                    <a:pt x="2941320" y="135636"/>
                  </a:lnTo>
                  <a:lnTo>
                    <a:pt x="2941320" y="1220724"/>
                  </a:lnTo>
                  <a:lnTo>
                    <a:pt x="2934404" y="1263593"/>
                  </a:lnTo>
                  <a:lnTo>
                    <a:pt x="2915148" y="1300826"/>
                  </a:lnTo>
                  <a:lnTo>
                    <a:pt x="2885786" y="1330188"/>
                  </a:lnTo>
                  <a:lnTo>
                    <a:pt x="2848553" y="1349444"/>
                  </a:lnTo>
                  <a:lnTo>
                    <a:pt x="2805684" y="1356360"/>
                  </a:lnTo>
                  <a:lnTo>
                    <a:pt x="135636" y="1356360"/>
                  </a:lnTo>
                  <a:lnTo>
                    <a:pt x="92766" y="1349444"/>
                  </a:lnTo>
                  <a:lnTo>
                    <a:pt x="55533" y="1330188"/>
                  </a:lnTo>
                  <a:lnTo>
                    <a:pt x="26171" y="1300826"/>
                  </a:lnTo>
                  <a:lnTo>
                    <a:pt x="6915" y="1263593"/>
                  </a:lnTo>
                  <a:lnTo>
                    <a:pt x="0" y="1220724"/>
                  </a:lnTo>
                  <a:lnTo>
                    <a:pt x="0" y="135636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41200" y="3456965"/>
            <a:ext cx="2136775" cy="61595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591185" marR="5080" indent="-579120">
              <a:lnSpc>
                <a:spcPts val="2260"/>
              </a:lnSpc>
              <a:spcBef>
                <a:spcPts val="284"/>
              </a:spcBef>
            </a:pP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2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efficiency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26355" y="4656834"/>
            <a:ext cx="2966720" cy="1384935"/>
            <a:chOff x="4626355" y="4656834"/>
            <a:chExt cx="2966720" cy="1384935"/>
          </a:xfrm>
        </p:grpSpPr>
        <p:sp>
          <p:nvSpPr>
            <p:cNvPr id="22" name="object 22"/>
            <p:cNvSpPr/>
            <p:nvPr/>
          </p:nvSpPr>
          <p:spPr>
            <a:xfrm>
              <a:off x="4639055" y="4669534"/>
              <a:ext cx="2941320" cy="1359535"/>
            </a:xfrm>
            <a:custGeom>
              <a:avLst/>
              <a:gdLst/>
              <a:ahLst/>
              <a:cxnLst/>
              <a:rect l="l" t="t" r="r" b="b"/>
              <a:pathLst>
                <a:path w="2941320" h="1359535">
                  <a:moveTo>
                    <a:pt x="2805379" y="0"/>
                  </a:moveTo>
                  <a:lnTo>
                    <a:pt x="135940" y="0"/>
                  </a:lnTo>
                  <a:lnTo>
                    <a:pt x="92971" y="6929"/>
                  </a:lnTo>
                  <a:lnTo>
                    <a:pt x="55654" y="26227"/>
                  </a:lnTo>
                  <a:lnTo>
                    <a:pt x="26227" y="55654"/>
                  </a:lnTo>
                  <a:lnTo>
                    <a:pt x="6929" y="92971"/>
                  </a:lnTo>
                  <a:lnTo>
                    <a:pt x="0" y="135940"/>
                  </a:lnTo>
                  <a:lnTo>
                    <a:pt x="0" y="1223467"/>
                  </a:lnTo>
                  <a:lnTo>
                    <a:pt x="6929" y="1266436"/>
                  </a:lnTo>
                  <a:lnTo>
                    <a:pt x="26227" y="1303753"/>
                  </a:lnTo>
                  <a:lnTo>
                    <a:pt x="55654" y="1333180"/>
                  </a:lnTo>
                  <a:lnTo>
                    <a:pt x="92971" y="1352478"/>
                  </a:lnTo>
                  <a:lnTo>
                    <a:pt x="135940" y="1359408"/>
                  </a:lnTo>
                  <a:lnTo>
                    <a:pt x="2805379" y="1359408"/>
                  </a:lnTo>
                  <a:lnTo>
                    <a:pt x="2848348" y="1352478"/>
                  </a:lnTo>
                  <a:lnTo>
                    <a:pt x="2885665" y="1333180"/>
                  </a:lnTo>
                  <a:lnTo>
                    <a:pt x="2915092" y="1303753"/>
                  </a:lnTo>
                  <a:lnTo>
                    <a:pt x="2934390" y="1266436"/>
                  </a:lnTo>
                  <a:lnTo>
                    <a:pt x="2941320" y="1223467"/>
                  </a:lnTo>
                  <a:lnTo>
                    <a:pt x="2941320" y="135940"/>
                  </a:lnTo>
                  <a:lnTo>
                    <a:pt x="2934390" y="92971"/>
                  </a:lnTo>
                  <a:lnTo>
                    <a:pt x="2915092" y="55654"/>
                  </a:lnTo>
                  <a:lnTo>
                    <a:pt x="2885665" y="26227"/>
                  </a:lnTo>
                  <a:lnTo>
                    <a:pt x="2848348" y="6929"/>
                  </a:lnTo>
                  <a:lnTo>
                    <a:pt x="2805379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39055" y="4669534"/>
              <a:ext cx="2941320" cy="1359535"/>
            </a:xfrm>
            <a:custGeom>
              <a:avLst/>
              <a:gdLst/>
              <a:ahLst/>
              <a:cxnLst/>
              <a:rect l="l" t="t" r="r" b="b"/>
              <a:pathLst>
                <a:path w="2941320" h="1359535">
                  <a:moveTo>
                    <a:pt x="0" y="135940"/>
                  </a:moveTo>
                  <a:lnTo>
                    <a:pt x="6929" y="92971"/>
                  </a:lnTo>
                  <a:lnTo>
                    <a:pt x="26227" y="55654"/>
                  </a:lnTo>
                  <a:lnTo>
                    <a:pt x="55654" y="26227"/>
                  </a:lnTo>
                  <a:lnTo>
                    <a:pt x="92971" y="6929"/>
                  </a:lnTo>
                  <a:lnTo>
                    <a:pt x="135940" y="0"/>
                  </a:lnTo>
                  <a:lnTo>
                    <a:pt x="2805379" y="0"/>
                  </a:lnTo>
                  <a:lnTo>
                    <a:pt x="2848348" y="6929"/>
                  </a:lnTo>
                  <a:lnTo>
                    <a:pt x="2885665" y="26227"/>
                  </a:lnTo>
                  <a:lnTo>
                    <a:pt x="2915092" y="55654"/>
                  </a:lnTo>
                  <a:lnTo>
                    <a:pt x="2934390" y="92971"/>
                  </a:lnTo>
                  <a:lnTo>
                    <a:pt x="2941320" y="135940"/>
                  </a:lnTo>
                  <a:lnTo>
                    <a:pt x="2941320" y="1223467"/>
                  </a:lnTo>
                  <a:lnTo>
                    <a:pt x="2934390" y="1266436"/>
                  </a:lnTo>
                  <a:lnTo>
                    <a:pt x="2915092" y="1303753"/>
                  </a:lnTo>
                  <a:lnTo>
                    <a:pt x="2885665" y="1333180"/>
                  </a:lnTo>
                  <a:lnTo>
                    <a:pt x="2848348" y="1352478"/>
                  </a:lnTo>
                  <a:lnTo>
                    <a:pt x="2805379" y="1359408"/>
                  </a:lnTo>
                  <a:lnTo>
                    <a:pt x="135940" y="1359408"/>
                  </a:lnTo>
                  <a:lnTo>
                    <a:pt x="92971" y="1352478"/>
                  </a:lnTo>
                  <a:lnTo>
                    <a:pt x="55654" y="1333180"/>
                  </a:lnTo>
                  <a:lnTo>
                    <a:pt x="26227" y="1303753"/>
                  </a:lnTo>
                  <a:lnTo>
                    <a:pt x="6929" y="1266436"/>
                  </a:lnTo>
                  <a:lnTo>
                    <a:pt x="0" y="1223467"/>
                  </a:lnTo>
                  <a:lnTo>
                    <a:pt x="0" y="135940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025960" y="5023266"/>
            <a:ext cx="2167255" cy="61595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396240" marR="5080" indent="-384175">
              <a:lnSpc>
                <a:spcPts val="2260"/>
              </a:lnSpc>
              <a:spcBef>
                <a:spcPts val="284"/>
              </a:spcBef>
            </a:pP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2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223504" y="1752602"/>
            <a:ext cx="3676015" cy="4502150"/>
          </a:xfrm>
          <a:custGeom>
            <a:avLst/>
            <a:gdLst/>
            <a:ahLst/>
            <a:cxnLst/>
            <a:rect l="l" t="t" r="r" b="b"/>
            <a:pathLst>
              <a:path w="3676015" h="4502150">
                <a:moveTo>
                  <a:pt x="3308299" y="0"/>
                </a:moveTo>
                <a:lnTo>
                  <a:pt x="367588" y="0"/>
                </a:lnTo>
                <a:lnTo>
                  <a:pt x="321480" y="2864"/>
                </a:lnTo>
                <a:lnTo>
                  <a:pt x="277080" y="11226"/>
                </a:lnTo>
                <a:lnTo>
                  <a:pt x="234733" y="24743"/>
                </a:lnTo>
                <a:lnTo>
                  <a:pt x="194785" y="43069"/>
                </a:lnTo>
                <a:lnTo>
                  <a:pt x="157579" y="65860"/>
                </a:lnTo>
                <a:lnTo>
                  <a:pt x="123460" y="92772"/>
                </a:lnTo>
                <a:lnTo>
                  <a:pt x="92772" y="123460"/>
                </a:lnTo>
                <a:lnTo>
                  <a:pt x="65860" y="157579"/>
                </a:lnTo>
                <a:lnTo>
                  <a:pt x="43069" y="194785"/>
                </a:lnTo>
                <a:lnTo>
                  <a:pt x="24743" y="234733"/>
                </a:lnTo>
                <a:lnTo>
                  <a:pt x="11226" y="277080"/>
                </a:lnTo>
                <a:lnTo>
                  <a:pt x="2864" y="321480"/>
                </a:lnTo>
                <a:lnTo>
                  <a:pt x="0" y="367588"/>
                </a:lnTo>
                <a:lnTo>
                  <a:pt x="0" y="4134307"/>
                </a:lnTo>
                <a:lnTo>
                  <a:pt x="2864" y="4180415"/>
                </a:lnTo>
                <a:lnTo>
                  <a:pt x="11226" y="4224815"/>
                </a:lnTo>
                <a:lnTo>
                  <a:pt x="24743" y="4267162"/>
                </a:lnTo>
                <a:lnTo>
                  <a:pt x="43069" y="4307110"/>
                </a:lnTo>
                <a:lnTo>
                  <a:pt x="65860" y="4344316"/>
                </a:lnTo>
                <a:lnTo>
                  <a:pt x="92772" y="4378435"/>
                </a:lnTo>
                <a:lnTo>
                  <a:pt x="123460" y="4409123"/>
                </a:lnTo>
                <a:lnTo>
                  <a:pt x="157579" y="4436035"/>
                </a:lnTo>
                <a:lnTo>
                  <a:pt x="194785" y="4458826"/>
                </a:lnTo>
                <a:lnTo>
                  <a:pt x="234733" y="4477152"/>
                </a:lnTo>
                <a:lnTo>
                  <a:pt x="277080" y="4490669"/>
                </a:lnTo>
                <a:lnTo>
                  <a:pt x="321480" y="4499031"/>
                </a:lnTo>
                <a:lnTo>
                  <a:pt x="367588" y="4501896"/>
                </a:lnTo>
                <a:lnTo>
                  <a:pt x="3308299" y="4501896"/>
                </a:lnTo>
                <a:lnTo>
                  <a:pt x="3354407" y="4499032"/>
                </a:lnTo>
                <a:lnTo>
                  <a:pt x="3398807" y="4490670"/>
                </a:lnTo>
                <a:lnTo>
                  <a:pt x="3441154" y="4477154"/>
                </a:lnTo>
                <a:lnTo>
                  <a:pt x="3481102" y="4458828"/>
                </a:lnTo>
                <a:lnTo>
                  <a:pt x="3518308" y="4436038"/>
                </a:lnTo>
                <a:lnTo>
                  <a:pt x="3552427" y="4409127"/>
                </a:lnTo>
                <a:lnTo>
                  <a:pt x="3583115" y="4378440"/>
                </a:lnTo>
                <a:lnTo>
                  <a:pt x="3610027" y="4344322"/>
                </a:lnTo>
                <a:lnTo>
                  <a:pt x="3632818" y="4307116"/>
                </a:lnTo>
                <a:lnTo>
                  <a:pt x="3651144" y="4267167"/>
                </a:lnTo>
                <a:lnTo>
                  <a:pt x="3664661" y="4224819"/>
                </a:lnTo>
                <a:lnTo>
                  <a:pt x="3673023" y="4180418"/>
                </a:lnTo>
                <a:lnTo>
                  <a:pt x="3675888" y="4134307"/>
                </a:lnTo>
                <a:lnTo>
                  <a:pt x="3675888" y="367588"/>
                </a:lnTo>
                <a:lnTo>
                  <a:pt x="3673024" y="321480"/>
                </a:lnTo>
                <a:lnTo>
                  <a:pt x="3664662" y="277080"/>
                </a:lnTo>
                <a:lnTo>
                  <a:pt x="3651146" y="234733"/>
                </a:lnTo>
                <a:lnTo>
                  <a:pt x="3632820" y="194785"/>
                </a:lnTo>
                <a:lnTo>
                  <a:pt x="3610030" y="157579"/>
                </a:lnTo>
                <a:lnTo>
                  <a:pt x="3583119" y="123460"/>
                </a:lnTo>
                <a:lnTo>
                  <a:pt x="3552432" y="92772"/>
                </a:lnTo>
                <a:lnTo>
                  <a:pt x="3518314" y="65860"/>
                </a:lnTo>
                <a:lnTo>
                  <a:pt x="3481108" y="43069"/>
                </a:lnTo>
                <a:lnTo>
                  <a:pt x="3441159" y="24743"/>
                </a:lnTo>
                <a:lnTo>
                  <a:pt x="3398811" y="11226"/>
                </a:lnTo>
                <a:lnTo>
                  <a:pt x="3354410" y="2864"/>
                </a:lnTo>
                <a:lnTo>
                  <a:pt x="3308299" y="0"/>
                </a:lnTo>
                <a:close/>
              </a:path>
            </a:pathLst>
          </a:custGeom>
          <a:solidFill>
            <a:srgbClr val="DADD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407247" y="2038286"/>
            <a:ext cx="3308350" cy="732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143000" marR="5080" indent="-1130935">
              <a:lnSpc>
                <a:spcPts val="2690"/>
              </a:lnSpc>
              <a:spcBef>
                <a:spcPts val="345"/>
              </a:spcBef>
            </a:pP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30" dirty="0">
                <a:latin typeface="Tahoma"/>
                <a:cs typeface="Tahoma"/>
              </a:rPr>
              <a:t>m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0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h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dirty="0">
                <a:latin typeface="Tahoma"/>
                <a:cs typeface="Tahoma"/>
              </a:rPr>
              <a:t>i</a:t>
            </a:r>
            <a:r>
              <a:rPr sz="2400" spc="-100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54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14" dirty="0">
                <a:latin typeface="Tahoma"/>
                <a:cs typeface="Tahoma"/>
              </a:rPr>
              <a:t>e</a:t>
            </a:r>
            <a:r>
              <a:rPr sz="2400" spc="-165" dirty="0">
                <a:latin typeface="Tahoma"/>
                <a:cs typeface="Tahoma"/>
              </a:rPr>
              <a:t>s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r</a:t>
            </a:r>
            <a:r>
              <a:rPr sz="2400" spc="-9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25" dirty="0">
                <a:latin typeface="Tahoma"/>
                <a:cs typeface="Tahoma"/>
              </a:rPr>
              <a:t>l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s  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40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g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579611" y="3093210"/>
            <a:ext cx="2964180" cy="1381760"/>
            <a:chOff x="8579611" y="3093210"/>
            <a:chExt cx="2964180" cy="1381760"/>
          </a:xfrm>
        </p:grpSpPr>
        <p:sp>
          <p:nvSpPr>
            <p:cNvPr id="28" name="object 28"/>
            <p:cNvSpPr/>
            <p:nvPr/>
          </p:nvSpPr>
          <p:spPr>
            <a:xfrm>
              <a:off x="8592311" y="3105910"/>
              <a:ext cx="2938780" cy="1356360"/>
            </a:xfrm>
            <a:custGeom>
              <a:avLst/>
              <a:gdLst/>
              <a:ahLst/>
              <a:cxnLst/>
              <a:rect l="l" t="t" r="r" b="b"/>
              <a:pathLst>
                <a:path w="2938779" h="1356360">
                  <a:moveTo>
                    <a:pt x="2802636" y="0"/>
                  </a:moveTo>
                  <a:lnTo>
                    <a:pt x="135636" y="0"/>
                  </a:lnTo>
                  <a:lnTo>
                    <a:pt x="92766" y="6915"/>
                  </a:lnTo>
                  <a:lnTo>
                    <a:pt x="55533" y="26171"/>
                  </a:lnTo>
                  <a:lnTo>
                    <a:pt x="26171" y="55533"/>
                  </a:lnTo>
                  <a:lnTo>
                    <a:pt x="6915" y="92766"/>
                  </a:lnTo>
                  <a:lnTo>
                    <a:pt x="0" y="135636"/>
                  </a:lnTo>
                  <a:lnTo>
                    <a:pt x="0" y="1220724"/>
                  </a:lnTo>
                  <a:lnTo>
                    <a:pt x="6915" y="1263598"/>
                  </a:lnTo>
                  <a:lnTo>
                    <a:pt x="26171" y="1300832"/>
                  </a:lnTo>
                  <a:lnTo>
                    <a:pt x="55533" y="1330192"/>
                  </a:lnTo>
                  <a:lnTo>
                    <a:pt x="92766" y="1349445"/>
                  </a:lnTo>
                  <a:lnTo>
                    <a:pt x="135636" y="1356360"/>
                  </a:lnTo>
                  <a:lnTo>
                    <a:pt x="2802636" y="1356360"/>
                  </a:lnTo>
                  <a:lnTo>
                    <a:pt x="2845505" y="1349445"/>
                  </a:lnTo>
                  <a:lnTo>
                    <a:pt x="2882738" y="1330192"/>
                  </a:lnTo>
                  <a:lnTo>
                    <a:pt x="2912100" y="1300832"/>
                  </a:lnTo>
                  <a:lnTo>
                    <a:pt x="2931356" y="1263598"/>
                  </a:lnTo>
                  <a:lnTo>
                    <a:pt x="2938272" y="1220724"/>
                  </a:lnTo>
                  <a:lnTo>
                    <a:pt x="2938272" y="135636"/>
                  </a:lnTo>
                  <a:lnTo>
                    <a:pt x="2931356" y="92766"/>
                  </a:lnTo>
                  <a:lnTo>
                    <a:pt x="2912100" y="55533"/>
                  </a:lnTo>
                  <a:lnTo>
                    <a:pt x="2882738" y="26171"/>
                  </a:lnTo>
                  <a:lnTo>
                    <a:pt x="2845505" y="6915"/>
                  </a:lnTo>
                  <a:lnTo>
                    <a:pt x="2802636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92311" y="3105910"/>
              <a:ext cx="2938780" cy="1356360"/>
            </a:xfrm>
            <a:custGeom>
              <a:avLst/>
              <a:gdLst/>
              <a:ahLst/>
              <a:cxnLst/>
              <a:rect l="l" t="t" r="r" b="b"/>
              <a:pathLst>
                <a:path w="2938779" h="1356360">
                  <a:moveTo>
                    <a:pt x="0" y="135636"/>
                  </a:moveTo>
                  <a:lnTo>
                    <a:pt x="6915" y="92766"/>
                  </a:lnTo>
                  <a:lnTo>
                    <a:pt x="26171" y="55533"/>
                  </a:lnTo>
                  <a:lnTo>
                    <a:pt x="55533" y="26171"/>
                  </a:lnTo>
                  <a:lnTo>
                    <a:pt x="92766" y="6915"/>
                  </a:lnTo>
                  <a:lnTo>
                    <a:pt x="135636" y="0"/>
                  </a:lnTo>
                  <a:lnTo>
                    <a:pt x="2802636" y="0"/>
                  </a:lnTo>
                  <a:lnTo>
                    <a:pt x="2845505" y="6915"/>
                  </a:lnTo>
                  <a:lnTo>
                    <a:pt x="2882738" y="26171"/>
                  </a:lnTo>
                  <a:lnTo>
                    <a:pt x="2912100" y="55533"/>
                  </a:lnTo>
                  <a:lnTo>
                    <a:pt x="2931356" y="92766"/>
                  </a:lnTo>
                  <a:lnTo>
                    <a:pt x="2938272" y="135636"/>
                  </a:lnTo>
                  <a:lnTo>
                    <a:pt x="2938272" y="1220724"/>
                  </a:lnTo>
                  <a:lnTo>
                    <a:pt x="2931356" y="1263598"/>
                  </a:lnTo>
                  <a:lnTo>
                    <a:pt x="2912100" y="1300832"/>
                  </a:lnTo>
                  <a:lnTo>
                    <a:pt x="2882738" y="1330192"/>
                  </a:lnTo>
                  <a:lnTo>
                    <a:pt x="2845505" y="1349445"/>
                  </a:lnTo>
                  <a:lnTo>
                    <a:pt x="2802636" y="1356360"/>
                  </a:lnTo>
                  <a:lnTo>
                    <a:pt x="135636" y="1356360"/>
                  </a:lnTo>
                  <a:lnTo>
                    <a:pt x="92766" y="1349445"/>
                  </a:lnTo>
                  <a:lnTo>
                    <a:pt x="55533" y="1330192"/>
                  </a:lnTo>
                  <a:lnTo>
                    <a:pt x="26171" y="1300832"/>
                  </a:lnTo>
                  <a:lnTo>
                    <a:pt x="6915" y="1263598"/>
                  </a:lnTo>
                  <a:lnTo>
                    <a:pt x="0" y="1220724"/>
                  </a:lnTo>
                  <a:lnTo>
                    <a:pt x="0" y="135636"/>
                  </a:lnTo>
                  <a:close/>
                </a:path>
              </a:pathLst>
            </a:custGeom>
            <a:ln w="25399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793757" y="3313867"/>
            <a:ext cx="2529840" cy="90233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065" marR="5080" algn="ctr">
              <a:lnSpc>
                <a:spcPts val="2260"/>
              </a:lnSpc>
              <a:spcBef>
                <a:spcPts val="284"/>
              </a:spcBef>
            </a:pP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ide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go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endParaRPr sz="2000">
              <a:latin typeface="Tahoma"/>
              <a:cs typeface="Tahoma"/>
            </a:endParaRPr>
          </a:p>
          <a:p>
            <a:pPr marL="2540" algn="ctr">
              <a:lnSpc>
                <a:spcPts val="2200"/>
              </a:lnSpc>
            </a:pP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6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579611" y="4656834"/>
            <a:ext cx="2964180" cy="1384935"/>
            <a:chOff x="8579611" y="4656834"/>
            <a:chExt cx="2964180" cy="1384935"/>
          </a:xfrm>
        </p:grpSpPr>
        <p:sp>
          <p:nvSpPr>
            <p:cNvPr id="32" name="object 32"/>
            <p:cNvSpPr/>
            <p:nvPr/>
          </p:nvSpPr>
          <p:spPr>
            <a:xfrm>
              <a:off x="8592311" y="4669534"/>
              <a:ext cx="2938780" cy="1359535"/>
            </a:xfrm>
            <a:custGeom>
              <a:avLst/>
              <a:gdLst/>
              <a:ahLst/>
              <a:cxnLst/>
              <a:rect l="l" t="t" r="r" b="b"/>
              <a:pathLst>
                <a:path w="2938779" h="1359535">
                  <a:moveTo>
                    <a:pt x="2802331" y="0"/>
                  </a:moveTo>
                  <a:lnTo>
                    <a:pt x="135940" y="0"/>
                  </a:lnTo>
                  <a:lnTo>
                    <a:pt x="92971" y="6929"/>
                  </a:lnTo>
                  <a:lnTo>
                    <a:pt x="55654" y="26227"/>
                  </a:lnTo>
                  <a:lnTo>
                    <a:pt x="26227" y="55654"/>
                  </a:lnTo>
                  <a:lnTo>
                    <a:pt x="6929" y="92971"/>
                  </a:lnTo>
                  <a:lnTo>
                    <a:pt x="0" y="135940"/>
                  </a:lnTo>
                  <a:lnTo>
                    <a:pt x="0" y="1223467"/>
                  </a:lnTo>
                  <a:lnTo>
                    <a:pt x="6929" y="1266436"/>
                  </a:lnTo>
                  <a:lnTo>
                    <a:pt x="26227" y="1303753"/>
                  </a:lnTo>
                  <a:lnTo>
                    <a:pt x="55654" y="1333180"/>
                  </a:lnTo>
                  <a:lnTo>
                    <a:pt x="92971" y="1352478"/>
                  </a:lnTo>
                  <a:lnTo>
                    <a:pt x="135940" y="1359408"/>
                  </a:lnTo>
                  <a:lnTo>
                    <a:pt x="2802331" y="1359408"/>
                  </a:lnTo>
                  <a:lnTo>
                    <a:pt x="2845300" y="1352478"/>
                  </a:lnTo>
                  <a:lnTo>
                    <a:pt x="2882617" y="1333180"/>
                  </a:lnTo>
                  <a:lnTo>
                    <a:pt x="2912044" y="1303753"/>
                  </a:lnTo>
                  <a:lnTo>
                    <a:pt x="2931342" y="1266436"/>
                  </a:lnTo>
                  <a:lnTo>
                    <a:pt x="2938272" y="1223467"/>
                  </a:lnTo>
                  <a:lnTo>
                    <a:pt x="2938272" y="135940"/>
                  </a:lnTo>
                  <a:lnTo>
                    <a:pt x="2931342" y="92971"/>
                  </a:lnTo>
                  <a:lnTo>
                    <a:pt x="2912044" y="55654"/>
                  </a:lnTo>
                  <a:lnTo>
                    <a:pt x="2882617" y="26227"/>
                  </a:lnTo>
                  <a:lnTo>
                    <a:pt x="2845300" y="6929"/>
                  </a:lnTo>
                  <a:lnTo>
                    <a:pt x="2802331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92311" y="4669534"/>
              <a:ext cx="2938780" cy="1359535"/>
            </a:xfrm>
            <a:custGeom>
              <a:avLst/>
              <a:gdLst/>
              <a:ahLst/>
              <a:cxnLst/>
              <a:rect l="l" t="t" r="r" b="b"/>
              <a:pathLst>
                <a:path w="2938779" h="1359535">
                  <a:moveTo>
                    <a:pt x="0" y="135940"/>
                  </a:moveTo>
                  <a:lnTo>
                    <a:pt x="6929" y="92971"/>
                  </a:lnTo>
                  <a:lnTo>
                    <a:pt x="26227" y="55654"/>
                  </a:lnTo>
                  <a:lnTo>
                    <a:pt x="55654" y="26227"/>
                  </a:lnTo>
                  <a:lnTo>
                    <a:pt x="92971" y="6929"/>
                  </a:lnTo>
                  <a:lnTo>
                    <a:pt x="135940" y="0"/>
                  </a:lnTo>
                  <a:lnTo>
                    <a:pt x="2802331" y="0"/>
                  </a:lnTo>
                  <a:lnTo>
                    <a:pt x="2845300" y="6929"/>
                  </a:lnTo>
                  <a:lnTo>
                    <a:pt x="2882617" y="26227"/>
                  </a:lnTo>
                  <a:lnTo>
                    <a:pt x="2912044" y="55654"/>
                  </a:lnTo>
                  <a:lnTo>
                    <a:pt x="2931342" y="92971"/>
                  </a:lnTo>
                  <a:lnTo>
                    <a:pt x="2938272" y="135940"/>
                  </a:lnTo>
                  <a:lnTo>
                    <a:pt x="2938272" y="1223467"/>
                  </a:lnTo>
                  <a:lnTo>
                    <a:pt x="2931342" y="1266436"/>
                  </a:lnTo>
                  <a:lnTo>
                    <a:pt x="2912044" y="1303753"/>
                  </a:lnTo>
                  <a:lnTo>
                    <a:pt x="2882617" y="1333180"/>
                  </a:lnTo>
                  <a:lnTo>
                    <a:pt x="2845300" y="1352478"/>
                  </a:lnTo>
                  <a:lnTo>
                    <a:pt x="2802331" y="1359408"/>
                  </a:lnTo>
                  <a:lnTo>
                    <a:pt x="135940" y="1359408"/>
                  </a:lnTo>
                  <a:lnTo>
                    <a:pt x="92971" y="1352478"/>
                  </a:lnTo>
                  <a:lnTo>
                    <a:pt x="55654" y="1333180"/>
                  </a:lnTo>
                  <a:lnTo>
                    <a:pt x="26227" y="1303753"/>
                  </a:lnTo>
                  <a:lnTo>
                    <a:pt x="6929" y="1266436"/>
                  </a:lnTo>
                  <a:lnTo>
                    <a:pt x="0" y="1223467"/>
                  </a:lnTo>
                  <a:lnTo>
                    <a:pt x="0" y="135940"/>
                  </a:lnTo>
                  <a:close/>
                </a:path>
              </a:pathLst>
            </a:custGeom>
            <a:ln w="25400">
              <a:solidFill>
                <a:srgbClr val="DADD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921772" y="4880168"/>
            <a:ext cx="2275840" cy="90233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065" marR="5080" algn="ctr">
              <a:lnSpc>
                <a:spcPts val="2260"/>
              </a:lnSpc>
              <a:spcBef>
                <a:spcPts val="284"/>
              </a:spcBef>
            </a:pP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ib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8176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5" dirty="0">
                <a:solidFill>
                  <a:srgbClr val="FF0000"/>
                </a:solidFill>
              </a:rPr>
              <a:t>lin</a:t>
            </a:r>
            <a:r>
              <a:rPr sz="2800" spc="-185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6" name="object 36"/>
          <p:cNvSpPr txBox="1"/>
          <p:nvPr/>
        </p:nvSpPr>
        <p:spPr>
          <a:xfrm>
            <a:off x="398779" y="1097547"/>
            <a:ext cx="82899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90" dirty="0">
                <a:latin typeface="Tahoma"/>
                <a:cs typeface="Tahoma"/>
              </a:rPr>
              <a:t>Enables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implementation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teams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quickly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test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deploy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320" y="3632448"/>
            <a:ext cx="5069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600" b="1" spc="-2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600" b="1" spc="-27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600" b="1" spc="-36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3600" b="1" spc="-28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600" b="1" spc="-2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600" b="1" spc="-21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600" b="1" spc="-30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600" b="1" spc="-3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6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600" b="1" spc="-3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600" b="1" spc="-195" dirty="0">
                <a:solidFill>
                  <a:srgbClr val="FF0000"/>
                </a:solidFill>
                <a:latin typeface="Tahoma"/>
                <a:cs typeface="Tahoma"/>
              </a:rPr>
              <a:t>io</a:t>
            </a:r>
            <a:r>
              <a:rPr sz="3600" b="1" spc="-29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600" b="1" spc="-2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1" spc="-3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600" b="1" spc="-1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6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600" b="1" spc="-31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600" b="1" spc="-13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600" b="1" spc="-1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600" b="1" spc="-30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600" b="1" spc="-2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600" b="1" spc="-3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7771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65" dirty="0">
                <a:solidFill>
                  <a:srgbClr val="FF0000"/>
                </a:solidFill>
              </a:rPr>
              <a:t>N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280" dirty="0">
                <a:solidFill>
                  <a:srgbClr val="FF0000"/>
                </a:solidFill>
              </a:rPr>
              <a:t>-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5" dirty="0">
                <a:solidFill>
                  <a:srgbClr val="FF0000"/>
                </a:solidFill>
              </a:rPr>
              <a:t>lin</a:t>
            </a:r>
            <a:r>
              <a:rPr sz="2800" spc="-21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y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941324" y="1816102"/>
            <a:ext cx="4065904" cy="927735"/>
            <a:chOff x="941324" y="1816102"/>
            <a:chExt cx="4065904" cy="927735"/>
          </a:xfrm>
        </p:grpSpPr>
        <p:sp>
          <p:nvSpPr>
            <p:cNvPr id="4" name="object 4"/>
            <p:cNvSpPr/>
            <p:nvPr/>
          </p:nvSpPr>
          <p:spPr>
            <a:xfrm>
              <a:off x="4465320" y="2279903"/>
              <a:ext cx="528955" cy="0"/>
            </a:xfrm>
            <a:custGeom>
              <a:avLst/>
              <a:gdLst/>
              <a:ahLst/>
              <a:cxnLst/>
              <a:rect l="l" t="t" r="r" b="b"/>
              <a:pathLst>
                <a:path w="528954">
                  <a:moveTo>
                    <a:pt x="0" y="0"/>
                  </a:moveTo>
                  <a:lnTo>
                    <a:pt x="52870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4024" y="1828802"/>
              <a:ext cx="3511550" cy="902335"/>
            </a:xfrm>
            <a:custGeom>
              <a:avLst/>
              <a:gdLst/>
              <a:ahLst/>
              <a:cxnLst/>
              <a:rect l="l" t="t" r="r" b="b"/>
              <a:pathLst>
                <a:path w="3511550" h="902335">
                  <a:moveTo>
                    <a:pt x="3360928" y="0"/>
                  </a:moveTo>
                  <a:lnTo>
                    <a:pt x="150368" y="0"/>
                  </a:lnTo>
                  <a:lnTo>
                    <a:pt x="102840" y="7665"/>
                  </a:lnTo>
                  <a:lnTo>
                    <a:pt x="61562" y="29012"/>
                  </a:lnTo>
                  <a:lnTo>
                    <a:pt x="29012" y="61562"/>
                  </a:lnTo>
                  <a:lnTo>
                    <a:pt x="7665" y="102840"/>
                  </a:lnTo>
                  <a:lnTo>
                    <a:pt x="0" y="150367"/>
                  </a:lnTo>
                  <a:lnTo>
                    <a:pt x="0" y="751839"/>
                  </a:lnTo>
                  <a:lnTo>
                    <a:pt x="7665" y="799367"/>
                  </a:lnTo>
                  <a:lnTo>
                    <a:pt x="29012" y="840645"/>
                  </a:lnTo>
                  <a:lnTo>
                    <a:pt x="61562" y="873195"/>
                  </a:lnTo>
                  <a:lnTo>
                    <a:pt x="102840" y="894542"/>
                  </a:lnTo>
                  <a:lnTo>
                    <a:pt x="150368" y="902207"/>
                  </a:lnTo>
                  <a:lnTo>
                    <a:pt x="3360928" y="902207"/>
                  </a:lnTo>
                  <a:lnTo>
                    <a:pt x="3408455" y="894542"/>
                  </a:lnTo>
                  <a:lnTo>
                    <a:pt x="3449733" y="873195"/>
                  </a:lnTo>
                  <a:lnTo>
                    <a:pt x="3482283" y="840645"/>
                  </a:lnTo>
                  <a:lnTo>
                    <a:pt x="3503630" y="799367"/>
                  </a:lnTo>
                  <a:lnTo>
                    <a:pt x="3511296" y="751839"/>
                  </a:lnTo>
                  <a:lnTo>
                    <a:pt x="3511296" y="150367"/>
                  </a:lnTo>
                  <a:lnTo>
                    <a:pt x="3503630" y="102840"/>
                  </a:lnTo>
                  <a:lnTo>
                    <a:pt x="3482283" y="61562"/>
                  </a:lnTo>
                  <a:lnTo>
                    <a:pt x="3449733" y="29012"/>
                  </a:lnTo>
                  <a:lnTo>
                    <a:pt x="3408455" y="7665"/>
                  </a:lnTo>
                  <a:lnTo>
                    <a:pt x="3360928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4024" y="1828802"/>
              <a:ext cx="3511550" cy="902335"/>
            </a:xfrm>
            <a:custGeom>
              <a:avLst/>
              <a:gdLst/>
              <a:ahLst/>
              <a:cxnLst/>
              <a:rect l="l" t="t" r="r" b="b"/>
              <a:pathLst>
                <a:path w="3511550" h="902335">
                  <a:moveTo>
                    <a:pt x="0" y="150367"/>
                  </a:moveTo>
                  <a:lnTo>
                    <a:pt x="7665" y="102840"/>
                  </a:lnTo>
                  <a:lnTo>
                    <a:pt x="29012" y="61562"/>
                  </a:lnTo>
                  <a:lnTo>
                    <a:pt x="61562" y="29012"/>
                  </a:lnTo>
                  <a:lnTo>
                    <a:pt x="102840" y="7665"/>
                  </a:lnTo>
                  <a:lnTo>
                    <a:pt x="150368" y="0"/>
                  </a:lnTo>
                  <a:lnTo>
                    <a:pt x="3360928" y="0"/>
                  </a:lnTo>
                  <a:lnTo>
                    <a:pt x="3408455" y="7665"/>
                  </a:lnTo>
                  <a:lnTo>
                    <a:pt x="3449733" y="29012"/>
                  </a:lnTo>
                  <a:lnTo>
                    <a:pt x="3482283" y="61562"/>
                  </a:lnTo>
                  <a:lnTo>
                    <a:pt x="3503630" y="102840"/>
                  </a:lnTo>
                  <a:lnTo>
                    <a:pt x="3511296" y="150367"/>
                  </a:lnTo>
                  <a:lnTo>
                    <a:pt x="3511296" y="751839"/>
                  </a:lnTo>
                  <a:lnTo>
                    <a:pt x="3503630" y="799367"/>
                  </a:lnTo>
                  <a:lnTo>
                    <a:pt x="3482283" y="840645"/>
                  </a:lnTo>
                  <a:lnTo>
                    <a:pt x="3449733" y="873195"/>
                  </a:lnTo>
                  <a:lnTo>
                    <a:pt x="3408455" y="894542"/>
                  </a:lnTo>
                  <a:lnTo>
                    <a:pt x="3360928" y="902207"/>
                  </a:lnTo>
                  <a:lnTo>
                    <a:pt x="150368" y="902207"/>
                  </a:lnTo>
                  <a:lnTo>
                    <a:pt x="102840" y="894542"/>
                  </a:lnTo>
                  <a:lnTo>
                    <a:pt x="61562" y="873195"/>
                  </a:lnTo>
                  <a:lnTo>
                    <a:pt x="29012" y="840645"/>
                  </a:lnTo>
                  <a:lnTo>
                    <a:pt x="7665" y="799367"/>
                  </a:lnTo>
                  <a:lnTo>
                    <a:pt x="0" y="751839"/>
                  </a:lnTo>
                  <a:lnTo>
                    <a:pt x="0" y="15036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41324" y="3894830"/>
            <a:ext cx="4065904" cy="1228090"/>
            <a:chOff x="941324" y="3894830"/>
            <a:chExt cx="4065904" cy="1228090"/>
          </a:xfrm>
        </p:grpSpPr>
        <p:sp>
          <p:nvSpPr>
            <p:cNvPr id="8" name="object 8"/>
            <p:cNvSpPr/>
            <p:nvPr/>
          </p:nvSpPr>
          <p:spPr>
            <a:xfrm>
              <a:off x="4465320" y="4541519"/>
              <a:ext cx="528955" cy="568960"/>
            </a:xfrm>
            <a:custGeom>
              <a:avLst/>
              <a:gdLst/>
              <a:ahLst/>
              <a:cxnLst/>
              <a:rect l="l" t="t" r="r" b="b"/>
              <a:pathLst>
                <a:path w="528954" h="568960">
                  <a:moveTo>
                    <a:pt x="0" y="0"/>
                  </a:moveTo>
                  <a:lnTo>
                    <a:pt x="264350" y="0"/>
                  </a:lnTo>
                  <a:lnTo>
                    <a:pt x="264350" y="568363"/>
                  </a:lnTo>
                  <a:lnTo>
                    <a:pt x="528701" y="5683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65320" y="3907530"/>
              <a:ext cx="528955" cy="568960"/>
            </a:xfrm>
            <a:custGeom>
              <a:avLst/>
              <a:gdLst/>
              <a:ahLst/>
              <a:cxnLst/>
              <a:rect l="l" t="t" r="r" b="b"/>
              <a:pathLst>
                <a:path w="528954" h="568960">
                  <a:moveTo>
                    <a:pt x="0" y="568363"/>
                  </a:moveTo>
                  <a:lnTo>
                    <a:pt x="264350" y="568363"/>
                  </a:lnTo>
                  <a:lnTo>
                    <a:pt x="264350" y="0"/>
                  </a:lnTo>
                  <a:lnTo>
                    <a:pt x="52870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4024" y="4090418"/>
              <a:ext cx="3511550" cy="902335"/>
            </a:xfrm>
            <a:custGeom>
              <a:avLst/>
              <a:gdLst/>
              <a:ahLst/>
              <a:cxnLst/>
              <a:rect l="l" t="t" r="r" b="b"/>
              <a:pathLst>
                <a:path w="3511550" h="902335">
                  <a:moveTo>
                    <a:pt x="3360928" y="0"/>
                  </a:moveTo>
                  <a:lnTo>
                    <a:pt x="150368" y="0"/>
                  </a:lnTo>
                  <a:lnTo>
                    <a:pt x="102840" y="7665"/>
                  </a:lnTo>
                  <a:lnTo>
                    <a:pt x="61562" y="29012"/>
                  </a:lnTo>
                  <a:lnTo>
                    <a:pt x="29012" y="61562"/>
                  </a:lnTo>
                  <a:lnTo>
                    <a:pt x="7665" y="102840"/>
                  </a:lnTo>
                  <a:lnTo>
                    <a:pt x="0" y="150368"/>
                  </a:lnTo>
                  <a:lnTo>
                    <a:pt x="0" y="751840"/>
                  </a:lnTo>
                  <a:lnTo>
                    <a:pt x="7665" y="799367"/>
                  </a:lnTo>
                  <a:lnTo>
                    <a:pt x="29012" y="840645"/>
                  </a:lnTo>
                  <a:lnTo>
                    <a:pt x="61562" y="873195"/>
                  </a:lnTo>
                  <a:lnTo>
                    <a:pt x="102840" y="894542"/>
                  </a:lnTo>
                  <a:lnTo>
                    <a:pt x="150368" y="902208"/>
                  </a:lnTo>
                  <a:lnTo>
                    <a:pt x="3360928" y="902208"/>
                  </a:lnTo>
                  <a:lnTo>
                    <a:pt x="3408455" y="894542"/>
                  </a:lnTo>
                  <a:lnTo>
                    <a:pt x="3449733" y="873195"/>
                  </a:lnTo>
                  <a:lnTo>
                    <a:pt x="3482283" y="840645"/>
                  </a:lnTo>
                  <a:lnTo>
                    <a:pt x="3503630" y="799367"/>
                  </a:lnTo>
                  <a:lnTo>
                    <a:pt x="3511296" y="751840"/>
                  </a:lnTo>
                  <a:lnTo>
                    <a:pt x="3511296" y="150368"/>
                  </a:lnTo>
                  <a:lnTo>
                    <a:pt x="3503630" y="102840"/>
                  </a:lnTo>
                  <a:lnTo>
                    <a:pt x="3482283" y="61562"/>
                  </a:lnTo>
                  <a:lnTo>
                    <a:pt x="3449733" y="29012"/>
                  </a:lnTo>
                  <a:lnTo>
                    <a:pt x="3408455" y="7665"/>
                  </a:lnTo>
                  <a:lnTo>
                    <a:pt x="3360928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4024" y="4090418"/>
              <a:ext cx="3511550" cy="902335"/>
            </a:xfrm>
            <a:custGeom>
              <a:avLst/>
              <a:gdLst/>
              <a:ahLst/>
              <a:cxnLst/>
              <a:rect l="l" t="t" r="r" b="b"/>
              <a:pathLst>
                <a:path w="3511550" h="902335">
                  <a:moveTo>
                    <a:pt x="0" y="150368"/>
                  </a:moveTo>
                  <a:lnTo>
                    <a:pt x="7665" y="102840"/>
                  </a:lnTo>
                  <a:lnTo>
                    <a:pt x="29012" y="61562"/>
                  </a:lnTo>
                  <a:lnTo>
                    <a:pt x="61562" y="29012"/>
                  </a:lnTo>
                  <a:lnTo>
                    <a:pt x="102840" y="7665"/>
                  </a:lnTo>
                  <a:lnTo>
                    <a:pt x="150368" y="0"/>
                  </a:lnTo>
                  <a:lnTo>
                    <a:pt x="3360928" y="0"/>
                  </a:lnTo>
                  <a:lnTo>
                    <a:pt x="3408455" y="7665"/>
                  </a:lnTo>
                  <a:lnTo>
                    <a:pt x="3449733" y="29012"/>
                  </a:lnTo>
                  <a:lnTo>
                    <a:pt x="3482283" y="61562"/>
                  </a:lnTo>
                  <a:lnTo>
                    <a:pt x="3503630" y="102840"/>
                  </a:lnTo>
                  <a:lnTo>
                    <a:pt x="3511296" y="150368"/>
                  </a:lnTo>
                  <a:lnTo>
                    <a:pt x="3511296" y="751840"/>
                  </a:lnTo>
                  <a:lnTo>
                    <a:pt x="3503630" y="799367"/>
                  </a:lnTo>
                  <a:lnTo>
                    <a:pt x="3482283" y="840645"/>
                  </a:lnTo>
                  <a:lnTo>
                    <a:pt x="3449733" y="873195"/>
                  </a:lnTo>
                  <a:lnTo>
                    <a:pt x="3408455" y="894542"/>
                  </a:lnTo>
                  <a:lnTo>
                    <a:pt x="3360928" y="902208"/>
                  </a:lnTo>
                  <a:lnTo>
                    <a:pt x="150368" y="902208"/>
                  </a:lnTo>
                  <a:lnTo>
                    <a:pt x="102840" y="894542"/>
                  </a:lnTo>
                  <a:lnTo>
                    <a:pt x="61562" y="873195"/>
                  </a:lnTo>
                  <a:lnTo>
                    <a:pt x="29012" y="840645"/>
                  </a:lnTo>
                  <a:lnTo>
                    <a:pt x="7665" y="799367"/>
                  </a:lnTo>
                  <a:lnTo>
                    <a:pt x="0" y="751840"/>
                  </a:lnTo>
                  <a:lnTo>
                    <a:pt x="0" y="15036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86587" y="2057165"/>
            <a:ext cx="2647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35296" y="1292346"/>
            <a:ext cx="6181725" cy="1978660"/>
          </a:xfrm>
          <a:custGeom>
            <a:avLst/>
            <a:gdLst/>
            <a:ahLst/>
            <a:cxnLst/>
            <a:rect l="l" t="t" r="r" b="b"/>
            <a:pathLst>
              <a:path w="6181725" h="1978660">
                <a:moveTo>
                  <a:pt x="0" y="329704"/>
                </a:moveTo>
                <a:lnTo>
                  <a:pt x="3574" y="280982"/>
                </a:lnTo>
                <a:lnTo>
                  <a:pt x="13959" y="234480"/>
                </a:lnTo>
                <a:lnTo>
                  <a:pt x="30643" y="190708"/>
                </a:lnTo>
                <a:lnTo>
                  <a:pt x="53117" y="150176"/>
                </a:lnTo>
                <a:lnTo>
                  <a:pt x="80870" y="113393"/>
                </a:lnTo>
                <a:lnTo>
                  <a:pt x="113393" y="80870"/>
                </a:lnTo>
                <a:lnTo>
                  <a:pt x="150176" y="53117"/>
                </a:lnTo>
                <a:lnTo>
                  <a:pt x="190708" y="30643"/>
                </a:lnTo>
                <a:lnTo>
                  <a:pt x="234480" y="13959"/>
                </a:lnTo>
                <a:lnTo>
                  <a:pt x="280982" y="3574"/>
                </a:lnTo>
                <a:lnTo>
                  <a:pt x="329704" y="0"/>
                </a:lnTo>
                <a:lnTo>
                  <a:pt x="5851652" y="0"/>
                </a:lnTo>
                <a:lnTo>
                  <a:pt x="5900370" y="3574"/>
                </a:lnTo>
                <a:lnTo>
                  <a:pt x="5946869" y="13959"/>
                </a:lnTo>
                <a:lnTo>
                  <a:pt x="5990640" y="30643"/>
                </a:lnTo>
                <a:lnTo>
                  <a:pt x="6031170" y="53117"/>
                </a:lnTo>
                <a:lnTo>
                  <a:pt x="6067952" y="80870"/>
                </a:lnTo>
                <a:lnTo>
                  <a:pt x="6100474" y="113393"/>
                </a:lnTo>
                <a:lnTo>
                  <a:pt x="6128227" y="150176"/>
                </a:lnTo>
                <a:lnTo>
                  <a:pt x="6150700" y="190708"/>
                </a:lnTo>
                <a:lnTo>
                  <a:pt x="6167384" y="234480"/>
                </a:lnTo>
                <a:lnTo>
                  <a:pt x="6177769" y="280982"/>
                </a:lnTo>
                <a:lnTo>
                  <a:pt x="6181344" y="329704"/>
                </a:lnTo>
                <a:lnTo>
                  <a:pt x="6181344" y="1648460"/>
                </a:lnTo>
                <a:lnTo>
                  <a:pt x="6177769" y="1697181"/>
                </a:lnTo>
                <a:lnTo>
                  <a:pt x="6167384" y="1743682"/>
                </a:lnTo>
                <a:lnTo>
                  <a:pt x="6150700" y="1787453"/>
                </a:lnTo>
                <a:lnTo>
                  <a:pt x="6128227" y="1827984"/>
                </a:lnTo>
                <a:lnTo>
                  <a:pt x="6100474" y="1864765"/>
                </a:lnTo>
                <a:lnTo>
                  <a:pt x="6067952" y="1897287"/>
                </a:lnTo>
                <a:lnTo>
                  <a:pt x="6031170" y="1925038"/>
                </a:lnTo>
                <a:lnTo>
                  <a:pt x="5990640" y="1947511"/>
                </a:lnTo>
                <a:lnTo>
                  <a:pt x="5946869" y="1964193"/>
                </a:lnTo>
                <a:lnTo>
                  <a:pt x="5900370" y="1974577"/>
                </a:lnTo>
                <a:lnTo>
                  <a:pt x="5851652" y="1978152"/>
                </a:lnTo>
                <a:lnTo>
                  <a:pt x="329704" y="1978152"/>
                </a:lnTo>
                <a:lnTo>
                  <a:pt x="280982" y="1974577"/>
                </a:lnTo>
                <a:lnTo>
                  <a:pt x="234480" y="1964193"/>
                </a:lnTo>
                <a:lnTo>
                  <a:pt x="190708" y="1947511"/>
                </a:lnTo>
                <a:lnTo>
                  <a:pt x="150176" y="1925038"/>
                </a:lnTo>
                <a:lnTo>
                  <a:pt x="113393" y="1897287"/>
                </a:lnTo>
                <a:lnTo>
                  <a:pt x="80870" y="1864765"/>
                </a:lnTo>
                <a:lnTo>
                  <a:pt x="53117" y="1827984"/>
                </a:lnTo>
                <a:lnTo>
                  <a:pt x="30643" y="1787453"/>
                </a:lnTo>
                <a:lnTo>
                  <a:pt x="13959" y="1743682"/>
                </a:lnTo>
                <a:lnTo>
                  <a:pt x="3574" y="1697181"/>
                </a:lnTo>
                <a:lnTo>
                  <a:pt x="0" y="1648460"/>
                </a:lnTo>
                <a:lnTo>
                  <a:pt x="0" y="32970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31775" y="1361876"/>
            <a:ext cx="5158105" cy="1704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&amp;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na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/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h/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65776" y="3456437"/>
            <a:ext cx="6169660" cy="899160"/>
          </a:xfrm>
          <a:custGeom>
            <a:avLst/>
            <a:gdLst/>
            <a:ahLst/>
            <a:cxnLst/>
            <a:rect l="l" t="t" r="r" b="b"/>
            <a:pathLst>
              <a:path w="6169659" h="899160">
                <a:moveTo>
                  <a:pt x="0" y="149860"/>
                </a:moveTo>
                <a:lnTo>
                  <a:pt x="7639" y="102492"/>
                </a:lnTo>
                <a:lnTo>
                  <a:pt x="28914" y="61354"/>
                </a:lnTo>
                <a:lnTo>
                  <a:pt x="61354" y="28914"/>
                </a:lnTo>
                <a:lnTo>
                  <a:pt x="102492" y="7639"/>
                </a:lnTo>
                <a:lnTo>
                  <a:pt x="149860" y="0"/>
                </a:lnTo>
                <a:lnTo>
                  <a:pt x="6019292" y="0"/>
                </a:lnTo>
                <a:lnTo>
                  <a:pt x="6066659" y="7639"/>
                </a:lnTo>
                <a:lnTo>
                  <a:pt x="6107797" y="28914"/>
                </a:lnTo>
                <a:lnTo>
                  <a:pt x="6140237" y="61354"/>
                </a:lnTo>
                <a:lnTo>
                  <a:pt x="6161512" y="102492"/>
                </a:lnTo>
                <a:lnTo>
                  <a:pt x="6169152" y="149860"/>
                </a:lnTo>
                <a:lnTo>
                  <a:pt x="6169152" y="749287"/>
                </a:lnTo>
                <a:lnTo>
                  <a:pt x="6161512" y="796656"/>
                </a:lnTo>
                <a:lnTo>
                  <a:pt x="6140237" y="837797"/>
                </a:lnTo>
                <a:lnTo>
                  <a:pt x="6107797" y="870241"/>
                </a:lnTo>
                <a:lnTo>
                  <a:pt x="6066659" y="891518"/>
                </a:lnTo>
                <a:lnTo>
                  <a:pt x="6019292" y="899160"/>
                </a:lnTo>
                <a:lnTo>
                  <a:pt x="149860" y="899160"/>
                </a:lnTo>
                <a:lnTo>
                  <a:pt x="102492" y="891518"/>
                </a:lnTo>
                <a:lnTo>
                  <a:pt x="61354" y="870241"/>
                </a:lnTo>
                <a:lnTo>
                  <a:pt x="28914" y="837797"/>
                </a:lnTo>
                <a:lnTo>
                  <a:pt x="7639" y="796656"/>
                </a:lnTo>
                <a:lnTo>
                  <a:pt x="0" y="749287"/>
                </a:lnTo>
                <a:lnTo>
                  <a:pt x="0" y="14986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29887" y="3699810"/>
            <a:ext cx="24396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65776" y="4727450"/>
            <a:ext cx="6169660" cy="902335"/>
          </a:xfrm>
          <a:custGeom>
            <a:avLst/>
            <a:gdLst/>
            <a:ahLst/>
            <a:cxnLst/>
            <a:rect l="l" t="t" r="r" b="b"/>
            <a:pathLst>
              <a:path w="6169659" h="902335">
                <a:moveTo>
                  <a:pt x="0" y="150368"/>
                </a:moveTo>
                <a:lnTo>
                  <a:pt x="7665" y="102840"/>
                </a:lnTo>
                <a:lnTo>
                  <a:pt x="29012" y="61562"/>
                </a:lnTo>
                <a:lnTo>
                  <a:pt x="61562" y="29012"/>
                </a:lnTo>
                <a:lnTo>
                  <a:pt x="102840" y="7665"/>
                </a:lnTo>
                <a:lnTo>
                  <a:pt x="150368" y="0"/>
                </a:lnTo>
                <a:lnTo>
                  <a:pt x="6018784" y="0"/>
                </a:lnTo>
                <a:lnTo>
                  <a:pt x="6066311" y="7665"/>
                </a:lnTo>
                <a:lnTo>
                  <a:pt x="6107589" y="29012"/>
                </a:lnTo>
                <a:lnTo>
                  <a:pt x="6140139" y="61562"/>
                </a:lnTo>
                <a:lnTo>
                  <a:pt x="6161486" y="102840"/>
                </a:lnTo>
                <a:lnTo>
                  <a:pt x="6169152" y="150368"/>
                </a:lnTo>
                <a:lnTo>
                  <a:pt x="6169152" y="751840"/>
                </a:lnTo>
                <a:lnTo>
                  <a:pt x="6161486" y="799367"/>
                </a:lnTo>
                <a:lnTo>
                  <a:pt x="6140139" y="840645"/>
                </a:lnTo>
                <a:lnTo>
                  <a:pt x="6107589" y="873195"/>
                </a:lnTo>
                <a:lnTo>
                  <a:pt x="6066311" y="894542"/>
                </a:lnTo>
                <a:lnTo>
                  <a:pt x="6018784" y="902208"/>
                </a:lnTo>
                <a:lnTo>
                  <a:pt x="150368" y="902208"/>
                </a:lnTo>
                <a:lnTo>
                  <a:pt x="102840" y="894542"/>
                </a:lnTo>
                <a:lnTo>
                  <a:pt x="61562" y="873195"/>
                </a:lnTo>
                <a:lnTo>
                  <a:pt x="29012" y="840645"/>
                </a:lnTo>
                <a:lnTo>
                  <a:pt x="7665" y="799367"/>
                </a:lnTo>
                <a:lnTo>
                  <a:pt x="0" y="751840"/>
                </a:lnTo>
                <a:lnTo>
                  <a:pt x="0" y="15036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4019" y="4171095"/>
            <a:ext cx="10227310" cy="215455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756910" marR="619125" indent="-1889760">
              <a:lnSpc>
                <a:spcPts val="2380"/>
              </a:lnSpc>
              <a:spcBef>
                <a:spcPts val="1375"/>
              </a:spcBef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 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v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Tahoma"/>
              <a:cs typeface="Tahoma"/>
            </a:endParaRPr>
          </a:p>
          <a:p>
            <a:pPr marL="6725920">
              <a:lnSpc>
                <a:spcPct val="100000"/>
              </a:lnSpc>
              <a:spcBef>
                <a:spcPts val="5"/>
              </a:spcBef>
            </a:pPr>
            <a:r>
              <a:rPr sz="1800" i="1" spc="-190" dirty="0">
                <a:latin typeface="Verdana"/>
                <a:cs typeface="Verdana"/>
              </a:rPr>
              <a:t>More</a:t>
            </a:r>
            <a:r>
              <a:rPr sz="1800" i="1" spc="-254" dirty="0">
                <a:latin typeface="Verdana"/>
                <a:cs typeface="Verdana"/>
              </a:rPr>
              <a:t> </a:t>
            </a:r>
            <a:r>
              <a:rPr sz="1800" i="1" spc="-215" dirty="0">
                <a:latin typeface="Verdana"/>
                <a:cs typeface="Verdana"/>
              </a:rPr>
              <a:t>on</a:t>
            </a:r>
            <a:r>
              <a:rPr sz="1800" i="1" spc="-220" dirty="0">
                <a:latin typeface="Verdana"/>
                <a:cs typeface="Verdana"/>
              </a:rPr>
              <a:t> </a:t>
            </a:r>
            <a:r>
              <a:rPr sz="1800" i="1" spc="-250" dirty="0">
                <a:latin typeface="Verdana"/>
                <a:cs typeface="Verdana"/>
              </a:rPr>
              <a:t>the</a:t>
            </a:r>
            <a:r>
              <a:rPr sz="1800" i="1" spc="-235" dirty="0">
                <a:latin typeface="Verdana"/>
                <a:cs typeface="Verdana"/>
              </a:rPr>
              <a:t> </a:t>
            </a:r>
            <a:r>
              <a:rPr sz="1800" i="1" spc="-195" dirty="0">
                <a:latin typeface="Verdana"/>
                <a:cs typeface="Verdana"/>
              </a:rPr>
              <a:t>Production</a:t>
            </a:r>
            <a:r>
              <a:rPr sz="1800" i="1" spc="-265" dirty="0">
                <a:latin typeface="Verdana"/>
                <a:cs typeface="Verdana"/>
              </a:rPr>
              <a:t> </a:t>
            </a:r>
            <a:r>
              <a:rPr sz="1800" i="1" spc="-180" dirty="0">
                <a:latin typeface="Verdana"/>
                <a:cs typeface="Verdana"/>
              </a:rPr>
              <a:t>Pipeline</a:t>
            </a:r>
            <a:r>
              <a:rPr sz="1800" i="1" spc="-229" dirty="0">
                <a:latin typeface="Verdana"/>
                <a:cs typeface="Verdana"/>
              </a:rPr>
              <a:t> </a:t>
            </a:r>
            <a:r>
              <a:rPr sz="1800" i="1" spc="-185" dirty="0">
                <a:latin typeface="Verdana"/>
                <a:cs typeface="Verdana"/>
              </a:rPr>
              <a:t>later…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346</a:t>
            </a:fld>
            <a:endParaRPr spc="-60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9639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65" dirty="0">
                <a:solidFill>
                  <a:srgbClr val="FF0000"/>
                </a:solidFill>
              </a:rPr>
              <a:t>N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280" dirty="0">
                <a:solidFill>
                  <a:srgbClr val="FF0000"/>
                </a:solidFill>
              </a:rPr>
              <a:t>-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5" dirty="0">
                <a:solidFill>
                  <a:srgbClr val="FF0000"/>
                </a:solidFill>
              </a:rPr>
              <a:t>lin</a:t>
            </a:r>
            <a:r>
              <a:rPr sz="2800" spc="-21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88340" y="1097025"/>
            <a:ext cx="6068060" cy="456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6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ne</a:t>
            </a:r>
            <a:endParaRPr sz="2200">
              <a:latin typeface="Tahoma"/>
              <a:cs typeface="Tahoma"/>
            </a:endParaRPr>
          </a:p>
          <a:p>
            <a:pPr marL="12700" marR="5080" indent="-635">
              <a:lnSpc>
                <a:spcPts val="4250"/>
              </a:lnSpc>
              <a:spcBef>
                <a:spcPts val="384"/>
              </a:spcBef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9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125" dirty="0">
                <a:latin typeface="Tahoma"/>
                <a:cs typeface="Tahoma"/>
              </a:rPr>
              <a:t>) 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4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45" dirty="0">
                <a:latin typeface="Tahoma"/>
                <a:cs typeface="Tahoma"/>
              </a:rPr>
              <a:t>ic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12700" marR="1484630">
              <a:lnSpc>
                <a:spcPts val="4220"/>
              </a:lnSpc>
              <a:spcBef>
                <a:spcPts val="20"/>
              </a:spcBef>
            </a:pP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B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ch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150" dirty="0">
                <a:latin typeface="Tahoma"/>
                <a:cs typeface="Tahoma"/>
              </a:rPr>
              <a:t>Trigger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On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Git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Changes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Manual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option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200" spc="-100" dirty="0">
                <a:latin typeface="Tahoma"/>
                <a:cs typeface="Tahoma"/>
              </a:rPr>
              <a:t>Important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Metric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Failure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Behavior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89648" y="1700783"/>
            <a:ext cx="5099685" cy="3651885"/>
            <a:chOff x="7089648" y="1700783"/>
            <a:chExt cx="5099685" cy="36518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9648" y="1700783"/>
              <a:ext cx="5099303" cy="36515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7768" y="1898903"/>
              <a:ext cx="4611623" cy="30601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347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91312"/>
            <a:ext cx="12189460" cy="6266815"/>
            <a:chOff x="0" y="591312"/>
            <a:chExt cx="12189460" cy="6266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9104" y="591312"/>
              <a:ext cx="4736590" cy="6056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7223" y="789432"/>
              <a:ext cx="4145279" cy="5465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7614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4" dirty="0">
                <a:solidFill>
                  <a:srgbClr val="FF0000"/>
                </a:solidFill>
              </a:rPr>
              <a:t>Non-production</a:t>
            </a:r>
            <a:r>
              <a:rPr sz="2800" spc="-229" dirty="0">
                <a:solidFill>
                  <a:srgbClr val="FF0000"/>
                </a:solidFill>
              </a:rPr>
              <a:t> Code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Quality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Pipeline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260" dirty="0">
                <a:solidFill>
                  <a:srgbClr val="FF0000"/>
                </a:solidFill>
              </a:rPr>
              <a:t>Steps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348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8779" y="946403"/>
            <a:ext cx="6687820" cy="446659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executes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following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steps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pipelines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Validation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&amp;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0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099" y="946403"/>
            <a:ext cx="8425180" cy="39268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80" dirty="0">
                <a:latin typeface="Tahoma"/>
                <a:cs typeface="Tahoma"/>
              </a:rPr>
              <a:t>Validation</a:t>
            </a:r>
            <a:r>
              <a:rPr sz="2200" spc="-160" dirty="0">
                <a:latin typeface="Tahoma"/>
                <a:cs typeface="Tahoma"/>
              </a:rPr>
              <a:t> step: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Verifying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pipeline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against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predefined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rules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p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19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J</a:t>
            </a:r>
            <a:r>
              <a:rPr sz="2200" spc="-55" dirty="0">
                <a:latin typeface="Tahoma"/>
                <a:cs typeface="Tahoma"/>
              </a:rPr>
              <a:t>Un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105" dirty="0">
                <a:latin typeface="Tahoma"/>
                <a:cs typeface="Tahoma"/>
              </a:rPr>
              <a:t>JUnit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tests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typically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located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core/src/test/java/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5" dirty="0">
                <a:latin typeface="Tahoma"/>
                <a:cs typeface="Tahoma"/>
              </a:rPr>
              <a:t>JUnit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tests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important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Coverage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metric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next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step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95" dirty="0">
                <a:latin typeface="Tahoma"/>
                <a:cs typeface="Tahoma"/>
              </a:rPr>
              <a:t>Failure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JUnit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tests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considered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critical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fail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pipeline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70" dirty="0">
                <a:latin typeface="Tahoma"/>
                <a:cs typeface="Tahoma"/>
              </a:rPr>
              <a:t>It’s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important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run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JUnit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tests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locally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before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checking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your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0330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0" dirty="0">
                <a:solidFill>
                  <a:srgbClr val="FF0000"/>
                </a:solidFill>
              </a:rPr>
              <a:t>V</a:t>
            </a:r>
            <a:r>
              <a:rPr sz="2800" spc="-155" dirty="0">
                <a:solidFill>
                  <a:srgbClr val="FF0000"/>
                </a:solidFill>
              </a:rPr>
              <a:t>ali</a:t>
            </a:r>
            <a:r>
              <a:rPr sz="2800" spc="-220" dirty="0">
                <a:solidFill>
                  <a:srgbClr val="FF0000"/>
                </a:solidFill>
              </a:rPr>
              <a:t>d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425" dirty="0">
                <a:solidFill>
                  <a:srgbClr val="FF0000"/>
                </a:solidFill>
              </a:rPr>
              <a:t>T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g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60" dirty="0">
                <a:solidFill>
                  <a:srgbClr val="FF0000"/>
                </a:solidFill>
              </a:rPr>
              <a:t>p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8439911" y="4703064"/>
            <a:ext cx="3749040" cy="1945005"/>
            <a:chOff x="8439911" y="4703064"/>
            <a:chExt cx="3749040" cy="1945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9911" y="4703064"/>
              <a:ext cx="3749027" cy="19446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8030" y="4901183"/>
              <a:ext cx="3383279" cy="13533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349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38341" y="6574091"/>
            <a:ext cx="1123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045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</a:t>
            </a:r>
            <a:r>
              <a:rPr spc="-395" dirty="0"/>
              <a:t>x</a:t>
            </a:r>
            <a:r>
              <a:rPr spc="-250" dirty="0"/>
              <a:t>e</a:t>
            </a:r>
            <a:r>
              <a:rPr spc="-150" dirty="0"/>
              <a:t>r</a:t>
            </a:r>
            <a:r>
              <a:rPr spc="-250" dirty="0"/>
              <a:t>c</a:t>
            </a:r>
            <a:r>
              <a:rPr spc="-90" dirty="0"/>
              <a:t>i</a:t>
            </a:r>
            <a:r>
              <a:rPr spc="-275" dirty="0"/>
              <a:t>s</a:t>
            </a:r>
            <a:r>
              <a:rPr spc="-229" dirty="0"/>
              <a:t>e</a:t>
            </a:r>
            <a:r>
              <a:rPr spc="-175" dirty="0"/>
              <a:t> </a:t>
            </a:r>
            <a:r>
              <a:rPr spc="-270" dirty="0"/>
              <a:t>3:</a:t>
            </a:r>
            <a:r>
              <a:rPr spc="-185" dirty="0"/>
              <a:t> </a:t>
            </a:r>
            <a:r>
              <a:rPr spc="-210" dirty="0"/>
              <a:t>O</a:t>
            </a:r>
            <a:r>
              <a:rPr spc="-165" dirty="0"/>
              <a:t>b</a:t>
            </a:r>
            <a:r>
              <a:rPr spc="-275" dirty="0"/>
              <a:t>s</a:t>
            </a:r>
            <a:r>
              <a:rPr spc="-250" dirty="0"/>
              <a:t>e</a:t>
            </a:r>
            <a:r>
              <a:rPr spc="-70" dirty="0"/>
              <a:t>r</a:t>
            </a:r>
            <a:r>
              <a:rPr spc="-250" dirty="0"/>
              <a:t>v</a:t>
            </a:r>
            <a:r>
              <a:rPr spc="-229" dirty="0"/>
              <a:t>e</a:t>
            </a:r>
            <a:r>
              <a:rPr spc="-195" dirty="0"/>
              <a:t> </a:t>
            </a:r>
            <a:r>
              <a:rPr spc="-235" dirty="0"/>
              <a:t>t</a:t>
            </a:r>
            <a:r>
              <a:rPr spc="-229" dirty="0"/>
              <a:t>he</a:t>
            </a:r>
            <a:r>
              <a:rPr spc="-185" dirty="0"/>
              <a:t> </a:t>
            </a:r>
            <a:r>
              <a:rPr spc="-85" dirty="0"/>
              <a:t>l</a:t>
            </a:r>
            <a:r>
              <a:rPr spc="-160" dirty="0"/>
              <a:t>o</a:t>
            </a:r>
            <a:r>
              <a:rPr spc="-220" dirty="0"/>
              <a:t>c</a:t>
            </a:r>
            <a:r>
              <a:rPr spc="-165" dirty="0"/>
              <a:t>al</a:t>
            </a:r>
            <a:r>
              <a:rPr spc="-175" dirty="0"/>
              <a:t> </a:t>
            </a:r>
            <a:r>
              <a:rPr spc="-85" dirty="0"/>
              <a:t>l</a:t>
            </a:r>
            <a:r>
              <a:rPr spc="-200" dirty="0"/>
              <a:t>o</a:t>
            </a:r>
            <a:r>
              <a:rPr spc="-290" dirty="0"/>
              <a:t>g</a:t>
            </a:r>
            <a:r>
              <a:rPr spc="-180" dirty="0"/>
              <a:t> </a:t>
            </a:r>
            <a:r>
              <a:rPr spc="-210" dirty="0"/>
              <a:t>f</a:t>
            </a:r>
            <a:r>
              <a:rPr spc="-110" dirty="0"/>
              <a:t>il</a:t>
            </a:r>
            <a:r>
              <a:rPr spc="-185" dirty="0"/>
              <a:t>e</a:t>
            </a:r>
            <a:r>
              <a:rPr spc="-290" dirty="0"/>
              <a:t>s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6744334" cy="1438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9" dirty="0">
                <a:latin typeface="Tahoma"/>
                <a:cs typeface="Tahoma"/>
              </a:rPr>
              <a:t>1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(</a:t>
            </a:r>
            <a:r>
              <a:rPr sz="2200" spc="-300" dirty="0">
                <a:latin typeface="Tahoma"/>
                <a:cs typeface="Tahoma"/>
              </a:rPr>
              <a:t>J</a:t>
            </a:r>
            <a:r>
              <a:rPr sz="2200" spc="-55" dirty="0">
                <a:latin typeface="Tahoma"/>
                <a:cs typeface="Tahoma"/>
              </a:rPr>
              <a:t>Un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60000"/>
              </a:lnSpc>
              <a:spcBef>
                <a:spcPts val="2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2</a:t>
            </a:r>
            <a:r>
              <a:rPr sz="2200" spc="-200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na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)  </a:t>
            </a: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3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350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8297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52600" algn="l"/>
              </a:tabLst>
            </a:pPr>
            <a:r>
              <a:rPr sz="2800" spc="-145" dirty="0"/>
              <a:t>E</a:t>
            </a:r>
            <a:r>
              <a:rPr sz="2800" spc="-400" dirty="0"/>
              <a:t>x</a:t>
            </a:r>
            <a:r>
              <a:rPr sz="2800" spc="-225" dirty="0"/>
              <a:t>e</a:t>
            </a:r>
            <a:r>
              <a:rPr sz="2800" spc="-185" dirty="0"/>
              <a:t>r</a:t>
            </a:r>
            <a:r>
              <a:rPr sz="2800" spc="-260" dirty="0"/>
              <a:t>c</a:t>
            </a:r>
            <a:r>
              <a:rPr sz="2800" spc="-105" dirty="0"/>
              <a:t>i</a:t>
            </a:r>
            <a:r>
              <a:rPr sz="2800" spc="-270" dirty="0"/>
              <a:t>s</a:t>
            </a:r>
            <a:r>
              <a:rPr sz="2800" spc="-225" dirty="0"/>
              <a:t>e</a:t>
            </a:r>
            <a:r>
              <a:rPr sz="2800" spc="-150" dirty="0"/>
              <a:t> </a:t>
            </a:r>
            <a:r>
              <a:rPr sz="2800" spc="-805" dirty="0"/>
              <a:t>1</a:t>
            </a:r>
            <a:r>
              <a:rPr sz="2800" spc="-185" dirty="0"/>
              <a:t>:</a:t>
            </a:r>
            <a:r>
              <a:rPr sz="2800" dirty="0"/>
              <a:t>	</a:t>
            </a:r>
            <a:r>
              <a:rPr sz="2800" spc="-310" dirty="0"/>
              <a:t>C</a:t>
            </a:r>
            <a:r>
              <a:rPr sz="2800" spc="-185" dirty="0"/>
              <a:t>r</a:t>
            </a:r>
            <a:r>
              <a:rPr sz="2800" spc="-225" dirty="0"/>
              <a:t>e</a:t>
            </a:r>
            <a:r>
              <a:rPr sz="2800" spc="-310" dirty="0"/>
              <a:t>a</a:t>
            </a:r>
            <a:r>
              <a:rPr sz="2800" spc="-215" dirty="0"/>
              <a:t>t</a:t>
            </a:r>
            <a:r>
              <a:rPr sz="2800" spc="-225" dirty="0"/>
              <a:t>e</a:t>
            </a:r>
            <a:r>
              <a:rPr sz="2800" spc="-195" dirty="0"/>
              <a:t> </a:t>
            </a:r>
            <a:r>
              <a:rPr sz="2800" spc="-240" dirty="0"/>
              <a:t>an</a:t>
            </a:r>
            <a:r>
              <a:rPr sz="2800" spc="-235" dirty="0"/>
              <a:t>d</a:t>
            </a:r>
            <a:r>
              <a:rPr sz="2800" spc="-165" dirty="0"/>
              <a:t> </a:t>
            </a:r>
            <a:r>
              <a:rPr sz="2800" spc="-270" dirty="0"/>
              <a:t>B</a:t>
            </a:r>
            <a:r>
              <a:rPr sz="2800" spc="-240" dirty="0"/>
              <a:t>u</a:t>
            </a:r>
            <a:r>
              <a:rPr sz="2800" spc="-110" dirty="0"/>
              <a:t>il</a:t>
            </a:r>
            <a:r>
              <a:rPr sz="2800" spc="-204" dirty="0"/>
              <a:t>d</a:t>
            </a:r>
            <a:r>
              <a:rPr sz="2800" spc="-190" dirty="0"/>
              <a:t> </a:t>
            </a:r>
            <a:r>
              <a:rPr sz="2800" spc="-270" dirty="0"/>
              <a:t>N</a:t>
            </a:r>
            <a:r>
              <a:rPr sz="2800" spc="-175" dirty="0"/>
              <a:t>o</a:t>
            </a:r>
            <a:r>
              <a:rPr sz="2800" spc="-210" dirty="0"/>
              <a:t>n</a:t>
            </a:r>
            <a:r>
              <a:rPr sz="2800" spc="-280" dirty="0"/>
              <a:t>-</a:t>
            </a:r>
            <a:r>
              <a:rPr sz="2800" spc="-210" dirty="0"/>
              <a:t>p</a:t>
            </a:r>
            <a:r>
              <a:rPr sz="2800" spc="-185" dirty="0"/>
              <a:t>r</a:t>
            </a:r>
            <a:r>
              <a:rPr sz="2800" spc="-150" dirty="0"/>
              <a:t>o</a:t>
            </a:r>
            <a:r>
              <a:rPr sz="2800" spc="-229" dirty="0"/>
              <a:t>d</a:t>
            </a:r>
            <a:r>
              <a:rPr sz="2800" spc="-240" dirty="0"/>
              <a:t>u</a:t>
            </a:r>
            <a:r>
              <a:rPr sz="2800" spc="-185" dirty="0"/>
              <a:t>c</a:t>
            </a:r>
            <a:r>
              <a:rPr sz="2800" spc="-229" dirty="0"/>
              <a:t>t</a:t>
            </a:r>
            <a:r>
              <a:rPr sz="2800" spc="-110" dirty="0"/>
              <a:t>i</a:t>
            </a:r>
            <a:r>
              <a:rPr sz="2800" spc="-195" dirty="0"/>
              <a:t>o</a:t>
            </a:r>
            <a:r>
              <a:rPr sz="2800" spc="-225" dirty="0"/>
              <a:t>n</a:t>
            </a:r>
            <a:r>
              <a:rPr sz="2800" spc="-254" dirty="0"/>
              <a:t> </a:t>
            </a:r>
            <a:r>
              <a:rPr sz="2800" spc="-210" dirty="0"/>
              <a:t>P</a:t>
            </a:r>
            <a:r>
              <a:rPr sz="2800" spc="-120" dirty="0"/>
              <a:t>i</a:t>
            </a:r>
            <a:r>
              <a:rPr sz="2800" spc="-195" dirty="0"/>
              <a:t>p</a:t>
            </a:r>
            <a:r>
              <a:rPr sz="2800" spc="-225" dirty="0"/>
              <a:t>e</a:t>
            </a:r>
            <a:r>
              <a:rPr sz="2800" spc="-155" dirty="0"/>
              <a:t>lin</a:t>
            </a:r>
            <a:r>
              <a:rPr sz="2800" spc="-185" dirty="0"/>
              <a:t>e</a:t>
            </a:r>
            <a:r>
              <a:rPr sz="2800" spc="-290" dirty="0"/>
              <a:t>s</a:t>
            </a:r>
            <a:endParaRPr sz="2800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19328"/>
            <a:ext cx="12189460" cy="6139180"/>
            <a:chOff x="0" y="719328"/>
            <a:chExt cx="12189460" cy="6139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9671" y="719328"/>
              <a:ext cx="5532119" cy="59283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7792" y="917447"/>
              <a:ext cx="4940807" cy="533704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0270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ann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g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351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9413" y="945881"/>
            <a:ext cx="5752465" cy="495427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Q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Security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Reliability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0" dirty="0">
                <a:latin typeface="Tahoma"/>
                <a:cs typeface="Tahoma"/>
              </a:rPr>
              <a:t>Maintainability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85" dirty="0">
                <a:latin typeface="Tahoma"/>
                <a:cs typeface="Tahoma"/>
              </a:rPr>
              <a:t>Project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also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goes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through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several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sets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rules: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q</a:t>
            </a:r>
            <a:r>
              <a:rPr sz="2200" spc="-75" dirty="0">
                <a:latin typeface="Tahoma"/>
                <a:cs typeface="Tahoma"/>
              </a:rPr>
              <a:t>u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0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25" dirty="0">
                <a:latin typeface="Tahoma"/>
                <a:cs typeface="Tahoma"/>
              </a:rPr>
              <a:t>J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20" dirty="0">
                <a:latin typeface="Tahoma"/>
                <a:cs typeface="Tahoma"/>
              </a:rPr>
              <a:t>AE</a:t>
            </a:r>
            <a:r>
              <a:rPr sz="2200" dirty="0">
                <a:latin typeface="Tahoma"/>
                <a:cs typeface="Tahoma"/>
              </a:rPr>
              <a:t>M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270" dirty="0">
                <a:latin typeface="Tahoma"/>
                <a:cs typeface="Tahoma"/>
              </a:rPr>
              <a:t>Q</a:t>
            </a:r>
            <a:r>
              <a:rPr sz="2200" spc="-130" dirty="0">
                <a:latin typeface="Tahoma"/>
                <a:cs typeface="Tahoma"/>
              </a:rPr>
              <a:t>: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</a:t>
            </a:r>
            <a:r>
              <a:rPr sz="220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aa</a:t>
            </a:r>
            <a:r>
              <a:rPr sz="2200" spc="-55" dirty="0">
                <a:latin typeface="Tahoma"/>
                <a:cs typeface="Tahoma"/>
              </a:rPr>
              <a:t>C</a:t>
            </a:r>
            <a:r>
              <a:rPr sz="2200" spc="-190" dirty="0">
                <a:latin typeface="Tahoma"/>
                <a:cs typeface="Tahoma"/>
              </a:rPr>
              <a:t>S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(</a:t>
            </a:r>
            <a:r>
              <a:rPr sz="2200" spc="-16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8230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ann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114" dirty="0">
                <a:solidFill>
                  <a:srgbClr val="FF0000"/>
                </a:solidFill>
              </a:rPr>
              <a:t>g</a:t>
            </a:r>
            <a:r>
              <a:rPr sz="2800" spc="-185" dirty="0">
                <a:solidFill>
                  <a:srgbClr val="FF0000"/>
                </a:solidFill>
              </a:rPr>
              <a:t>: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90" dirty="0">
                <a:solidFill>
                  <a:srgbClr val="FF0000"/>
                </a:solidFill>
              </a:rPr>
              <a:t>C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50" dirty="0">
                <a:solidFill>
                  <a:srgbClr val="FF0000"/>
                </a:solidFill>
              </a:rPr>
              <a:t>e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80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z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60" dirty="0">
                <a:solidFill>
                  <a:srgbClr val="FF0000"/>
                </a:solidFill>
              </a:rPr>
              <a:t>na</a:t>
            </a:r>
            <a:r>
              <a:rPr sz="2800" spc="-114" dirty="0">
                <a:solidFill>
                  <a:srgbClr val="FF0000"/>
                </a:solidFill>
              </a:rPr>
              <a:t>r</a:t>
            </a:r>
            <a:r>
              <a:rPr sz="2800" spc="-190" dirty="0">
                <a:solidFill>
                  <a:srgbClr val="FF0000"/>
                </a:solidFill>
              </a:rPr>
              <a:t>Q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90" dirty="0">
                <a:solidFill>
                  <a:srgbClr val="FF0000"/>
                </a:solidFill>
              </a:rPr>
              <a:t>b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3460" y="946403"/>
            <a:ext cx="10527665" cy="527240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295"/>
              </a:spcBef>
            </a:pP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Scanning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separated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into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three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severity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levels</a:t>
            </a:r>
            <a:endParaRPr sz="2200">
              <a:latin typeface="Tahoma"/>
              <a:cs typeface="Tahoma"/>
            </a:endParaRPr>
          </a:p>
          <a:p>
            <a:pPr marL="60071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00710" algn="l"/>
                <a:tab pos="601345" algn="l"/>
              </a:tabLst>
            </a:pP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m</a:t>
            </a:r>
            <a:r>
              <a:rPr sz="2200" spc="-15" dirty="0">
                <a:latin typeface="Tahoma"/>
                <a:cs typeface="Tahoma"/>
              </a:rPr>
              <a:t>u</a:t>
            </a: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x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60071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00710" algn="l"/>
                <a:tab pos="601345" algn="l"/>
              </a:tabLst>
            </a:pPr>
            <a:r>
              <a:rPr sz="2200" spc="-110" dirty="0">
                <a:latin typeface="Tahoma"/>
                <a:cs typeface="Tahoma"/>
              </a:rPr>
              <a:t>Important: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Pauses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pipeline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overridden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ignored</a:t>
            </a:r>
            <a:endParaRPr sz="2200">
              <a:latin typeface="Tahoma"/>
              <a:cs typeface="Tahoma"/>
            </a:endParaRPr>
          </a:p>
          <a:p>
            <a:pPr marL="27940" marR="4423410" indent="227965">
              <a:lnSpc>
                <a:spcPts val="4250"/>
              </a:lnSpc>
              <a:buFont typeface="Arial MT"/>
              <a:buChar char="•"/>
              <a:tabLst>
                <a:tab pos="600710" algn="l"/>
                <a:tab pos="601345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im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x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ion 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su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600710" indent="-34544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600075" algn="l"/>
                <a:tab pos="601345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S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na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60071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00075" algn="l"/>
                <a:tab pos="60134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105" dirty="0">
                <a:latin typeface="Tahoma"/>
                <a:cs typeface="Tahoma"/>
              </a:rPr>
              <a:t>u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60071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00075" algn="l"/>
                <a:tab pos="601345" algn="l"/>
              </a:tabLst>
            </a:pP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27305">
              <a:lnSpc>
                <a:spcPct val="100000"/>
              </a:lnSpc>
              <a:spcBef>
                <a:spcPts val="1585"/>
              </a:spcBef>
            </a:pPr>
            <a:r>
              <a:rPr sz="2200" spc="-75" dirty="0">
                <a:latin typeface="Tahoma"/>
                <a:cs typeface="Tahoma"/>
              </a:rPr>
              <a:t>Open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Issues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within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produce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detailed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CSV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i="1" u="sng" spc="-204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2"/>
              </a:rPr>
              <a:t>https://experienceleague.adobe.com/docs/experience-manager-cloud-manager/using/how-to-use/understand-your-test-results.html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83243" y="4806315"/>
            <a:ext cx="1872614" cy="704850"/>
            <a:chOff x="9183243" y="4806315"/>
            <a:chExt cx="1872614" cy="7048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7679" y="4968240"/>
              <a:ext cx="1578627" cy="3886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88005" y="4811077"/>
              <a:ext cx="1863089" cy="695325"/>
            </a:xfrm>
            <a:custGeom>
              <a:avLst/>
              <a:gdLst/>
              <a:ahLst/>
              <a:cxnLst/>
              <a:rect l="l" t="t" r="r" b="b"/>
              <a:pathLst>
                <a:path w="1863090" h="695325">
                  <a:moveTo>
                    <a:pt x="0" y="0"/>
                  </a:moveTo>
                  <a:lnTo>
                    <a:pt x="1862708" y="0"/>
                  </a:lnTo>
                  <a:lnTo>
                    <a:pt x="1862708" y="695325"/>
                  </a:lnTo>
                  <a:lnTo>
                    <a:pt x="0" y="6953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352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10944860" cy="1236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70" dirty="0">
                <a:latin typeface="Tahoma"/>
                <a:cs typeface="Tahoma"/>
              </a:rPr>
              <a:t>Deployment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pipelines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optionally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override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important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failures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within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pipeline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endParaRPr sz="2200">
              <a:latin typeface="Tahoma"/>
              <a:cs typeface="Tahoma"/>
            </a:endParaRPr>
          </a:p>
          <a:p>
            <a:pPr marL="12700" marR="6737350" indent="-635">
              <a:lnSpc>
                <a:spcPct val="100000"/>
              </a:lnSpc>
              <a:spcBef>
                <a:spcPts val="1610"/>
              </a:spcBef>
            </a:pPr>
            <a:r>
              <a:rPr sz="2200" spc="-270" dirty="0">
                <a:latin typeface="Tahoma"/>
                <a:cs typeface="Tahoma"/>
              </a:rPr>
              <a:t>I</a:t>
            </a:r>
            <a:r>
              <a:rPr sz="2200" spc="-225" dirty="0">
                <a:latin typeface="Tahoma"/>
                <a:cs typeface="Tahoma"/>
              </a:rPr>
              <a:t>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v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9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t</a:t>
            </a:r>
            <a:r>
              <a:rPr sz="2200" spc="20" dirty="0">
                <a:latin typeface="Tahoma"/>
                <a:cs typeface="Tahoma"/>
              </a:rPr>
              <a:t>im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  </a:t>
            </a:r>
            <a:r>
              <a:rPr sz="2200" spc="-110" dirty="0">
                <a:latin typeface="Tahoma"/>
                <a:cs typeface="Tahoma"/>
              </a:rPr>
              <a:t>pauses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allow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manual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fail/pass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3987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>
                <a:solidFill>
                  <a:srgbClr val="FF0000"/>
                </a:solidFill>
              </a:rPr>
              <a:t>Code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Scanning: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04" dirty="0">
                <a:solidFill>
                  <a:srgbClr val="FF0000"/>
                </a:solidFill>
              </a:rPr>
              <a:t>Overriding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Failures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246888" y="1575816"/>
            <a:ext cx="11466830" cy="4996180"/>
            <a:chOff x="246888" y="1575816"/>
            <a:chExt cx="11466830" cy="49961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5416" y="1575816"/>
              <a:ext cx="5718047" cy="49956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3536" y="1773936"/>
              <a:ext cx="5126735" cy="44043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2450592"/>
              <a:ext cx="3422903" cy="2624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08" y="2648712"/>
              <a:ext cx="2831591" cy="203301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619231" y="115823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353</a:t>
            </a:fld>
            <a:endParaRPr spc="-6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1323" y="1097547"/>
            <a:ext cx="44856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spc="-6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200" spc="-8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spc="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spc="-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200" spc="2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spc="3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spc="-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spc="-325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2200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spc="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spc="-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spc="-11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spc="-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455" dirty="0">
                <a:solidFill>
                  <a:srgbClr val="FF0000"/>
                </a:solidFill>
                <a:latin typeface="Tahoma"/>
                <a:cs typeface="Tahoma"/>
              </a:rPr>
              <a:t>#</a:t>
            </a:r>
            <a:r>
              <a:rPr sz="2200" spc="-325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22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2200" spc="-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200" spc="-10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spc="-45" dirty="0">
                <a:solidFill>
                  <a:srgbClr val="FF0000"/>
                </a:solidFill>
                <a:latin typeface="Tahoma"/>
                <a:cs typeface="Tahoma"/>
              </a:rPr>
              <a:t> t</a:t>
            </a:r>
            <a:r>
              <a:rPr sz="2200" spc="-5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200" spc="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spc="1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200" spc="-325" dirty="0">
                <a:solidFill>
                  <a:srgbClr val="FF0000"/>
                </a:solidFill>
                <a:latin typeface="Tahoma"/>
                <a:cs typeface="Tahoma"/>
              </a:rPr>
              <a:t>,</a:t>
            </a:r>
            <a:r>
              <a:rPr sz="2200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200" spc="2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2200" spc="-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spc="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spc="-5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spc="-1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2712988"/>
            <a:ext cx="53886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solidFill>
                  <a:srgbClr val="FF0000"/>
                </a:solidFill>
                <a:latin typeface="Tahoma"/>
                <a:cs typeface="Tahoma"/>
              </a:rPr>
              <a:t>Full</a:t>
            </a:r>
            <a:r>
              <a:rPr sz="2200" spc="-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35" dirty="0">
                <a:solidFill>
                  <a:srgbClr val="FF0000"/>
                </a:solidFill>
                <a:latin typeface="Tahoma"/>
                <a:cs typeface="Tahoma"/>
              </a:rPr>
              <a:t>categorization</a:t>
            </a:r>
            <a:r>
              <a:rPr sz="2200" spc="-1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0000"/>
                </a:solidFill>
                <a:latin typeface="Tahoma"/>
                <a:cs typeface="Tahoma"/>
              </a:rPr>
              <a:t>(Type,</a:t>
            </a:r>
            <a:r>
              <a:rPr sz="22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Tahoma"/>
                <a:cs typeface="Tahoma"/>
              </a:rPr>
              <a:t>Severity,</a:t>
            </a:r>
            <a:r>
              <a:rPr sz="2200" spc="-1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0000"/>
                </a:solidFill>
                <a:latin typeface="Tahoma"/>
                <a:cs typeface="Tahoma"/>
              </a:rPr>
              <a:t>Rule,</a:t>
            </a:r>
            <a:r>
              <a:rPr sz="2200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150" dirty="0">
                <a:solidFill>
                  <a:srgbClr val="FF0000"/>
                </a:solidFill>
                <a:latin typeface="Tahoma"/>
                <a:cs typeface="Tahoma"/>
              </a:rPr>
              <a:t>Tags)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79" y="4663707"/>
            <a:ext cx="31984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5" dirty="0">
                <a:solidFill>
                  <a:srgbClr val="FF0000"/>
                </a:solidFill>
                <a:latin typeface="Tahoma"/>
                <a:cs typeface="Tahoma"/>
              </a:rPr>
              <a:t>Quick</a:t>
            </a:r>
            <a:r>
              <a:rPr sz="2200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Tahoma"/>
                <a:cs typeface="Tahoma"/>
              </a:rPr>
              <a:t>documentation</a:t>
            </a:r>
            <a:r>
              <a:rPr sz="2200" spc="-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Tahoma"/>
                <a:cs typeface="Tahoma"/>
              </a:rPr>
              <a:t>links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1493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ann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114" dirty="0">
                <a:solidFill>
                  <a:srgbClr val="FF0000"/>
                </a:solidFill>
              </a:rPr>
              <a:t>g</a:t>
            </a:r>
            <a:r>
              <a:rPr sz="2800" spc="-185" dirty="0">
                <a:solidFill>
                  <a:srgbClr val="FF0000"/>
                </a:solidFill>
              </a:rPr>
              <a:t>: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O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65" dirty="0">
                <a:solidFill>
                  <a:srgbClr val="FF0000"/>
                </a:solidFill>
              </a:rPr>
              <a:t>C</a:t>
            </a:r>
            <a:r>
              <a:rPr sz="2800" spc="-390" dirty="0">
                <a:solidFill>
                  <a:srgbClr val="FF0000"/>
                </a:solidFill>
              </a:rPr>
              <a:t>S</a:t>
            </a:r>
            <a:r>
              <a:rPr sz="2800" spc="-180" dirty="0">
                <a:solidFill>
                  <a:srgbClr val="FF0000"/>
                </a:solidFill>
              </a:rPr>
              <a:t>V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91440" y="914400"/>
            <a:ext cx="12079605" cy="5937885"/>
            <a:chOff x="91440" y="914400"/>
            <a:chExt cx="12079605" cy="59378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19" y="914400"/>
              <a:ext cx="4861559" cy="20147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40" y="1112520"/>
              <a:ext cx="4270235" cy="14234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20" y="2886455"/>
              <a:ext cx="9454895" cy="20177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40" y="3084576"/>
              <a:ext cx="8863583" cy="14264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40" y="4834128"/>
              <a:ext cx="12079223" cy="20177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559" y="5032247"/>
              <a:ext cx="11487899" cy="142646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354</a:t>
            </a:fld>
            <a:endParaRPr spc="-6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633" y="1097547"/>
            <a:ext cx="6652895" cy="490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18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12700" marR="3315970" indent="227965">
              <a:lnSpc>
                <a:spcPts val="4220"/>
              </a:lnSpc>
              <a:spcBef>
                <a:spcPts val="2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ce  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/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x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dd</a:t>
            </a:r>
            <a:r>
              <a:rPr sz="2200" spc="-85" dirty="0">
                <a:latin typeface="Tahoma"/>
                <a:cs typeface="Tahoma"/>
              </a:rPr>
              <a:t>-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2200" spc="-95" dirty="0">
                <a:latin typeface="Tahoma"/>
                <a:cs typeface="Tahoma"/>
              </a:rPr>
              <a:t>Dispatcher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image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installs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module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7470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0" dirty="0">
                <a:solidFill>
                  <a:srgbClr val="FF0000"/>
                </a:solidFill>
              </a:rPr>
              <a:t>B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315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70" dirty="0">
                <a:solidFill>
                  <a:srgbClr val="FF0000"/>
                </a:solidFill>
              </a:rPr>
              <a:t>St</a:t>
            </a:r>
            <a:r>
              <a:rPr sz="2800" spc="-300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010911" y="1780032"/>
            <a:ext cx="6242685" cy="2670175"/>
            <a:chOff x="5010911" y="1780032"/>
            <a:chExt cx="6242685" cy="2670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0911" y="1780032"/>
              <a:ext cx="6242303" cy="26700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9031" y="1978152"/>
              <a:ext cx="5650991" cy="207872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355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57671"/>
            <a:ext cx="12189460" cy="1100455"/>
            <a:chOff x="0" y="5757671"/>
            <a:chExt cx="12189460" cy="1100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7391" y="5757671"/>
              <a:ext cx="5209031" cy="6827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3488" y="5809488"/>
              <a:ext cx="5163311" cy="6126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44823" y="5785107"/>
              <a:ext cx="5099685" cy="573405"/>
            </a:xfrm>
            <a:custGeom>
              <a:avLst/>
              <a:gdLst/>
              <a:ahLst/>
              <a:cxnLst/>
              <a:rect l="l" t="t" r="r" b="b"/>
              <a:pathLst>
                <a:path w="5099684" h="573404">
                  <a:moveTo>
                    <a:pt x="5076621" y="0"/>
                  </a:moveTo>
                  <a:lnTo>
                    <a:pt x="22682" y="0"/>
                  </a:lnTo>
                  <a:lnTo>
                    <a:pt x="13855" y="1781"/>
                  </a:lnTo>
                  <a:lnTo>
                    <a:pt x="6645" y="6640"/>
                  </a:lnTo>
                  <a:lnTo>
                    <a:pt x="1783" y="13849"/>
                  </a:lnTo>
                  <a:lnTo>
                    <a:pt x="0" y="22682"/>
                  </a:lnTo>
                  <a:lnTo>
                    <a:pt x="0" y="550329"/>
                  </a:lnTo>
                  <a:lnTo>
                    <a:pt x="1783" y="559163"/>
                  </a:lnTo>
                  <a:lnTo>
                    <a:pt x="6645" y="566377"/>
                  </a:lnTo>
                  <a:lnTo>
                    <a:pt x="13855" y="571240"/>
                  </a:lnTo>
                  <a:lnTo>
                    <a:pt x="22682" y="573023"/>
                  </a:lnTo>
                  <a:lnTo>
                    <a:pt x="5076621" y="573023"/>
                  </a:lnTo>
                  <a:lnTo>
                    <a:pt x="5085448" y="571240"/>
                  </a:lnTo>
                  <a:lnTo>
                    <a:pt x="5092658" y="566377"/>
                  </a:lnTo>
                  <a:lnTo>
                    <a:pt x="5097520" y="559163"/>
                  </a:lnTo>
                  <a:lnTo>
                    <a:pt x="5099304" y="550329"/>
                  </a:lnTo>
                  <a:lnTo>
                    <a:pt x="5099304" y="22682"/>
                  </a:lnTo>
                  <a:lnTo>
                    <a:pt x="5097520" y="13849"/>
                  </a:lnTo>
                  <a:lnTo>
                    <a:pt x="5092658" y="6640"/>
                  </a:lnTo>
                  <a:lnTo>
                    <a:pt x="5085448" y="1781"/>
                  </a:lnTo>
                  <a:lnTo>
                    <a:pt x="5076621" y="0"/>
                  </a:lnTo>
                  <a:close/>
                </a:path>
              </a:pathLst>
            </a:custGeom>
            <a:solidFill>
              <a:srgbClr val="422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8779" y="946403"/>
            <a:ext cx="8940165" cy="44145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70" dirty="0">
                <a:latin typeface="Tahoma"/>
                <a:cs typeface="Tahoma"/>
              </a:rPr>
              <a:t>Any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work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done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fix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quality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first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four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steps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needs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done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locally: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ch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ke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x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105" dirty="0">
                <a:latin typeface="Tahoma"/>
                <a:cs typeface="Tahoma"/>
              </a:rPr>
              <a:t>u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ch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Fix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issues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were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found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quality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such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as: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55" dirty="0">
                <a:latin typeface="Tahoma"/>
                <a:cs typeface="Tahoma"/>
              </a:rPr>
              <a:t>Un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il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coverage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failures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229" dirty="0">
                <a:latin typeface="Tahoma"/>
                <a:cs typeface="Tahoma"/>
              </a:rPr>
              <a:t>(&lt;50%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covered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by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JUnit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tests)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65" dirty="0">
                <a:latin typeface="Tahoma"/>
                <a:cs typeface="Tahoma"/>
              </a:rPr>
              <a:t>Critical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Important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issues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found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Scanning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ch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105" dirty="0">
                <a:latin typeface="Tahoma"/>
                <a:cs typeface="Tahoma"/>
              </a:rPr>
              <a:t>After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pull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request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approval,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push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6550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40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ai</a:t>
            </a:r>
            <a:r>
              <a:rPr sz="2800" spc="-150" dirty="0">
                <a:solidFill>
                  <a:srgbClr val="FF0000"/>
                </a:solidFill>
              </a:rPr>
              <a:t>l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Q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75" dirty="0">
                <a:solidFill>
                  <a:srgbClr val="FF0000"/>
                </a:solidFill>
              </a:rPr>
              <a:t>al</a:t>
            </a:r>
            <a:r>
              <a:rPr sz="2800" spc="-100" dirty="0">
                <a:solidFill>
                  <a:srgbClr val="FF0000"/>
                </a:solidFill>
              </a:rPr>
              <a:t>i</a:t>
            </a:r>
            <a:r>
              <a:rPr sz="2800" spc="-185" dirty="0">
                <a:solidFill>
                  <a:srgbClr val="FF0000"/>
                </a:solidFill>
              </a:rPr>
              <a:t>t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3630951" y="5867200"/>
            <a:ext cx="4895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Note: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process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above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generic.</a:t>
            </a:r>
            <a:r>
              <a:rPr sz="1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companies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may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practices.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96655" y="5641847"/>
            <a:ext cx="548640" cy="487680"/>
            <a:chOff x="8296655" y="5641847"/>
            <a:chExt cx="548640" cy="4876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6655" y="5641847"/>
              <a:ext cx="548639" cy="4876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4088" y="5669279"/>
              <a:ext cx="438911" cy="377951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356</a:t>
            </a:fld>
            <a:endParaRPr spc="-6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4271010" cy="901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9" dirty="0">
                <a:latin typeface="Tahoma"/>
                <a:cs typeface="Tahoma"/>
              </a:rPr>
              <a:t>1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" dirty="0">
                <a:latin typeface="Tahoma"/>
                <a:cs typeface="Tahoma"/>
              </a:rPr>
              <a:t>b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J</a:t>
            </a:r>
            <a:r>
              <a:rPr sz="2200" spc="-55" dirty="0">
                <a:latin typeface="Tahoma"/>
                <a:cs typeface="Tahoma"/>
              </a:rPr>
              <a:t>Un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ue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x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300" dirty="0">
                <a:latin typeface="Tahoma"/>
                <a:cs typeface="Tahoma"/>
              </a:rPr>
              <a:t>2</a:t>
            </a:r>
            <a:r>
              <a:rPr sz="2200" spc="-200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" dirty="0">
                <a:latin typeface="Tahoma"/>
                <a:cs typeface="Tahoma"/>
              </a:rPr>
              <a:t>b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na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x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357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1525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/>
              <a:t>E</a:t>
            </a:r>
            <a:r>
              <a:rPr sz="2800" spc="-400" dirty="0"/>
              <a:t>x</a:t>
            </a:r>
            <a:r>
              <a:rPr sz="2800" spc="-245" dirty="0"/>
              <a:t>e</a:t>
            </a:r>
            <a:r>
              <a:rPr sz="2800" spc="-170" dirty="0"/>
              <a:t>r</a:t>
            </a:r>
            <a:r>
              <a:rPr sz="2800" spc="-260" dirty="0"/>
              <a:t>c</a:t>
            </a:r>
            <a:r>
              <a:rPr sz="2800" spc="-105" dirty="0"/>
              <a:t>i</a:t>
            </a:r>
            <a:r>
              <a:rPr sz="2800" spc="-270" dirty="0"/>
              <a:t>s</a:t>
            </a:r>
            <a:r>
              <a:rPr sz="2800" spc="-225" dirty="0"/>
              <a:t>e</a:t>
            </a:r>
            <a:r>
              <a:rPr sz="2800" spc="-150" dirty="0"/>
              <a:t> </a:t>
            </a:r>
            <a:r>
              <a:rPr sz="2800" spc="-370" dirty="0"/>
              <a:t>2</a:t>
            </a:r>
            <a:r>
              <a:rPr sz="2800" spc="-185" dirty="0"/>
              <a:t>:</a:t>
            </a:r>
            <a:r>
              <a:rPr sz="2800" spc="-195" dirty="0"/>
              <a:t> </a:t>
            </a:r>
            <a:r>
              <a:rPr sz="2800" spc="-145" dirty="0"/>
              <a:t>E</a:t>
            </a:r>
            <a:r>
              <a:rPr sz="2800" spc="-375" dirty="0"/>
              <a:t>x</a:t>
            </a:r>
            <a:r>
              <a:rPr sz="2800" spc="-190" dirty="0"/>
              <a:t>p</a:t>
            </a:r>
            <a:r>
              <a:rPr sz="2800" spc="-100" dirty="0"/>
              <a:t>l</a:t>
            </a:r>
            <a:r>
              <a:rPr sz="2800" spc="-175" dirty="0"/>
              <a:t>o</a:t>
            </a:r>
            <a:r>
              <a:rPr sz="2800" spc="-185" dirty="0"/>
              <a:t>r</a:t>
            </a:r>
            <a:r>
              <a:rPr sz="2800" spc="-225" dirty="0"/>
              <a:t>e</a:t>
            </a:r>
            <a:r>
              <a:rPr sz="2800" spc="-170" dirty="0"/>
              <a:t> </a:t>
            </a:r>
            <a:r>
              <a:rPr sz="2800" spc="-210" dirty="0"/>
              <a:t>P</a:t>
            </a:r>
            <a:r>
              <a:rPr sz="2800" spc="-130" dirty="0"/>
              <a:t>i</a:t>
            </a:r>
            <a:r>
              <a:rPr sz="2800" spc="-185" dirty="0"/>
              <a:t>p</a:t>
            </a:r>
            <a:r>
              <a:rPr sz="2800" spc="-200" dirty="0"/>
              <a:t>e</a:t>
            </a:r>
            <a:r>
              <a:rPr sz="2800" spc="-110" dirty="0"/>
              <a:t>l</a:t>
            </a:r>
            <a:r>
              <a:rPr sz="2800" spc="-130" dirty="0"/>
              <a:t>i</a:t>
            </a:r>
            <a:r>
              <a:rPr sz="2800" spc="-235" dirty="0"/>
              <a:t>n</a:t>
            </a:r>
            <a:r>
              <a:rPr sz="2800" spc="-225" dirty="0"/>
              <a:t>e</a:t>
            </a:r>
            <a:r>
              <a:rPr sz="2800" spc="-245" dirty="0"/>
              <a:t> </a:t>
            </a:r>
            <a:r>
              <a:rPr sz="2800" spc="-270" dirty="0"/>
              <a:t>B</a:t>
            </a:r>
            <a:r>
              <a:rPr sz="2800" spc="-240" dirty="0"/>
              <a:t>u</a:t>
            </a:r>
            <a:r>
              <a:rPr sz="2800" spc="-130" dirty="0"/>
              <a:t>i</a:t>
            </a:r>
            <a:r>
              <a:rPr sz="2800" spc="-80" dirty="0"/>
              <a:t>l</a:t>
            </a:r>
            <a:r>
              <a:rPr sz="2800" spc="-215" dirty="0"/>
              <a:t>d</a:t>
            </a:r>
            <a:r>
              <a:rPr sz="2800" spc="-190" dirty="0"/>
              <a:t> </a:t>
            </a:r>
            <a:r>
              <a:rPr sz="2800" spc="-405" dirty="0"/>
              <a:t>R</a:t>
            </a:r>
            <a:r>
              <a:rPr sz="2800" spc="-200" dirty="0"/>
              <a:t>e</a:t>
            </a:r>
            <a:r>
              <a:rPr sz="2800" spc="-295" dirty="0"/>
              <a:t>s</a:t>
            </a:r>
            <a:r>
              <a:rPr sz="2800" spc="-240" dirty="0"/>
              <a:t>u</a:t>
            </a:r>
            <a:r>
              <a:rPr sz="2800" spc="-55" dirty="0"/>
              <a:t>l</a:t>
            </a:r>
            <a:r>
              <a:rPr sz="2800" spc="-250" dirty="0"/>
              <a:t>t</a:t>
            </a:r>
            <a:endParaRPr sz="2800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4681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45" dirty="0">
                <a:solidFill>
                  <a:srgbClr val="FF0000"/>
                </a:solidFill>
              </a:rPr>
              <a:t>G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50" dirty="0">
                <a:solidFill>
                  <a:srgbClr val="FF0000"/>
                </a:solidFill>
              </a:rPr>
              <a:t>e</a:t>
            </a:r>
            <a:r>
              <a:rPr sz="2800" spc="-280" dirty="0">
                <a:solidFill>
                  <a:srgbClr val="FF0000"/>
                </a:solidFill>
              </a:rPr>
              <a:t>g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380" dirty="0">
                <a:solidFill>
                  <a:srgbClr val="FF0000"/>
                </a:solidFill>
              </a:rPr>
              <a:t>w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h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b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27172" y="1097547"/>
            <a:ext cx="5240655" cy="3654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19812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d  with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Git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repository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each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program</a:t>
            </a:r>
            <a:endParaRPr sz="2200">
              <a:latin typeface="Tahoma"/>
              <a:cs typeface="Tahoma"/>
            </a:endParaRPr>
          </a:p>
          <a:p>
            <a:pPr marL="356870" marR="508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’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250" dirty="0">
                <a:latin typeface="Tahoma"/>
                <a:cs typeface="Tahoma"/>
              </a:rPr>
              <a:t>C</a:t>
            </a:r>
            <a:r>
              <a:rPr sz="2200" spc="-17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H</a:t>
            </a:r>
            <a:r>
              <a:rPr sz="2200" spc="25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T</a:t>
            </a:r>
            <a:r>
              <a:rPr sz="2200" spc="5" dirty="0">
                <a:latin typeface="Tahoma"/>
                <a:cs typeface="Tahoma"/>
              </a:rPr>
              <a:t>P</a:t>
            </a:r>
            <a:r>
              <a:rPr sz="2200" spc="-19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marR="41465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40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mm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to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te  </a:t>
            </a:r>
            <a:r>
              <a:rPr sz="2200" spc="-60" dirty="0">
                <a:latin typeface="Tahoma"/>
                <a:cs typeface="Tahoma"/>
              </a:rPr>
              <a:t>Git </a:t>
            </a:r>
            <a:r>
              <a:rPr sz="2200" spc="-75" dirty="0">
                <a:latin typeface="Tahoma"/>
                <a:cs typeface="Tahoma"/>
              </a:rPr>
              <a:t>repository </a:t>
            </a:r>
            <a:r>
              <a:rPr sz="2200" spc="-110" dirty="0">
                <a:latin typeface="Tahoma"/>
                <a:cs typeface="Tahoma"/>
              </a:rPr>
              <a:t>for </a:t>
            </a:r>
            <a:r>
              <a:rPr sz="2200" spc="-70" dirty="0">
                <a:latin typeface="Tahoma"/>
                <a:cs typeface="Tahoma"/>
              </a:rPr>
              <a:t>typical </a:t>
            </a:r>
            <a:r>
              <a:rPr sz="2200" spc="-85" dirty="0">
                <a:latin typeface="Tahoma"/>
                <a:cs typeface="Tahoma"/>
              </a:rPr>
              <a:t>version 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an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spc="-4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58128" y="874776"/>
            <a:ext cx="5495925" cy="5334000"/>
            <a:chOff x="6358128" y="874776"/>
            <a:chExt cx="5495925" cy="5334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8128" y="874776"/>
              <a:ext cx="5495543" cy="5333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6248" y="1072895"/>
              <a:ext cx="4904231" cy="47426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10756" y="1421891"/>
              <a:ext cx="1633855" cy="1853564"/>
            </a:xfrm>
            <a:custGeom>
              <a:avLst/>
              <a:gdLst/>
              <a:ahLst/>
              <a:cxnLst/>
              <a:rect l="l" t="t" r="r" b="b"/>
              <a:pathLst>
                <a:path w="1633854" h="1853564">
                  <a:moveTo>
                    <a:pt x="0" y="1767840"/>
                  </a:moveTo>
                  <a:lnTo>
                    <a:pt x="1036320" y="1767840"/>
                  </a:lnTo>
                  <a:lnTo>
                    <a:pt x="1036320" y="1853184"/>
                  </a:lnTo>
                  <a:lnTo>
                    <a:pt x="0" y="1853184"/>
                  </a:lnTo>
                  <a:lnTo>
                    <a:pt x="0" y="1767840"/>
                  </a:lnTo>
                  <a:close/>
                </a:path>
                <a:path w="1633854" h="1853564">
                  <a:moveTo>
                    <a:pt x="883920" y="0"/>
                  </a:moveTo>
                  <a:lnTo>
                    <a:pt x="1633727" y="0"/>
                  </a:lnTo>
                  <a:lnTo>
                    <a:pt x="1633727" y="88391"/>
                  </a:lnTo>
                  <a:lnTo>
                    <a:pt x="883920" y="88391"/>
                  </a:lnTo>
                  <a:lnTo>
                    <a:pt x="883920" y="0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358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6448" y="2273300"/>
            <a:ext cx="9757410" cy="3716654"/>
            <a:chOff x="536448" y="2273300"/>
            <a:chExt cx="9757410" cy="37166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7647" y="3261359"/>
              <a:ext cx="658367" cy="6583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48" y="3700272"/>
              <a:ext cx="667511" cy="6644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60848" y="2286000"/>
              <a:ext cx="5020310" cy="3691254"/>
            </a:xfrm>
            <a:custGeom>
              <a:avLst/>
              <a:gdLst/>
              <a:ahLst/>
              <a:cxnLst/>
              <a:rect l="l" t="t" r="r" b="b"/>
              <a:pathLst>
                <a:path w="5020309" h="3691254">
                  <a:moveTo>
                    <a:pt x="5020056" y="0"/>
                  </a:moveTo>
                  <a:lnTo>
                    <a:pt x="0" y="0"/>
                  </a:lnTo>
                  <a:lnTo>
                    <a:pt x="0" y="3691128"/>
                  </a:lnTo>
                  <a:lnTo>
                    <a:pt x="5020056" y="3691128"/>
                  </a:lnTo>
                  <a:lnTo>
                    <a:pt x="5020056" y="0"/>
                  </a:lnTo>
                  <a:close/>
                </a:path>
              </a:pathLst>
            </a:custGeom>
            <a:solidFill>
              <a:srgbClr val="DA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60848" y="2286000"/>
              <a:ext cx="5020310" cy="3691254"/>
            </a:xfrm>
            <a:custGeom>
              <a:avLst/>
              <a:gdLst/>
              <a:ahLst/>
              <a:cxnLst/>
              <a:rect l="l" t="t" r="r" b="b"/>
              <a:pathLst>
                <a:path w="5020309" h="3691254">
                  <a:moveTo>
                    <a:pt x="0" y="0"/>
                  </a:moveTo>
                  <a:lnTo>
                    <a:pt x="5020056" y="0"/>
                  </a:lnTo>
                  <a:lnTo>
                    <a:pt x="5020056" y="3691128"/>
                  </a:lnTo>
                  <a:lnTo>
                    <a:pt x="0" y="3691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0693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M</a:t>
            </a:r>
            <a:r>
              <a:rPr sz="2800" spc="-260" dirty="0">
                <a:solidFill>
                  <a:srgbClr val="FF0000"/>
                </a:solidFill>
              </a:rPr>
              <a:t>an</a:t>
            </a:r>
            <a:r>
              <a:rPr sz="2800" spc="-300" dirty="0">
                <a:solidFill>
                  <a:srgbClr val="FF0000"/>
                </a:solidFill>
              </a:rPr>
              <a:t>a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G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40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180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135" dirty="0">
                <a:solidFill>
                  <a:srgbClr val="FF0000"/>
                </a:solidFill>
              </a:rPr>
              <a:t>o</a:t>
            </a:r>
            <a:r>
              <a:rPr sz="2800" spc="-385" dirty="0">
                <a:solidFill>
                  <a:srgbClr val="FF0000"/>
                </a:solidFill>
              </a:rPr>
              <a:t>w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7356232" y="2312489"/>
            <a:ext cx="833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g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45" dirty="0">
                <a:latin typeface="Tahoma"/>
                <a:cs typeface="Tahoma"/>
              </a:rPr>
              <a:t>am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84191" y="4291584"/>
            <a:ext cx="1767839" cy="1402080"/>
          </a:xfrm>
          <a:custGeom>
            <a:avLst/>
            <a:gdLst/>
            <a:ahLst/>
            <a:cxnLst/>
            <a:rect l="l" t="t" r="r" b="b"/>
            <a:pathLst>
              <a:path w="1767839" h="1402079">
                <a:moveTo>
                  <a:pt x="1767839" y="0"/>
                </a:moveTo>
                <a:lnTo>
                  <a:pt x="0" y="0"/>
                </a:lnTo>
                <a:lnTo>
                  <a:pt x="0" y="1402080"/>
                </a:lnTo>
                <a:lnTo>
                  <a:pt x="1767839" y="1402080"/>
                </a:lnTo>
                <a:lnTo>
                  <a:pt x="1767839" y="0"/>
                </a:lnTo>
                <a:close/>
              </a:path>
            </a:pathLst>
          </a:custGeom>
          <a:solidFill>
            <a:srgbClr val="FFEB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84191" y="4291584"/>
            <a:ext cx="676910" cy="14020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252729">
              <a:lnSpc>
                <a:spcPct val="100000"/>
              </a:lnSpc>
              <a:spcBef>
                <a:spcPts val="1245"/>
              </a:spcBef>
            </a:pPr>
            <a:r>
              <a:rPr sz="1600" spc="-35" dirty="0">
                <a:latin typeface="Tahoma"/>
                <a:cs typeface="Tahoma"/>
              </a:rPr>
              <a:t>Clou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0847" y="4291584"/>
            <a:ext cx="1091565" cy="14020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M</a:t>
            </a:r>
            <a:r>
              <a:rPr sz="1600" spc="-75" dirty="0">
                <a:latin typeface="Tahoma"/>
                <a:cs typeface="Tahoma"/>
              </a:rPr>
              <a:t>a</a:t>
            </a:r>
            <a:r>
              <a:rPr sz="1600" spc="-35" dirty="0">
                <a:latin typeface="Tahoma"/>
                <a:cs typeface="Tahoma"/>
              </a:rPr>
              <a:t>n</a:t>
            </a:r>
            <a:r>
              <a:rPr sz="1600" spc="-100" dirty="0">
                <a:latin typeface="Tahoma"/>
                <a:cs typeface="Tahoma"/>
              </a:rPr>
              <a:t>ag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70" dirty="0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86804" y="2785364"/>
            <a:ext cx="2835910" cy="1735455"/>
            <a:chOff x="6686804" y="2785364"/>
            <a:chExt cx="2835910" cy="1735455"/>
          </a:xfrm>
        </p:grpSpPr>
        <p:sp>
          <p:nvSpPr>
            <p:cNvPr id="13" name="object 13"/>
            <p:cNvSpPr/>
            <p:nvPr/>
          </p:nvSpPr>
          <p:spPr>
            <a:xfrm>
              <a:off x="6699504" y="2798064"/>
              <a:ext cx="2810510" cy="1710055"/>
            </a:xfrm>
            <a:custGeom>
              <a:avLst/>
              <a:gdLst/>
              <a:ahLst/>
              <a:cxnLst/>
              <a:rect l="l" t="t" r="r" b="b"/>
              <a:pathLst>
                <a:path w="2810509" h="1710054">
                  <a:moveTo>
                    <a:pt x="2810255" y="0"/>
                  </a:moveTo>
                  <a:lnTo>
                    <a:pt x="0" y="0"/>
                  </a:lnTo>
                  <a:lnTo>
                    <a:pt x="0" y="1709927"/>
                  </a:lnTo>
                  <a:lnTo>
                    <a:pt x="2810255" y="1709927"/>
                  </a:lnTo>
                  <a:lnTo>
                    <a:pt x="28102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9504" y="2798064"/>
              <a:ext cx="2810510" cy="1710055"/>
            </a:xfrm>
            <a:custGeom>
              <a:avLst/>
              <a:gdLst/>
              <a:ahLst/>
              <a:cxnLst/>
              <a:rect l="l" t="t" r="r" b="b"/>
              <a:pathLst>
                <a:path w="2810509" h="1710054">
                  <a:moveTo>
                    <a:pt x="0" y="0"/>
                  </a:moveTo>
                  <a:lnTo>
                    <a:pt x="2810255" y="0"/>
                  </a:lnTo>
                  <a:lnTo>
                    <a:pt x="2810255" y="1709927"/>
                  </a:lnTo>
                  <a:lnTo>
                    <a:pt x="0" y="170992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61048" y="3203448"/>
              <a:ext cx="1243965" cy="1122045"/>
            </a:xfrm>
            <a:custGeom>
              <a:avLst/>
              <a:gdLst/>
              <a:ahLst/>
              <a:cxnLst/>
              <a:rect l="l" t="t" r="r" b="b"/>
              <a:pathLst>
                <a:path w="1243965" h="1122045">
                  <a:moveTo>
                    <a:pt x="1243583" y="0"/>
                  </a:moveTo>
                  <a:lnTo>
                    <a:pt x="0" y="0"/>
                  </a:lnTo>
                  <a:lnTo>
                    <a:pt x="0" y="1121664"/>
                  </a:lnTo>
                  <a:lnTo>
                    <a:pt x="1243583" y="1121664"/>
                  </a:lnTo>
                  <a:lnTo>
                    <a:pt x="1243583" y="0"/>
                  </a:lnTo>
                  <a:close/>
                </a:path>
              </a:pathLst>
            </a:custGeom>
            <a:solidFill>
              <a:srgbClr val="F9D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61048" y="3203448"/>
              <a:ext cx="1243965" cy="1122045"/>
            </a:xfrm>
            <a:custGeom>
              <a:avLst/>
              <a:gdLst/>
              <a:ahLst/>
              <a:cxnLst/>
              <a:rect l="l" t="t" r="r" b="b"/>
              <a:pathLst>
                <a:path w="1243965" h="1122045">
                  <a:moveTo>
                    <a:pt x="0" y="0"/>
                  </a:moveTo>
                  <a:lnTo>
                    <a:pt x="1243583" y="0"/>
                  </a:lnTo>
                  <a:lnTo>
                    <a:pt x="1243583" y="1121664"/>
                  </a:lnTo>
                  <a:lnTo>
                    <a:pt x="0" y="112166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59496" y="3209544"/>
              <a:ext cx="1243965" cy="771525"/>
            </a:xfrm>
            <a:custGeom>
              <a:avLst/>
              <a:gdLst/>
              <a:ahLst/>
              <a:cxnLst/>
              <a:rect l="l" t="t" r="r" b="b"/>
              <a:pathLst>
                <a:path w="1243965" h="771525">
                  <a:moveTo>
                    <a:pt x="1243583" y="0"/>
                  </a:moveTo>
                  <a:lnTo>
                    <a:pt x="0" y="0"/>
                  </a:lnTo>
                  <a:lnTo>
                    <a:pt x="0" y="771144"/>
                  </a:lnTo>
                  <a:lnTo>
                    <a:pt x="1243583" y="771144"/>
                  </a:lnTo>
                  <a:lnTo>
                    <a:pt x="1243583" y="0"/>
                  </a:lnTo>
                  <a:close/>
                </a:path>
              </a:pathLst>
            </a:custGeom>
            <a:solidFill>
              <a:srgbClr val="F79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59496" y="3209544"/>
              <a:ext cx="1243965" cy="771525"/>
            </a:xfrm>
            <a:custGeom>
              <a:avLst/>
              <a:gdLst/>
              <a:ahLst/>
              <a:cxnLst/>
              <a:rect l="l" t="t" r="r" b="b"/>
              <a:pathLst>
                <a:path w="1243965" h="771525">
                  <a:moveTo>
                    <a:pt x="0" y="0"/>
                  </a:moveTo>
                  <a:lnTo>
                    <a:pt x="1243583" y="0"/>
                  </a:lnTo>
                  <a:lnTo>
                    <a:pt x="1243583" y="771144"/>
                  </a:lnTo>
                  <a:lnTo>
                    <a:pt x="0" y="7711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59430" y="2687806"/>
            <a:ext cx="1972310" cy="84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90170">
              <a:lnSpc>
                <a:spcPct val="149800"/>
              </a:lnSpc>
              <a:spcBef>
                <a:spcPts val="100"/>
              </a:spcBef>
              <a:tabLst>
                <a:tab pos="1280160" algn="l"/>
              </a:tabLst>
            </a:pPr>
            <a:r>
              <a:rPr sz="1800" spc="-25" dirty="0">
                <a:latin typeface="Tahoma"/>
                <a:cs typeface="Tahoma"/>
              </a:rPr>
              <a:t>D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75" dirty="0">
                <a:latin typeface="Tahoma"/>
                <a:cs typeface="Tahoma"/>
              </a:rPr>
              <a:t>v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En</a:t>
            </a:r>
            <a:r>
              <a:rPr sz="1800" spc="-75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n</a:t>
            </a: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-80" dirty="0">
                <a:latin typeface="Tahoma"/>
                <a:cs typeface="Tahoma"/>
              </a:rPr>
              <a:t>en</a:t>
            </a:r>
            <a:r>
              <a:rPr sz="1800" spc="-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s  </a:t>
            </a:r>
            <a:r>
              <a:rPr sz="2700" spc="-104" baseline="1543" dirty="0">
                <a:latin typeface="Tahoma"/>
                <a:cs typeface="Tahoma"/>
              </a:rPr>
              <a:t>A</a:t>
            </a:r>
            <a:r>
              <a:rPr sz="2700" spc="-15" baseline="1543" dirty="0">
                <a:latin typeface="Tahoma"/>
                <a:cs typeface="Tahoma"/>
              </a:rPr>
              <a:t>u</a:t>
            </a:r>
            <a:r>
              <a:rPr sz="2700" spc="-82" baseline="1543" dirty="0">
                <a:latin typeface="Tahoma"/>
                <a:cs typeface="Tahoma"/>
              </a:rPr>
              <a:t>t</a:t>
            </a:r>
            <a:r>
              <a:rPr sz="2700" spc="-67" baseline="1543" dirty="0">
                <a:latin typeface="Tahoma"/>
                <a:cs typeface="Tahoma"/>
              </a:rPr>
              <a:t>h</a:t>
            </a:r>
            <a:r>
              <a:rPr sz="2700" spc="-30" baseline="1543" dirty="0">
                <a:latin typeface="Tahoma"/>
                <a:cs typeface="Tahoma"/>
              </a:rPr>
              <a:t>o</a:t>
            </a:r>
            <a:r>
              <a:rPr sz="2700" spc="-120" baseline="1543" dirty="0">
                <a:latin typeface="Tahoma"/>
                <a:cs typeface="Tahoma"/>
              </a:rPr>
              <a:t>r</a:t>
            </a:r>
            <a:r>
              <a:rPr sz="2700" baseline="1543" dirty="0">
                <a:latin typeface="Tahoma"/>
                <a:cs typeface="Tahoma"/>
              </a:rPr>
              <a:t>	</a:t>
            </a: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30" dirty="0">
                <a:latin typeface="Tahoma"/>
                <a:cs typeface="Tahoma"/>
              </a:rPr>
              <a:t>b</a:t>
            </a:r>
            <a:r>
              <a:rPr sz="1800" spc="-15" dirty="0">
                <a:latin typeface="Tahoma"/>
                <a:cs typeface="Tahoma"/>
              </a:rPr>
              <a:t>l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sh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46795" y="4047235"/>
            <a:ext cx="1269365" cy="299720"/>
            <a:chOff x="8146795" y="4047235"/>
            <a:chExt cx="1269365" cy="299720"/>
          </a:xfrm>
        </p:grpSpPr>
        <p:sp>
          <p:nvSpPr>
            <p:cNvPr id="21" name="object 21"/>
            <p:cNvSpPr/>
            <p:nvPr/>
          </p:nvSpPr>
          <p:spPr>
            <a:xfrm>
              <a:off x="8159495" y="4059935"/>
              <a:ext cx="1243965" cy="274320"/>
            </a:xfrm>
            <a:custGeom>
              <a:avLst/>
              <a:gdLst/>
              <a:ahLst/>
              <a:cxnLst/>
              <a:rect l="l" t="t" r="r" b="b"/>
              <a:pathLst>
                <a:path w="1243965" h="274320">
                  <a:moveTo>
                    <a:pt x="1243583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243583" y="274319"/>
                  </a:lnTo>
                  <a:lnTo>
                    <a:pt x="1243583" y="0"/>
                  </a:lnTo>
                  <a:close/>
                </a:path>
              </a:pathLst>
            </a:custGeom>
            <a:solidFill>
              <a:srgbClr val="ED60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59495" y="4059935"/>
              <a:ext cx="1243965" cy="274320"/>
            </a:xfrm>
            <a:custGeom>
              <a:avLst/>
              <a:gdLst/>
              <a:ahLst/>
              <a:cxnLst/>
              <a:rect l="l" t="t" r="r" b="b"/>
              <a:pathLst>
                <a:path w="1243965" h="274320">
                  <a:moveTo>
                    <a:pt x="0" y="0"/>
                  </a:moveTo>
                  <a:lnTo>
                    <a:pt x="1243583" y="0"/>
                  </a:lnTo>
                  <a:lnTo>
                    <a:pt x="1243583" y="274319"/>
                  </a:lnTo>
                  <a:lnTo>
                    <a:pt x="0" y="2743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339123" y="4056072"/>
            <a:ext cx="8947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60" dirty="0">
                <a:latin typeface="Tahoma"/>
                <a:cs typeface="Tahoma"/>
              </a:rPr>
              <a:t>Dispatcher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18959" y="3825240"/>
            <a:ext cx="1127760" cy="311150"/>
          </a:xfrm>
          <a:prstGeom prst="rect">
            <a:avLst/>
          </a:prstGeom>
          <a:solidFill>
            <a:srgbClr val="DADDDF"/>
          </a:solidFill>
          <a:ln w="25400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95"/>
              </a:spcBef>
            </a:pPr>
            <a:r>
              <a:rPr sz="1800" spc="-110" dirty="0">
                <a:latin typeface="Tahoma"/>
                <a:cs typeface="Tahoma"/>
              </a:rPr>
              <a:t>g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de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17407" y="3590544"/>
            <a:ext cx="1127760" cy="311150"/>
          </a:xfrm>
          <a:prstGeom prst="rect">
            <a:avLst/>
          </a:prstGeom>
          <a:solidFill>
            <a:srgbClr val="DADDDF"/>
          </a:solidFill>
          <a:ln w="25400">
            <a:solidFill>
              <a:srgbClr val="0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90"/>
              </a:spcBef>
            </a:pPr>
            <a:r>
              <a:rPr sz="1800" spc="-110" dirty="0">
                <a:latin typeface="Tahoma"/>
                <a:cs typeface="Tahoma"/>
              </a:rPr>
              <a:t>g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de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57400" y="3794253"/>
            <a:ext cx="9714865" cy="1409065"/>
            <a:chOff x="2057400" y="3794253"/>
            <a:chExt cx="9714865" cy="140906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400" y="4888991"/>
              <a:ext cx="1091183" cy="3108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36647" y="4997988"/>
              <a:ext cx="805815" cy="0"/>
            </a:xfrm>
            <a:custGeom>
              <a:avLst/>
              <a:gdLst/>
              <a:ahLst/>
              <a:cxnLst/>
              <a:rect l="l" t="t" r="r" b="b"/>
              <a:pathLst>
                <a:path w="805814">
                  <a:moveTo>
                    <a:pt x="0" y="0"/>
                  </a:moveTo>
                  <a:lnTo>
                    <a:pt x="805357" y="0"/>
                  </a:lnTo>
                </a:path>
              </a:pathLst>
            </a:custGeom>
            <a:ln w="346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16163" y="4955414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888" y="76199"/>
                  </a:lnTo>
                  <a:lnTo>
                    <a:pt x="76631" y="37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783" y="4892039"/>
              <a:ext cx="603503" cy="3108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352032" y="4992624"/>
              <a:ext cx="304800" cy="3810"/>
            </a:xfrm>
            <a:custGeom>
              <a:avLst/>
              <a:gdLst/>
              <a:ahLst/>
              <a:cxnLst/>
              <a:rect l="l" t="t" r="r" b="b"/>
              <a:pathLst>
                <a:path w="304800" h="3810">
                  <a:moveTo>
                    <a:pt x="0" y="0"/>
                  </a:moveTo>
                  <a:lnTo>
                    <a:pt x="304355" y="342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43250" y="4957814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863" y="0"/>
                  </a:moveTo>
                  <a:lnTo>
                    <a:pt x="0" y="76200"/>
                  </a:lnTo>
                  <a:lnTo>
                    <a:pt x="76631" y="389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777728" y="3806953"/>
              <a:ext cx="981710" cy="649605"/>
            </a:xfrm>
            <a:custGeom>
              <a:avLst/>
              <a:gdLst/>
              <a:ahLst/>
              <a:cxnLst/>
              <a:rect l="l" t="t" r="r" b="b"/>
              <a:pathLst>
                <a:path w="981709" h="649604">
                  <a:moveTo>
                    <a:pt x="0" y="108204"/>
                  </a:moveTo>
                  <a:lnTo>
                    <a:pt x="8504" y="66083"/>
                  </a:lnTo>
                  <a:lnTo>
                    <a:pt x="31694" y="31689"/>
                  </a:lnTo>
                  <a:lnTo>
                    <a:pt x="66088" y="8502"/>
                  </a:lnTo>
                  <a:lnTo>
                    <a:pt x="108204" y="0"/>
                  </a:lnTo>
                  <a:lnTo>
                    <a:pt x="873252" y="0"/>
                  </a:lnTo>
                  <a:lnTo>
                    <a:pt x="915367" y="8502"/>
                  </a:lnTo>
                  <a:lnTo>
                    <a:pt x="949761" y="31689"/>
                  </a:lnTo>
                  <a:lnTo>
                    <a:pt x="972951" y="66083"/>
                  </a:lnTo>
                  <a:lnTo>
                    <a:pt x="981456" y="108204"/>
                  </a:lnTo>
                  <a:lnTo>
                    <a:pt x="981456" y="541020"/>
                  </a:lnTo>
                  <a:lnTo>
                    <a:pt x="972951" y="583135"/>
                  </a:lnTo>
                  <a:lnTo>
                    <a:pt x="949761" y="617529"/>
                  </a:lnTo>
                  <a:lnTo>
                    <a:pt x="915367" y="640719"/>
                  </a:lnTo>
                  <a:lnTo>
                    <a:pt x="873252" y="649224"/>
                  </a:lnTo>
                  <a:lnTo>
                    <a:pt x="108204" y="649224"/>
                  </a:lnTo>
                  <a:lnTo>
                    <a:pt x="66088" y="640719"/>
                  </a:lnTo>
                  <a:lnTo>
                    <a:pt x="31694" y="617529"/>
                  </a:lnTo>
                  <a:lnTo>
                    <a:pt x="8504" y="583135"/>
                  </a:lnTo>
                  <a:lnTo>
                    <a:pt x="0" y="541020"/>
                  </a:lnTo>
                  <a:lnTo>
                    <a:pt x="0" y="10820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919234" y="3990478"/>
            <a:ext cx="7004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0" dirty="0">
                <a:latin typeface="Tahoma"/>
                <a:cs typeface="Tahoma"/>
              </a:rPr>
              <a:t>b</a:t>
            </a:r>
            <a:r>
              <a:rPr sz="1600" spc="-20" dirty="0">
                <a:latin typeface="Tahoma"/>
                <a:cs typeface="Tahoma"/>
              </a:rPr>
              <a:t>ro</a:t>
            </a:r>
            <a:r>
              <a:rPr sz="1600" spc="-10" dirty="0">
                <a:latin typeface="Tahoma"/>
                <a:cs typeface="Tahoma"/>
              </a:rPr>
              <a:t>w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70" dirty="0"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2611" y="4017264"/>
            <a:ext cx="1134745" cy="1802130"/>
            <a:chOff x="9722611" y="4017264"/>
            <a:chExt cx="1134745" cy="180213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6311" y="4017264"/>
              <a:ext cx="740663" cy="32918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353866" y="4131564"/>
              <a:ext cx="425450" cy="0"/>
            </a:xfrm>
            <a:custGeom>
              <a:avLst/>
              <a:gdLst/>
              <a:ahLst/>
              <a:cxnLst/>
              <a:rect l="l" t="t" r="r" b="b"/>
              <a:pathLst>
                <a:path w="425450">
                  <a:moveTo>
                    <a:pt x="424954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282425" y="408869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35311" y="5398008"/>
              <a:ext cx="307975" cy="408940"/>
            </a:xfrm>
            <a:custGeom>
              <a:avLst/>
              <a:gdLst/>
              <a:ahLst/>
              <a:cxnLst/>
              <a:rect l="l" t="t" r="r" b="b"/>
              <a:pathLst>
                <a:path w="307975" h="408939">
                  <a:moveTo>
                    <a:pt x="307848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307848" y="408431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735311" y="5398008"/>
              <a:ext cx="307975" cy="408940"/>
            </a:xfrm>
            <a:custGeom>
              <a:avLst/>
              <a:gdLst/>
              <a:ahLst/>
              <a:cxnLst/>
              <a:rect l="l" t="t" r="r" b="b"/>
              <a:pathLst>
                <a:path w="307975" h="408939">
                  <a:moveTo>
                    <a:pt x="0" y="0"/>
                  </a:moveTo>
                  <a:lnTo>
                    <a:pt x="307848" y="0"/>
                  </a:lnTo>
                  <a:lnTo>
                    <a:pt x="307848" y="408431"/>
                  </a:lnTo>
                  <a:lnTo>
                    <a:pt x="0" y="40843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739425" y="5470979"/>
            <a:ext cx="304165" cy="263525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latin typeface="Tahoma"/>
                <a:cs typeface="Tahoma"/>
              </a:rPr>
              <a:t>LB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808" y="4535423"/>
            <a:ext cx="1767839" cy="932815"/>
          </a:xfrm>
          <a:custGeom>
            <a:avLst/>
            <a:gdLst/>
            <a:ahLst/>
            <a:cxnLst/>
            <a:rect l="l" t="t" r="r" b="b"/>
            <a:pathLst>
              <a:path w="1767839" h="932814">
                <a:moveTo>
                  <a:pt x="1767839" y="0"/>
                </a:moveTo>
                <a:lnTo>
                  <a:pt x="0" y="0"/>
                </a:lnTo>
                <a:lnTo>
                  <a:pt x="0" y="932688"/>
                </a:lnTo>
                <a:lnTo>
                  <a:pt x="1767839" y="932688"/>
                </a:lnTo>
                <a:lnTo>
                  <a:pt x="176783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68808" y="4535423"/>
            <a:ext cx="1767839" cy="9328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315"/>
              </a:spcBef>
            </a:pPr>
            <a:r>
              <a:rPr sz="1800" spc="-70" dirty="0">
                <a:latin typeface="Tahoma"/>
                <a:cs typeface="Tahoma"/>
              </a:rPr>
              <a:t>Customer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31138" y="4778755"/>
            <a:ext cx="8813165" cy="565150"/>
            <a:chOff x="731138" y="4778755"/>
            <a:chExt cx="8813165" cy="565150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663" y="4910327"/>
              <a:ext cx="1024128" cy="42367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35901" y="4905565"/>
              <a:ext cx="1033780" cy="433705"/>
            </a:xfrm>
            <a:custGeom>
              <a:avLst/>
              <a:gdLst/>
              <a:ahLst/>
              <a:cxnLst/>
              <a:rect l="l" t="t" r="r" b="b"/>
              <a:pathLst>
                <a:path w="1033780" h="433704">
                  <a:moveTo>
                    <a:pt x="0" y="0"/>
                  </a:moveTo>
                  <a:lnTo>
                    <a:pt x="1033653" y="0"/>
                  </a:lnTo>
                  <a:lnTo>
                    <a:pt x="1033653" y="433197"/>
                  </a:lnTo>
                  <a:lnTo>
                    <a:pt x="0" y="43319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20840" y="4791455"/>
              <a:ext cx="2810510" cy="408940"/>
            </a:xfrm>
            <a:custGeom>
              <a:avLst/>
              <a:gdLst/>
              <a:ahLst/>
              <a:cxnLst/>
              <a:rect l="l" t="t" r="r" b="b"/>
              <a:pathLst>
                <a:path w="2810509" h="408939">
                  <a:moveTo>
                    <a:pt x="2810255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810255" y="408432"/>
                  </a:lnTo>
                  <a:lnTo>
                    <a:pt x="2810255" y="0"/>
                  </a:lnTo>
                  <a:close/>
                </a:path>
              </a:pathLst>
            </a:custGeom>
            <a:solidFill>
              <a:srgbClr val="D3E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20840" y="4791455"/>
              <a:ext cx="2810510" cy="408940"/>
            </a:xfrm>
            <a:custGeom>
              <a:avLst/>
              <a:gdLst/>
              <a:ahLst/>
              <a:cxnLst/>
              <a:rect l="l" t="t" r="r" b="b"/>
              <a:pathLst>
                <a:path w="2810509" h="408939">
                  <a:moveTo>
                    <a:pt x="0" y="0"/>
                  </a:moveTo>
                  <a:lnTo>
                    <a:pt x="2810255" y="0"/>
                  </a:lnTo>
                  <a:lnTo>
                    <a:pt x="2810255" y="408432"/>
                  </a:lnTo>
                  <a:lnTo>
                    <a:pt x="0" y="4084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233231" y="4817856"/>
            <a:ext cx="1783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110" dirty="0">
                <a:latin typeface="Tahoma"/>
                <a:cs typeface="Tahoma"/>
              </a:rPr>
              <a:t>g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En</a:t>
            </a:r>
            <a:r>
              <a:rPr sz="1800" spc="-75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n</a:t>
            </a: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-75" dirty="0">
                <a:latin typeface="Tahoma"/>
                <a:cs typeface="Tahoma"/>
              </a:rPr>
              <a:t>ent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708140" y="5385308"/>
            <a:ext cx="2835910" cy="434340"/>
            <a:chOff x="6708140" y="5385308"/>
            <a:chExt cx="2835910" cy="434340"/>
          </a:xfrm>
        </p:grpSpPr>
        <p:sp>
          <p:nvSpPr>
            <p:cNvPr id="51" name="object 51"/>
            <p:cNvSpPr/>
            <p:nvPr/>
          </p:nvSpPr>
          <p:spPr>
            <a:xfrm>
              <a:off x="6720840" y="5398008"/>
              <a:ext cx="2810510" cy="408940"/>
            </a:xfrm>
            <a:custGeom>
              <a:avLst/>
              <a:gdLst/>
              <a:ahLst/>
              <a:cxnLst/>
              <a:rect l="l" t="t" r="r" b="b"/>
              <a:pathLst>
                <a:path w="2810509" h="408939">
                  <a:moveTo>
                    <a:pt x="2810255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2810255" y="408431"/>
                  </a:lnTo>
                  <a:lnTo>
                    <a:pt x="2810255" y="0"/>
                  </a:lnTo>
                  <a:close/>
                </a:path>
              </a:pathLst>
            </a:custGeom>
            <a:solidFill>
              <a:srgbClr val="83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20840" y="5398008"/>
              <a:ext cx="2810510" cy="408940"/>
            </a:xfrm>
            <a:custGeom>
              <a:avLst/>
              <a:gdLst/>
              <a:ahLst/>
              <a:cxnLst/>
              <a:rect l="l" t="t" r="r" b="b"/>
              <a:pathLst>
                <a:path w="2810509" h="408939">
                  <a:moveTo>
                    <a:pt x="0" y="0"/>
                  </a:moveTo>
                  <a:lnTo>
                    <a:pt x="2810255" y="0"/>
                  </a:lnTo>
                  <a:lnTo>
                    <a:pt x="2810255" y="408431"/>
                  </a:lnTo>
                  <a:lnTo>
                    <a:pt x="0" y="40843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266758" y="5423950"/>
            <a:ext cx="171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En</a:t>
            </a:r>
            <a:r>
              <a:rPr sz="1800" spc="-75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n</a:t>
            </a: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-75" dirty="0">
                <a:latin typeface="Tahoma"/>
                <a:cs typeface="Tahoma"/>
              </a:rPr>
              <a:t>ent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970519" y="4784852"/>
            <a:ext cx="2085339" cy="817880"/>
            <a:chOff x="7970519" y="4784852"/>
            <a:chExt cx="2085339" cy="817880"/>
          </a:xfrm>
        </p:grpSpPr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0519" y="5172456"/>
              <a:ext cx="310894" cy="42976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125967" y="5199888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51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87863" y="53196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735311" y="4797552"/>
              <a:ext cx="307975" cy="408940"/>
            </a:xfrm>
            <a:custGeom>
              <a:avLst/>
              <a:gdLst/>
              <a:ahLst/>
              <a:cxnLst/>
              <a:rect l="l" t="t" r="r" b="b"/>
              <a:pathLst>
                <a:path w="307975" h="408939">
                  <a:moveTo>
                    <a:pt x="307848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307848" y="408431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35311" y="4797552"/>
              <a:ext cx="307975" cy="408940"/>
            </a:xfrm>
            <a:custGeom>
              <a:avLst/>
              <a:gdLst/>
              <a:ahLst/>
              <a:cxnLst/>
              <a:rect l="l" t="t" r="r" b="b"/>
              <a:pathLst>
                <a:path w="307975" h="408939">
                  <a:moveTo>
                    <a:pt x="0" y="0"/>
                  </a:moveTo>
                  <a:lnTo>
                    <a:pt x="307848" y="0"/>
                  </a:lnTo>
                  <a:lnTo>
                    <a:pt x="307848" y="408431"/>
                  </a:lnTo>
                  <a:lnTo>
                    <a:pt x="0" y="40843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739425" y="4870726"/>
            <a:ext cx="304165" cy="263525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latin typeface="Tahoma"/>
                <a:cs typeface="Tahoma"/>
              </a:rPr>
              <a:t>LB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735311" y="2779776"/>
            <a:ext cx="307975" cy="1746885"/>
          </a:xfrm>
          <a:prstGeom prst="rect">
            <a:avLst/>
          </a:prstGeom>
          <a:solidFill>
            <a:srgbClr val="FFC000"/>
          </a:solidFill>
          <a:ln w="25400">
            <a:solidFill>
              <a:srgbClr val="000000"/>
            </a:solidFill>
          </a:ln>
        </p:spPr>
        <p:txBody>
          <a:bodyPr vert="vert270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800" spc="-45" dirty="0">
                <a:latin typeface="Tahoma"/>
                <a:cs typeface="Tahoma"/>
              </a:rPr>
              <a:t>LB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943855" y="3610165"/>
            <a:ext cx="1758314" cy="1842770"/>
            <a:chOff x="4943855" y="3610165"/>
            <a:chExt cx="1758314" cy="1842770"/>
          </a:xfrm>
        </p:grpSpPr>
        <p:sp>
          <p:nvSpPr>
            <p:cNvPr id="63" name="object 63"/>
            <p:cNvSpPr/>
            <p:nvPr/>
          </p:nvSpPr>
          <p:spPr>
            <a:xfrm>
              <a:off x="5469636" y="3653026"/>
              <a:ext cx="1161415" cy="638810"/>
            </a:xfrm>
            <a:custGeom>
              <a:avLst/>
              <a:gdLst/>
              <a:ahLst/>
              <a:cxnLst/>
              <a:rect l="l" t="t" r="r" b="b"/>
              <a:pathLst>
                <a:path w="1161415" h="638810">
                  <a:moveTo>
                    <a:pt x="0" y="638733"/>
                  </a:moveTo>
                  <a:lnTo>
                    <a:pt x="0" y="0"/>
                  </a:lnTo>
                  <a:lnTo>
                    <a:pt x="11607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616136" y="361016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3855" y="5029200"/>
              <a:ext cx="1027176" cy="423671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932467" y="3310840"/>
            <a:ext cx="717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6666"/>
                </a:solidFill>
                <a:latin typeface="Tahoma"/>
                <a:cs typeface="Tahoma"/>
              </a:rPr>
              <a:t>D</a:t>
            </a:r>
            <a:r>
              <a:rPr sz="1200" spc="-60" dirty="0">
                <a:solidFill>
                  <a:srgbClr val="FF6666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6666"/>
                </a:solidFill>
                <a:latin typeface="Tahoma"/>
                <a:cs typeface="Tahoma"/>
              </a:rPr>
              <a:t>v</a:t>
            </a:r>
            <a:r>
              <a:rPr sz="1200" spc="-25" dirty="0">
                <a:solidFill>
                  <a:srgbClr val="FF6666"/>
                </a:solidFill>
                <a:latin typeface="Tahoma"/>
                <a:cs typeface="Tahoma"/>
              </a:rPr>
              <a:t>el</a:t>
            </a:r>
            <a:r>
              <a:rPr sz="1200" spc="-30" dirty="0">
                <a:solidFill>
                  <a:srgbClr val="FF6666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6666"/>
                </a:solidFill>
                <a:latin typeface="Tahoma"/>
                <a:cs typeface="Tahoma"/>
              </a:rPr>
              <a:t>p</a:t>
            </a:r>
            <a:r>
              <a:rPr sz="1200" spc="-70" dirty="0">
                <a:solidFill>
                  <a:srgbClr val="FF6666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FF6666"/>
                </a:solidFill>
                <a:latin typeface="Tahoma"/>
                <a:cs typeface="Tahoma"/>
              </a:rPr>
              <a:t>r</a:t>
            </a:r>
            <a:r>
              <a:rPr sz="1200" spc="-85" dirty="0">
                <a:solidFill>
                  <a:srgbClr val="FF6666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98704" y="1353311"/>
            <a:ext cx="4441190" cy="3846829"/>
            <a:chOff x="298704" y="1353311"/>
            <a:chExt cx="4441190" cy="3846829"/>
          </a:xfrm>
        </p:grpSpPr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280" y="3563111"/>
              <a:ext cx="310895" cy="117957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252728" y="3590544"/>
              <a:ext cx="0" cy="883285"/>
            </a:xfrm>
            <a:custGeom>
              <a:avLst/>
              <a:gdLst/>
              <a:ahLst/>
              <a:cxnLst/>
              <a:rect l="l" t="t" r="r" b="b"/>
              <a:pathLst>
                <a:path h="883285">
                  <a:moveTo>
                    <a:pt x="0" y="0"/>
                  </a:moveTo>
                  <a:lnTo>
                    <a:pt x="0" y="88310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14633" y="446095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4551" y="4888991"/>
              <a:ext cx="1085087" cy="31089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733800" y="4992623"/>
              <a:ext cx="787400" cy="0"/>
            </a:xfrm>
            <a:custGeom>
              <a:avLst/>
              <a:gdLst/>
              <a:ahLst/>
              <a:cxnLst/>
              <a:rect l="l" t="t" r="r" b="b"/>
              <a:pathLst>
                <a:path w="787400">
                  <a:moveTo>
                    <a:pt x="0" y="0"/>
                  </a:moveTo>
                  <a:lnTo>
                    <a:pt x="7871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508303" y="495452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704" y="2429256"/>
              <a:ext cx="761999" cy="84124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680" y="2432304"/>
              <a:ext cx="761999" cy="83819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8656" y="2459736"/>
              <a:ext cx="758951" cy="83819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5204" y="2350008"/>
              <a:ext cx="758939" cy="84124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360" y="2340864"/>
              <a:ext cx="758951" cy="84124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33015" y="1353311"/>
              <a:ext cx="2231135" cy="155143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139302" y="1453437"/>
              <a:ext cx="2019300" cy="1352550"/>
            </a:xfrm>
            <a:custGeom>
              <a:avLst/>
              <a:gdLst/>
              <a:ahLst/>
              <a:cxnLst/>
              <a:rect l="l" t="t" r="r" b="b"/>
              <a:pathLst>
                <a:path w="2019300" h="1352550">
                  <a:moveTo>
                    <a:pt x="1711413" y="0"/>
                  </a:moveTo>
                  <a:lnTo>
                    <a:pt x="225818" y="697915"/>
                  </a:lnTo>
                  <a:lnTo>
                    <a:pt x="341083" y="943267"/>
                  </a:lnTo>
                  <a:lnTo>
                    <a:pt x="288163" y="968133"/>
                  </a:lnTo>
                  <a:lnTo>
                    <a:pt x="237490" y="860259"/>
                  </a:lnTo>
                  <a:lnTo>
                    <a:pt x="0" y="1203350"/>
                  </a:lnTo>
                  <a:lnTo>
                    <a:pt x="415683" y="1239570"/>
                  </a:lnTo>
                  <a:lnTo>
                    <a:pt x="365010" y="1131709"/>
                  </a:lnTo>
                  <a:lnTo>
                    <a:pt x="417931" y="1106843"/>
                  </a:lnTo>
                  <a:lnTo>
                    <a:pt x="533196" y="1352207"/>
                  </a:lnTo>
                  <a:lnTo>
                    <a:pt x="2018792" y="654291"/>
                  </a:lnTo>
                  <a:lnTo>
                    <a:pt x="1711413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139302" y="1453437"/>
              <a:ext cx="2019300" cy="1352550"/>
            </a:xfrm>
            <a:custGeom>
              <a:avLst/>
              <a:gdLst/>
              <a:ahLst/>
              <a:cxnLst/>
              <a:rect l="l" t="t" r="r" b="b"/>
              <a:pathLst>
                <a:path w="2019300" h="1352550">
                  <a:moveTo>
                    <a:pt x="1711413" y="0"/>
                  </a:moveTo>
                  <a:lnTo>
                    <a:pt x="225818" y="697915"/>
                  </a:lnTo>
                  <a:lnTo>
                    <a:pt x="341083" y="943267"/>
                  </a:lnTo>
                  <a:lnTo>
                    <a:pt x="288163" y="968133"/>
                  </a:lnTo>
                  <a:lnTo>
                    <a:pt x="237490" y="860259"/>
                  </a:lnTo>
                  <a:lnTo>
                    <a:pt x="0" y="1203350"/>
                  </a:lnTo>
                  <a:lnTo>
                    <a:pt x="415683" y="1239570"/>
                  </a:lnTo>
                  <a:lnTo>
                    <a:pt x="365010" y="1131709"/>
                  </a:lnTo>
                  <a:lnTo>
                    <a:pt x="417931" y="1106843"/>
                  </a:lnTo>
                  <a:lnTo>
                    <a:pt x="533196" y="1352207"/>
                  </a:lnTo>
                  <a:lnTo>
                    <a:pt x="2018792" y="654291"/>
                  </a:lnTo>
                  <a:lnTo>
                    <a:pt x="1711413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67687" y="1758066"/>
              <a:ext cx="1203619" cy="88244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824" y="3496055"/>
              <a:ext cx="3057143" cy="146913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723643" y="3537204"/>
              <a:ext cx="2742565" cy="1184275"/>
            </a:xfrm>
            <a:custGeom>
              <a:avLst/>
              <a:gdLst/>
              <a:ahLst/>
              <a:cxnLst/>
              <a:rect l="l" t="t" r="r" b="b"/>
              <a:pathLst>
                <a:path w="2742565" h="1184275">
                  <a:moveTo>
                    <a:pt x="0" y="0"/>
                  </a:moveTo>
                  <a:lnTo>
                    <a:pt x="2742526" y="118414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436064" y="4676339"/>
              <a:ext cx="95885" cy="78740"/>
            </a:xfrm>
            <a:custGeom>
              <a:avLst/>
              <a:gdLst/>
              <a:ahLst/>
              <a:cxnLst/>
              <a:rect l="l" t="t" r="r" b="b"/>
              <a:pathLst>
                <a:path w="95885" h="78739">
                  <a:moveTo>
                    <a:pt x="33985" y="0"/>
                  </a:moveTo>
                  <a:lnTo>
                    <a:pt x="0" y="78701"/>
                  </a:lnTo>
                  <a:lnTo>
                    <a:pt x="95694" y="73329"/>
                  </a:lnTo>
                  <a:lnTo>
                    <a:pt x="339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38856" y="4824983"/>
              <a:ext cx="688835" cy="338327"/>
            </a:xfrm>
            <a:prstGeom prst="rect">
              <a:avLst/>
            </a:prstGeom>
          </p:spPr>
        </p:pic>
      </p:grp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359</a:t>
            </a:fld>
            <a:endParaRPr spc="-60" dirty="0"/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0" name="object 9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42912" y="6574091"/>
            <a:ext cx="1028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17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5612" y="4989829"/>
            <a:ext cx="2346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99538" y="802210"/>
            <a:ext cx="6972300" cy="38728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65" dirty="0">
                <a:latin typeface="Tahoma"/>
                <a:cs typeface="Tahoma"/>
              </a:rPr>
              <a:t>Local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Installation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Fundamentals</a:t>
            </a:r>
            <a:endParaRPr sz="2400">
              <a:latin typeface="Tahoma"/>
              <a:cs typeface="Tahoma"/>
            </a:endParaRPr>
          </a:p>
          <a:p>
            <a:pPr marL="631190" lvl="1" indent="-343535">
              <a:lnSpc>
                <a:spcPct val="100000"/>
              </a:lnSpc>
              <a:spcBef>
                <a:spcPts val="440"/>
              </a:spcBef>
              <a:buSzPct val="70454"/>
              <a:buFont typeface="Courier New"/>
              <a:buChar char="o"/>
              <a:tabLst>
                <a:tab pos="631190" algn="l"/>
                <a:tab pos="631825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y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at</a:t>
            </a:r>
            <a:r>
              <a:rPr sz="2200" spc="-175" dirty="0">
                <a:latin typeface="Tahoma"/>
                <a:cs typeface="Tahoma"/>
              </a:rPr>
              <a:t> s</a:t>
            </a:r>
            <a:r>
              <a:rPr sz="2200" spc="-85" dirty="0">
                <a:latin typeface="Tahoma"/>
                <a:cs typeface="Tahoma"/>
              </a:rPr>
              <a:t>up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K</a:t>
            </a:r>
            <a:endParaRPr sz="2200">
              <a:latin typeface="Tahoma"/>
              <a:cs typeface="Tahoma"/>
            </a:endParaRPr>
          </a:p>
          <a:p>
            <a:pPr marL="631190" marR="111760" lvl="1" indent="-342900">
              <a:lnSpc>
                <a:spcPts val="2380"/>
              </a:lnSpc>
              <a:spcBef>
                <a:spcPts val="735"/>
              </a:spcBef>
              <a:buSzPct val="70454"/>
              <a:buFont typeface="Courier New"/>
              <a:buChar char="o"/>
              <a:tabLst>
                <a:tab pos="631190" algn="l"/>
                <a:tab pos="631825" algn="l"/>
              </a:tabLst>
            </a:pPr>
            <a:r>
              <a:rPr sz="2200" spc="-10" dirty="0">
                <a:latin typeface="Tahoma"/>
                <a:cs typeface="Tahoma"/>
              </a:rPr>
              <a:t>All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client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interactions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with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are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done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through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web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browser</a:t>
            </a:r>
            <a:endParaRPr sz="2200">
              <a:latin typeface="Tahoma"/>
              <a:cs typeface="Tahoma"/>
            </a:endParaRPr>
          </a:p>
          <a:p>
            <a:pPr marL="631190" lvl="1" indent="-343535">
              <a:lnSpc>
                <a:spcPct val="100000"/>
              </a:lnSpc>
              <a:spcBef>
                <a:spcPts val="400"/>
              </a:spcBef>
              <a:buSzPct val="70454"/>
              <a:buFont typeface="Courier New"/>
              <a:buChar char="o"/>
              <a:tabLst>
                <a:tab pos="631190" algn="l"/>
                <a:tab pos="631825" algn="l"/>
              </a:tabLst>
            </a:pPr>
            <a:r>
              <a:rPr sz="2200" spc="-75" dirty="0">
                <a:latin typeface="Tahoma"/>
                <a:cs typeface="Tahoma"/>
              </a:rPr>
              <a:t>Development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occurs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local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instance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endParaRPr sz="2200">
              <a:latin typeface="Tahoma"/>
              <a:cs typeface="Tahoma"/>
            </a:endParaRPr>
          </a:p>
          <a:p>
            <a:pPr marL="355600" marR="109855" indent="-342900">
              <a:lnSpc>
                <a:spcPts val="2590"/>
              </a:lnSpc>
              <a:spcBef>
                <a:spcPts val="7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latin typeface="Tahoma"/>
                <a:cs typeface="Tahoma"/>
              </a:rPr>
              <a:t>Super-set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tools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used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develop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Cloud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service:</a:t>
            </a:r>
            <a:endParaRPr sz="2400">
              <a:latin typeface="Tahoma"/>
              <a:cs typeface="Tahoma"/>
            </a:endParaRPr>
          </a:p>
          <a:p>
            <a:pPr marL="631190" lvl="1" indent="-343535">
              <a:lnSpc>
                <a:spcPct val="100000"/>
              </a:lnSpc>
              <a:spcBef>
                <a:spcPts val="405"/>
              </a:spcBef>
              <a:buSzPct val="70454"/>
              <a:buFont typeface="Courier New"/>
              <a:buChar char="o"/>
              <a:tabLst>
                <a:tab pos="631190" algn="l"/>
                <a:tab pos="631825" algn="l"/>
              </a:tabLst>
            </a:pPr>
            <a:r>
              <a:rPr sz="2200" spc="-80" dirty="0">
                <a:latin typeface="Tahoma"/>
                <a:cs typeface="Tahoma"/>
              </a:rPr>
              <a:t>Qu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20" dirty="0">
                <a:latin typeface="Tahoma"/>
                <a:cs typeface="Tahoma"/>
              </a:rPr>
              <a:t>k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35" dirty="0">
                <a:latin typeface="Tahoma"/>
                <a:cs typeface="Tahoma"/>
              </a:rPr>
              <a:t>ar</a:t>
            </a:r>
            <a:endParaRPr sz="2200">
              <a:latin typeface="Tahoma"/>
              <a:cs typeface="Tahoma"/>
            </a:endParaRPr>
          </a:p>
          <a:p>
            <a:pPr marL="631190" lvl="1" indent="-343535">
              <a:lnSpc>
                <a:spcPct val="100000"/>
              </a:lnSpc>
              <a:spcBef>
                <a:spcPts val="440"/>
              </a:spcBef>
              <a:buSzPct val="70454"/>
              <a:buFont typeface="Courier New"/>
              <a:buChar char="o"/>
              <a:tabLst>
                <a:tab pos="631190" algn="l"/>
                <a:tab pos="631825" algn="l"/>
              </a:tabLst>
            </a:pP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h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35" dirty="0">
                <a:latin typeface="Tahoma"/>
                <a:cs typeface="Tahoma"/>
              </a:rPr>
              <a:t>oo</a:t>
            </a:r>
            <a:r>
              <a:rPr sz="2200" spc="1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6</a:t>
            </a:r>
            <a:r>
              <a:rPr sz="2400" spc="-310" dirty="0">
                <a:latin typeface="Tahoma"/>
                <a:cs typeface="Tahoma"/>
              </a:rPr>
              <a:t>.</a:t>
            </a:r>
            <a:r>
              <a:rPr sz="2400" spc="-215" dirty="0">
                <a:latin typeface="Tahoma"/>
                <a:cs typeface="Tahoma"/>
              </a:rPr>
              <a:t>5</a:t>
            </a:r>
            <a:r>
              <a:rPr sz="2400" spc="-250" dirty="0">
                <a:latin typeface="Tahoma"/>
                <a:cs typeface="Tahoma"/>
              </a:rPr>
              <a:t>.</a:t>
            </a:r>
            <a:r>
              <a:rPr sz="2400" spc="-190" dirty="0">
                <a:latin typeface="Tahoma"/>
                <a:cs typeface="Tahoma"/>
              </a:rPr>
              <a:t>x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5382" y="4649520"/>
            <a:ext cx="5365115" cy="8077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SzPct val="70454"/>
              <a:buFont typeface="Courier New"/>
              <a:buChar char="o"/>
              <a:tabLst>
                <a:tab pos="354965" algn="l"/>
                <a:tab pos="355600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quickstart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jar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license.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Properties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40"/>
              </a:spcBef>
              <a:buSzPct val="70454"/>
              <a:buFont typeface="Courier New"/>
              <a:buChar char="o"/>
              <a:tabLst>
                <a:tab pos="354965" algn="l"/>
                <a:tab pos="355600" algn="l"/>
              </a:tabLst>
            </a:pPr>
            <a:r>
              <a:rPr sz="2200" spc="-100" dirty="0">
                <a:latin typeface="Tahoma"/>
                <a:cs typeface="Tahoma"/>
              </a:rPr>
              <a:t>Dispatcher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60109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50" dirty="0"/>
              <a:t>T</a:t>
            </a:r>
            <a:r>
              <a:rPr sz="2800" spc="-235" dirty="0"/>
              <a:t>r</a:t>
            </a:r>
            <a:r>
              <a:rPr sz="2800" spc="-240" dirty="0"/>
              <a:t>a</a:t>
            </a:r>
            <a:r>
              <a:rPr sz="2800" spc="-229" dirty="0"/>
              <a:t>d</a:t>
            </a:r>
            <a:r>
              <a:rPr sz="2800" spc="-105" dirty="0"/>
              <a:t>i</a:t>
            </a:r>
            <a:r>
              <a:rPr sz="2800" spc="-229" dirty="0"/>
              <a:t>t</a:t>
            </a:r>
            <a:r>
              <a:rPr sz="2800" spc="-110" dirty="0"/>
              <a:t>i</a:t>
            </a:r>
            <a:r>
              <a:rPr sz="2800" spc="-195" dirty="0"/>
              <a:t>o</a:t>
            </a:r>
            <a:r>
              <a:rPr sz="2800" spc="-229" dirty="0"/>
              <a:t>na</a:t>
            </a:r>
            <a:r>
              <a:rPr sz="2800" spc="-110" dirty="0"/>
              <a:t>l</a:t>
            </a:r>
            <a:r>
              <a:rPr sz="2800" spc="-185" dirty="0"/>
              <a:t> </a:t>
            </a:r>
            <a:r>
              <a:rPr sz="2800" spc="-195" dirty="0"/>
              <a:t>A</a:t>
            </a:r>
            <a:r>
              <a:rPr sz="2800" spc="-215" dirty="0"/>
              <a:t>E</a:t>
            </a:r>
            <a:r>
              <a:rPr sz="2800" spc="-165" dirty="0"/>
              <a:t>M</a:t>
            </a:r>
            <a:r>
              <a:rPr sz="2800" spc="-185" dirty="0"/>
              <a:t> </a:t>
            </a:r>
            <a:r>
              <a:rPr sz="2800" spc="-254" dirty="0"/>
              <a:t>D</a:t>
            </a:r>
            <a:r>
              <a:rPr sz="2800" spc="-225" dirty="0"/>
              <a:t>e</a:t>
            </a:r>
            <a:r>
              <a:rPr sz="2800" spc="-210" dirty="0"/>
              <a:t>p</a:t>
            </a:r>
            <a:r>
              <a:rPr sz="2800" spc="-95" dirty="0"/>
              <a:t>l</a:t>
            </a:r>
            <a:r>
              <a:rPr sz="2800" spc="-160" dirty="0"/>
              <a:t>o</a:t>
            </a:r>
            <a:r>
              <a:rPr sz="2800" spc="-225" dirty="0"/>
              <a:t>y</a:t>
            </a:r>
            <a:r>
              <a:rPr sz="2800" spc="-275" dirty="0"/>
              <a:t>m</a:t>
            </a:r>
            <a:r>
              <a:rPr sz="2800" spc="-225" dirty="0"/>
              <a:t>e</a:t>
            </a:r>
            <a:r>
              <a:rPr sz="2800" spc="-235" dirty="0"/>
              <a:t>n</a:t>
            </a:r>
            <a:r>
              <a:rPr sz="2800" spc="-250" dirty="0"/>
              <a:t>t </a:t>
            </a:r>
            <a:r>
              <a:rPr sz="2800" spc="-555" dirty="0"/>
              <a:t>W</a:t>
            </a:r>
            <a:r>
              <a:rPr sz="2800" spc="-175" dirty="0"/>
              <a:t>o</a:t>
            </a:r>
            <a:r>
              <a:rPr sz="2800" spc="-185" dirty="0"/>
              <a:t>r</a:t>
            </a:r>
            <a:r>
              <a:rPr sz="2800" spc="-180" dirty="0"/>
              <a:t>k</a:t>
            </a:r>
            <a:r>
              <a:rPr sz="2800" spc="-215" dirty="0"/>
              <a:t>f</a:t>
            </a:r>
            <a:r>
              <a:rPr sz="2800" spc="-95" dirty="0"/>
              <a:t>l</a:t>
            </a:r>
            <a:r>
              <a:rPr sz="2800" spc="-135" dirty="0"/>
              <a:t>o</a:t>
            </a:r>
            <a:r>
              <a:rPr sz="2800" spc="-385" dirty="0"/>
              <a:t>w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9526523" y="5381244"/>
            <a:ext cx="1609725" cy="238125"/>
          </a:xfrm>
          <a:custGeom>
            <a:avLst/>
            <a:gdLst/>
            <a:ahLst/>
            <a:cxnLst/>
            <a:rect l="l" t="t" r="r" b="b"/>
            <a:pathLst>
              <a:path w="1609725" h="238125">
                <a:moveTo>
                  <a:pt x="1609344" y="0"/>
                </a:moveTo>
                <a:lnTo>
                  <a:pt x="1607787" y="46268"/>
                </a:lnTo>
                <a:lnTo>
                  <a:pt x="1603543" y="84053"/>
                </a:lnTo>
                <a:lnTo>
                  <a:pt x="1597246" y="109529"/>
                </a:lnTo>
                <a:lnTo>
                  <a:pt x="1589532" y="118871"/>
                </a:lnTo>
                <a:lnTo>
                  <a:pt x="830567" y="118871"/>
                </a:lnTo>
                <a:lnTo>
                  <a:pt x="822858" y="128214"/>
                </a:lnTo>
                <a:lnTo>
                  <a:pt x="816560" y="153690"/>
                </a:lnTo>
                <a:lnTo>
                  <a:pt x="812313" y="191475"/>
                </a:lnTo>
                <a:lnTo>
                  <a:pt x="810755" y="237743"/>
                </a:lnTo>
                <a:lnTo>
                  <a:pt x="809199" y="191475"/>
                </a:lnTo>
                <a:lnTo>
                  <a:pt x="804954" y="153690"/>
                </a:lnTo>
                <a:lnTo>
                  <a:pt x="798657" y="128214"/>
                </a:lnTo>
                <a:lnTo>
                  <a:pt x="790943" y="118871"/>
                </a:lnTo>
                <a:lnTo>
                  <a:pt x="19812" y="118871"/>
                </a:lnTo>
                <a:lnTo>
                  <a:pt x="12097" y="109529"/>
                </a:lnTo>
                <a:lnTo>
                  <a:pt x="5800" y="84053"/>
                </a:lnTo>
                <a:lnTo>
                  <a:pt x="1556" y="46268"/>
                </a:lnTo>
                <a:lnTo>
                  <a:pt x="0" y="0"/>
                </a:lnTo>
              </a:path>
            </a:pathLst>
          </a:custGeom>
          <a:ln w="99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17563" y="5648357"/>
            <a:ext cx="12268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er 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44740" y="5381244"/>
            <a:ext cx="2060575" cy="238125"/>
          </a:xfrm>
          <a:custGeom>
            <a:avLst/>
            <a:gdLst/>
            <a:ahLst/>
            <a:cxnLst/>
            <a:rect l="l" t="t" r="r" b="b"/>
            <a:pathLst>
              <a:path w="2060575" h="238125">
                <a:moveTo>
                  <a:pt x="2060448" y="0"/>
                </a:moveTo>
                <a:lnTo>
                  <a:pt x="2058891" y="46268"/>
                </a:lnTo>
                <a:lnTo>
                  <a:pt x="2054647" y="84053"/>
                </a:lnTo>
                <a:lnTo>
                  <a:pt x="2048350" y="109529"/>
                </a:lnTo>
                <a:lnTo>
                  <a:pt x="2040636" y="118871"/>
                </a:lnTo>
                <a:lnTo>
                  <a:pt x="1057821" y="118871"/>
                </a:lnTo>
                <a:lnTo>
                  <a:pt x="1050112" y="128214"/>
                </a:lnTo>
                <a:lnTo>
                  <a:pt x="1043814" y="153690"/>
                </a:lnTo>
                <a:lnTo>
                  <a:pt x="1039567" y="191475"/>
                </a:lnTo>
                <a:lnTo>
                  <a:pt x="1038009" y="237743"/>
                </a:lnTo>
                <a:lnTo>
                  <a:pt x="1036452" y="191475"/>
                </a:lnTo>
                <a:lnTo>
                  <a:pt x="1032208" y="153690"/>
                </a:lnTo>
                <a:lnTo>
                  <a:pt x="1025911" y="128214"/>
                </a:lnTo>
                <a:lnTo>
                  <a:pt x="1018197" y="118871"/>
                </a:lnTo>
                <a:lnTo>
                  <a:pt x="19812" y="118871"/>
                </a:lnTo>
                <a:lnTo>
                  <a:pt x="12097" y="109529"/>
                </a:lnTo>
                <a:lnTo>
                  <a:pt x="5800" y="84053"/>
                </a:lnTo>
                <a:lnTo>
                  <a:pt x="1556" y="46268"/>
                </a:lnTo>
                <a:lnTo>
                  <a:pt x="0" y="0"/>
                </a:lnTo>
              </a:path>
            </a:pathLst>
          </a:custGeom>
          <a:ln w="99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10145" y="5648693"/>
            <a:ext cx="11226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32177" y="2188210"/>
            <a:ext cx="9001125" cy="1841500"/>
            <a:chOff x="1932177" y="2188210"/>
            <a:chExt cx="9001125" cy="18415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2431" y="2859024"/>
              <a:ext cx="685799" cy="5212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15383" y="3108960"/>
              <a:ext cx="1413510" cy="8890"/>
            </a:xfrm>
            <a:custGeom>
              <a:avLst/>
              <a:gdLst/>
              <a:ahLst/>
              <a:cxnLst/>
              <a:rect l="l" t="t" r="r" b="b"/>
              <a:pathLst>
                <a:path w="1413510" h="8889">
                  <a:moveTo>
                    <a:pt x="0" y="0"/>
                  </a:moveTo>
                  <a:lnTo>
                    <a:pt x="1413332" y="862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15631" y="3054005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5" h="127000">
                  <a:moveTo>
                    <a:pt x="774" y="0"/>
                  </a:moveTo>
                  <a:lnTo>
                    <a:pt x="0" y="127000"/>
                  </a:lnTo>
                  <a:lnTo>
                    <a:pt x="127380" y="6427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8231" y="3104007"/>
              <a:ext cx="1407160" cy="14604"/>
            </a:xfrm>
            <a:custGeom>
              <a:avLst/>
              <a:gdLst/>
              <a:ahLst/>
              <a:cxnLst/>
              <a:rect l="l" t="t" r="r" b="b"/>
              <a:pathLst>
                <a:path w="1407159" h="14605">
                  <a:moveTo>
                    <a:pt x="0" y="14033"/>
                  </a:moveTo>
                  <a:lnTo>
                    <a:pt x="140682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183" y="2843784"/>
              <a:ext cx="685799" cy="5212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21725" y="3040646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4" h="127000">
                  <a:moveTo>
                    <a:pt x="0" y="0"/>
                  </a:moveTo>
                  <a:lnTo>
                    <a:pt x="1270" y="126987"/>
                  </a:lnTo>
                  <a:lnTo>
                    <a:pt x="127622" y="62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34984" y="3102863"/>
              <a:ext cx="1498600" cy="0"/>
            </a:xfrm>
            <a:custGeom>
              <a:avLst/>
              <a:gdLst/>
              <a:ahLst/>
              <a:cxnLst/>
              <a:rect l="l" t="t" r="r" b="b"/>
              <a:pathLst>
                <a:path w="1498600">
                  <a:moveTo>
                    <a:pt x="0" y="0"/>
                  </a:moveTo>
                  <a:lnTo>
                    <a:pt x="1498447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7375" y="2843784"/>
              <a:ext cx="685799" cy="52120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120731" y="3039358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70263" y="3108953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393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6765" y="3045453"/>
              <a:ext cx="127000" cy="1270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771887" y="2194560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39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8387" y="3044990"/>
              <a:ext cx="127000" cy="1270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938527" y="3108960"/>
              <a:ext cx="1476375" cy="0"/>
            </a:xfrm>
            <a:custGeom>
              <a:avLst/>
              <a:gdLst/>
              <a:ahLst/>
              <a:cxnLst/>
              <a:rect l="l" t="t" r="r" b="b"/>
              <a:pathLst>
                <a:path w="1476375">
                  <a:moveTo>
                    <a:pt x="0" y="0"/>
                  </a:moveTo>
                  <a:lnTo>
                    <a:pt x="147601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01847" y="30454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15084" y="3491599"/>
            <a:ext cx="508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QA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48680" y="3476423"/>
            <a:ext cx="478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ng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34715" y="3476423"/>
            <a:ext cx="697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3566" y="3494471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34344" y="1288328"/>
            <a:ext cx="212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QA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21691" y="4572243"/>
            <a:ext cx="265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15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16051" y="1263030"/>
            <a:ext cx="702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ion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6468" y="5381244"/>
            <a:ext cx="4669790" cy="241300"/>
          </a:xfrm>
          <a:custGeom>
            <a:avLst/>
            <a:gdLst/>
            <a:ahLst/>
            <a:cxnLst/>
            <a:rect l="l" t="t" r="r" b="b"/>
            <a:pathLst>
              <a:path w="4669790" h="241300">
                <a:moveTo>
                  <a:pt x="4669536" y="0"/>
                </a:moveTo>
                <a:lnTo>
                  <a:pt x="4667959" y="46865"/>
                </a:lnTo>
                <a:lnTo>
                  <a:pt x="4663660" y="85134"/>
                </a:lnTo>
                <a:lnTo>
                  <a:pt x="4657282" y="110935"/>
                </a:lnTo>
                <a:lnTo>
                  <a:pt x="4649470" y="120395"/>
                </a:lnTo>
                <a:lnTo>
                  <a:pt x="2372487" y="120395"/>
                </a:lnTo>
                <a:lnTo>
                  <a:pt x="2364674" y="129856"/>
                </a:lnTo>
                <a:lnTo>
                  <a:pt x="2358296" y="155657"/>
                </a:lnTo>
                <a:lnTo>
                  <a:pt x="2353997" y="193926"/>
                </a:lnTo>
                <a:lnTo>
                  <a:pt x="2352421" y="240791"/>
                </a:lnTo>
                <a:lnTo>
                  <a:pt x="2350844" y="193926"/>
                </a:lnTo>
                <a:lnTo>
                  <a:pt x="2346545" y="155657"/>
                </a:lnTo>
                <a:lnTo>
                  <a:pt x="2340167" y="129856"/>
                </a:lnTo>
                <a:lnTo>
                  <a:pt x="2332355" y="120395"/>
                </a:lnTo>
                <a:lnTo>
                  <a:pt x="20065" y="120395"/>
                </a:lnTo>
                <a:lnTo>
                  <a:pt x="12253" y="110935"/>
                </a:lnTo>
                <a:lnTo>
                  <a:pt x="5875" y="85134"/>
                </a:lnTo>
                <a:lnTo>
                  <a:pt x="1576" y="46865"/>
                </a:lnTo>
                <a:lnTo>
                  <a:pt x="0" y="0"/>
                </a:lnTo>
              </a:path>
            </a:pathLst>
          </a:custGeom>
          <a:ln w="99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307675" y="5649154"/>
            <a:ext cx="14420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90388" y="5381244"/>
            <a:ext cx="2033270" cy="238125"/>
          </a:xfrm>
          <a:custGeom>
            <a:avLst/>
            <a:gdLst/>
            <a:ahLst/>
            <a:cxnLst/>
            <a:rect l="l" t="t" r="r" b="b"/>
            <a:pathLst>
              <a:path w="2033270" h="238125">
                <a:moveTo>
                  <a:pt x="2033016" y="0"/>
                </a:moveTo>
                <a:lnTo>
                  <a:pt x="2031459" y="46268"/>
                </a:lnTo>
                <a:lnTo>
                  <a:pt x="2027215" y="84053"/>
                </a:lnTo>
                <a:lnTo>
                  <a:pt x="2020918" y="109529"/>
                </a:lnTo>
                <a:lnTo>
                  <a:pt x="2013204" y="118871"/>
                </a:lnTo>
                <a:lnTo>
                  <a:pt x="1044003" y="118871"/>
                </a:lnTo>
                <a:lnTo>
                  <a:pt x="1036289" y="128214"/>
                </a:lnTo>
                <a:lnTo>
                  <a:pt x="1029992" y="153690"/>
                </a:lnTo>
                <a:lnTo>
                  <a:pt x="1025747" y="191475"/>
                </a:lnTo>
                <a:lnTo>
                  <a:pt x="1024191" y="237743"/>
                </a:lnTo>
                <a:lnTo>
                  <a:pt x="1022635" y="191475"/>
                </a:lnTo>
                <a:lnTo>
                  <a:pt x="1018390" y="153690"/>
                </a:lnTo>
                <a:lnTo>
                  <a:pt x="1012093" y="128214"/>
                </a:lnTo>
                <a:lnTo>
                  <a:pt x="1004379" y="118871"/>
                </a:lnTo>
                <a:lnTo>
                  <a:pt x="19812" y="118871"/>
                </a:lnTo>
                <a:lnTo>
                  <a:pt x="12097" y="109529"/>
                </a:lnTo>
                <a:lnTo>
                  <a:pt x="5800" y="84053"/>
                </a:lnTo>
                <a:lnTo>
                  <a:pt x="1556" y="46268"/>
                </a:lnTo>
                <a:lnTo>
                  <a:pt x="0" y="0"/>
                </a:lnTo>
              </a:path>
            </a:pathLst>
          </a:custGeom>
          <a:ln w="99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608227" y="5648359"/>
            <a:ext cx="15894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03375" y="1499616"/>
            <a:ext cx="9022080" cy="3182620"/>
            <a:chOff x="1103375" y="1499616"/>
            <a:chExt cx="9022080" cy="3182620"/>
          </a:xfrm>
        </p:grpSpPr>
        <p:sp>
          <p:nvSpPr>
            <p:cNvPr id="37" name="object 37"/>
            <p:cNvSpPr/>
            <p:nvPr/>
          </p:nvSpPr>
          <p:spPr>
            <a:xfrm>
              <a:off x="7138416" y="220675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39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4916" y="3057182"/>
              <a:ext cx="127000" cy="1270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1424" y="1533144"/>
              <a:ext cx="734567" cy="7315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9639" y="3874008"/>
              <a:ext cx="841247" cy="8077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2704" y="1499616"/>
              <a:ext cx="682751" cy="6857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3375" y="2599944"/>
              <a:ext cx="911351" cy="9113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1776" y="2907791"/>
              <a:ext cx="1027163" cy="423671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360</a:t>
            </a:fld>
            <a:endParaRPr spc="-60" dirty="0"/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49599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/>
              <a:t>H</a:t>
            </a:r>
            <a:r>
              <a:rPr sz="2800" spc="-150" dirty="0"/>
              <a:t>o</a:t>
            </a:r>
            <a:r>
              <a:rPr sz="2800" spc="-385" dirty="0"/>
              <a:t>w</a:t>
            </a:r>
            <a:r>
              <a:rPr sz="2800" spc="-215" dirty="0"/>
              <a:t> </a:t>
            </a:r>
            <a:r>
              <a:rPr sz="2800" spc="-254" dirty="0"/>
              <a:t>D</a:t>
            </a:r>
            <a:r>
              <a:rPr sz="2800" spc="-150" dirty="0"/>
              <a:t>o</a:t>
            </a:r>
            <a:r>
              <a:rPr sz="2800" spc="-200" dirty="0"/>
              <a:t>e</a:t>
            </a:r>
            <a:r>
              <a:rPr sz="2800" spc="-290" dirty="0"/>
              <a:t>s</a:t>
            </a:r>
            <a:r>
              <a:rPr sz="2800" spc="-200" dirty="0"/>
              <a:t> </a:t>
            </a:r>
            <a:r>
              <a:rPr sz="2800" spc="-180" dirty="0"/>
              <a:t>Cl</a:t>
            </a:r>
            <a:r>
              <a:rPr sz="2800" spc="-210" dirty="0"/>
              <a:t>o</a:t>
            </a:r>
            <a:r>
              <a:rPr sz="2800" spc="-240" dirty="0"/>
              <a:t>u</a:t>
            </a:r>
            <a:r>
              <a:rPr sz="2800" spc="-215" dirty="0"/>
              <a:t>d</a:t>
            </a:r>
            <a:r>
              <a:rPr sz="2800" spc="-210" dirty="0"/>
              <a:t> </a:t>
            </a:r>
            <a:r>
              <a:rPr sz="2800" spc="-200" dirty="0"/>
              <a:t>M</a:t>
            </a:r>
            <a:r>
              <a:rPr sz="2800" spc="-250" dirty="0"/>
              <a:t>an</a:t>
            </a:r>
            <a:r>
              <a:rPr sz="2800" spc="-315" dirty="0"/>
              <a:t>a</a:t>
            </a:r>
            <a:r>
              <a:rPr sz="2800" spc="-305" dirty="0"/>
              <a:t>g</a:t>
            </a:r>
            <a:r>
              <a:rPr sz="2800" spc="-225" dirty="0"/>
              <a:t>e</a:t>
            </a:r>
            <a:r>
              <a:rPr sz="2800" spc="-195" dirty="0"/>
              <a:t>r</a:t>
            </a:r>
            <a:r>
              <a:rPr sz="2800" spc="-185" dirty="0"/>
              <a:t> </a:t>
            </a:r>
            <a:r>
              <a:rPr sz="2800" spc="-190" dirty="0"/>
              <a:t>F</a:t>
            </a:r>
            <a:r>
              <a:rPr sz="2800" spc="-105" dirty="0"/>
              <a:t>i</a:t>
            </a:r>
            <a:r>
              <a:rPr sz="2800" spc="-250" dirty="0"/>
              <a:t>t</a:t>
            </a:r>
            <a:r>
              <a:rPr sz="2800" spc="-200" dirty="0"/>
              <a:t> </a:t>
            </a:r>
            <a:r>
              <a:rPr sz="2800" spc="-590" dirty="0"/>
              <a:t>I</a:t>
            </a:r>
            <a:r>
              <a:rPr sz="2800" spc="-355" dirty="0"/>
              <a:t>n</a:t>
            </a:r>
            <a:r>
              <a:rPr sz="2800" spc="-345" dirty="0"/>
              <a:t>?</a:t>
            </a:r>
            <a:endParaRPr sz="2800"/>
          </a:p>
        </p:txBody>
      </p:sp>
      <p:grpSp>
        <p:nvGrpSpPr>
          <p:cNvPr id="5" name="object 5"/>
          <p:cNvGrpSpPr/>
          <p:nvPr/>
        </p:nvGrpSpPr>
        <p:grpSpPr>
          <a:xfrm>
            <a:off x="6019546" y="874522"/>
            <a:ext cx="5868035" cy="4316730"/>
            <a:chOff x="6019546" y="874522"/>
            <a:chExt cx="5868035" cy="4316730"/>
          </a:xfrm>
        </p:grpSpPr>
        <p:sp>
          <p:nvSpPr>
            <p:cNvPr id="6" name="object 6"/>
            <p:cNvSpPr/>
            <p:nvPr/>
          </p:nvSpPr>
          <p:spPr>
            <a:xfrm>
              <a:off x="6025896" y="880872"/>
              <a:ext cx="5855335" cy="4304030"/>
            </a:xfrm>
            <a:custGeom>
              <a:avLst/>
              <a:gdLst/>
              <a:ahLst/>
              <a:cxnLst/>
              <a:rect l="l" t="t" r="r" b="b"/>
              <a:pathLst>
                <a:path w="5855334" h="4304030">
                  <a:moveTo>
                    <a:pt x="5855208" y="0"/>
                  </a:moveTo>
                  <a:lnTo>
                    <a:pt x="0" y="0"/>
                  </a:lnTo>
                  <a:lnTo>
                    <a:pt x="0" y="4303776"/>
                  </a:lnTo>
                  <a:lnTo>
                    <a:pt x="5855208" y="4303776"/>
                  </a:lnTo>
                  <a:lnTo>
                    <a:pt x="5855208" y="0"/>
                  </a:lnTo>
                  <a:close/>
                </a:path>
              </a:pathLst>
            </a:custGeom>
            <a:solidFill>
              <a:srgbClr val="252525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25896" y="880872"/>
              <a:ext cx="5855335" cy="4304030"/>
            </a:xfrm>
            <a:custGeom>
              <a:avLst/>
              <a:gdLst/>
              <a:ahLst/>
              <a:cxnLst/>
              <a:rect l="l" t="t" r="r" b="b"/>
              <a:pathLst>
                <a:path w="5855334" h="4304030">
                  <a:moveTo>
                    <a:pt x="0" y="0"/>
                  </a:moveTo>
                  <a:lnTo>
                    <a:pt x="5855208" y="0"/>
                  </a:lnTo>
                  <a:lnTo>
                    <a:pt x="5855208" y="4303776"/>
                  </a:lnTo>
                  <a:lnTo>
                    <a:pt x="0" y="43037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544" y="2667000"/>
              <a:ext cx="685799" cy="52120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30101" y="3300653"/>
            <a:ext cx="526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b="1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19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b="1" spc="-19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200" b="1" spc="-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36993" y="2663952"/>
            <a:ext cx="4761230" cy="521334"/>
            <a:chOff x="6936993" y="2663952"/>
            <a:chExt cx="4761230" cy="521334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3711" y="2663952"/>
              <a:ext cx="685799" cy="5212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2423" y="2663952"/>
              <a:ext cx="685799" cy="5212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943343" y="2923355"/>
              <a:ext cx="1307465" cy="3810"/>
            </a:xfrm>
            <a:custGeom>
              <a:avLst/>
              <a:gdLst/>
              <a:ahLst/>
              <a:cxnLst/>
              <a:rect l="l" t="t" r="r" b="b"/>
              <a:pathLst>
                <a:path w="1307465" h="3810">
                  <a:moveTo>
                    <a:pt x="0" y="3657"/>
                  </a:moveTo>
                  <a:lnTo>
                    <a:pt x="130693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7393" y="2859892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4" h="127000">
                  <a:moveTo>
                    <a:pt x="0" y="0"/>
                  </a:moveTo>
                  <a:lnTo>
                    <a:pt x="355" y="127000"/>
                  </a:lnTo>
                  <a:lnTo>
                    <a:pt x="127177" y="63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9511" y="2923031"/>
              <a:ext cx="1847850" cy="0"/>
            </a:xfrm>
            <a:custGeom>
              <a:avLst/>
              <a:gdLst/>
              <a:ahLst/>
              <a:cxnLst/>
              <a:rect l="l" t="t" r="r" b="b"/>
              <a:pathLst>
                <a:path w="1847850">
                  <a:moveTo>
                    <a:pt x="0" y="0"/>
                  </a:moveTo>
                  <a:lnTo>
                    <a:pt x="184753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84348" y="285952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463803" y="3296672"/>
            <a:ext cx="500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b="1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b="1" spc="-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b="1" spc="-1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98928" y="3296672"/>
            <a:ext cx="730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spc="-105" dirty="0">
                <a:solidFill>
                  <a:srgbClr val="FFFFFF"/>
                </a:solidFill>
                <a:latin typeface="Tahoma"/>
                <a:cs typeface="Tahoma"/>
              </a:rPr>
              <a:t>od</a:t>
            </a:r>
            <a:r>
              <a:rPr sz="12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b="1" spc="-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b="1" spc="-10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86429" y="416236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2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b="1" spc="-2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5300" y="5801105"/>
            <a:ext cx="10531475" cy="415925"/>
            <a:chOff x="495300" y="5801105"/>
            <a:chExt cx="10531475" cy="415925"/>
          </a:xfrm>
        </p:grpSpPr>
        <p:sp>
          <p:nvSpPr>
            <p:cNvPr id="21" name="object 21"/>
            <p:cNvSpPr/>
            <p:nvPr/>
          </p:nvSpPr>
          <p:spPr>
            <a:xfrm>
              <a:off x="495300" y="5826251"/>
              <a:ext cx="10530205" cy="0"/>
            </a:xfrm>
            <a:custGeom>
              <a:avLst/>
              <a:gdLst/>
              <a:ahLst/>
              <a:cxnLst/>
              <a:rect l="l" t="t" r="r" b="b"/>
              <a:pathLst>
                <a:path w="10530205">
                  <a:moveTo>
                    <a:pt x="0" y="0"/>
                  </a:moveTo>
                  <a:lnTo>
                    <a:pt x="10529785" y="0"/>
                  </a:lnTo>
                </a:path>
              </a:pathLst>
            </a:custGeom>
            <a:ln w="38100">
              <a:solidFill>
                <a:srgbClr val="64CA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1395" y="6128003"/>
              <a:ext cx="10525125" cy="0"/>
            </a:xfrm>
            <a:custGeom>
              <a:avLst/>
              <a:gdLst/>
              <a:ahLst/>
              <a:cxnLst/>
              <a:rect l="l" t="t" r="r" b="b"/>
              <a:pathLst>
                <a:path w="10525125">
                  <a:moveTo>
                    <a:pt x="0" y="0"/>
                  </a:moveTo>
                  <a:lnTo>
                    <a:pt x="10524858" y="0"/>
                  </a:lnTo>
                </a:path>
              </a:pathLst>
            </a:custGeom>
            <a:ln w="38100">
              <a:solidFill>
                <a:srgbClr val="06A7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82923" y="5820155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0" y="0"/>
                  </a:moveTo>
                  <a:lnTo>
                    <a:pt x="301599" y="301599"/>
                  </a:lnTo>
                </a:path>
              </a:pathLst>
            </a:custGeom>
            <a:ln w="38100">
              <a:solidFill>
                <a:srgbClr val="64CA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9268" y="6026495"/>
              <a:ext cx="190500" cy="19050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34313" y="1782826"/>
            <a:ext cx="4066540" cy="2159000"/>
            <a:chOff x="734313" y="1782826"/>
            <a:chExt cx="4066540" cy="2159000"/>
          </a:xfrm>
        </p:grpSpPr>
        <p:sp>
          <p:nvSpPr>
            <p:cNvPr id="26" name="object 26"/>
            <p:cNvSpPr/>
            <p:nvPr/>
          </p:nvSpPr>
          <p:spPr>
            <a:xfrm>
              <a:off x="740663" y="1789176"/>
              <a:ext cx="4053840" cy="2146300"/>
            </a:xfrm>
            <a:custGeom>
              <a:avLst/>
              <a:gdLst/>
              <a:ahLst/>
              <a:cxnLst/>
              <a:rect l="l" t="t" r="r" b="b"/>
              <a:pathLst>
                <a:path w="4053840" h="2146300">
                  <a:moveTo>
                    <a:pt x="4053840" y="0"/>
                  </a:moveTo>
                  <a:lnTo>
                    <a:pt x="0" y="0"/>
                  </a:lnTo>
                  <a:lnTo>
                    <a:pt x="0" y="2145792"/>
                  </a:lnTo>
                  <a:lnTo>
                    <a:pt x="4053840" y="2145792"/>
                  </a:lnTo>
                  <a:lnTo>
                    <a:pt x="4053840" y="0"/>
                  </a:lnTo>
                  <a:close/>
                </a:path>
              </a:pathLst>
            </a:custGeom>
            <a:solidFill>
              <a:srgbClr val="252525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0663" y="1789176"/>
              <a:ext cx="4053840" cy="2146300"/>
            </a:xfrm>
            <a:custGeom>
              <a:avLst/>
              <a:gdLst/>
              <a:ahLst/>
              <a:cxnLst/>
              <a:rect l="l" t="t" r="r" b="b"/>
              <a:pathLst>
                <a:path w="4053840" h="2146300">
                  <a:moveTo>
                    <a:pt x="0" y="0"/>
                  </a:moveTo>
                  <a:lnTo>
                    <a:pt x="4053840" y="0"/>
                  </a:lnTo>
                  <a:lnTo>
                    <a:pt x="4053840" y="2145792"/>
                  </a:lnTo>
                  <a:lnTo>
                    <a:pt x="0" y="21457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98447" y="2301238"/>
              <a:ext cx="1072515" cy="579755"/>
            </a:xfrm>
            <a:custGeom>
              <a:avLst/>
              <a:gdLst/>
              <a:ahLst/>
              <a:cxnLst/>
              <a:rect l="l" t="t" r="r" b="b"/>
              <a:pathLst>
                <a:path w="1072514" h="579755">
                  <a:moveTo>
                    <a:pt x="0" y="579653"/>
                  </a:moveTo>
                  <a:lnTo>
                    <a:pt x="0" y="0"/>
                  </a:lnTo>
                  <a:lnTo>
                    <a:pt x="1072273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58026" y="223774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578847" y="2056767"/>
            <a:ext cx="272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80" dirty="0">
                <a:solidFill>
                  <a:srgbClr val="FFFFFF"/>
                </a:solidFill>
                <a:latin typeface="Tahoma"/>
                <a:cs typeface="Tahoma"/>
              </a:rPr>
              <a:t>ull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163570" y="2294889"/>
            <a:ext cx="1143635" cy="598170"/>
            <a:chOff x="3163570" y="2294889"/>
            <a:chExt cx="1143635" cy="598170"/>
          </a:xfrm>
        </p:grpSpPr>
        <p:sp>
          <p:nvSpPr>
            <p:cNvPr id="32" name="object 32"/>
            <p:cNvSpPr/>
            <p:nvPr/>
          </p:nvSpPr>
          <p:spPr>
            <a:xfrm>
              <a:off x="3169920" y="2301239"/>
              <a:ext cx="1073785" cy="477520"/>
            </a:xfrm>
            <a:custGeom>
              <a:avLst/>
              <a:gdLst/>
              <a:ahLst/>
              <a:cxnLst/>
              <a:rect l="l" t="t" r="r" b="b"/>
              <a:pathLst>
                <a:path w="1073785" h="477519">
                  <a:moveTo>
                    <a:pt x="0" y="0"/>
                  </a:moveTo>
                  <a:lnTo>
                    <a:pt x="1073416" y="0"/>
                  </a:lnTo>
                  <a:lnTo>
                    <a:pt x="1073416" y="47730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79841" y="276585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127000" y="0"/>
                  </a:moveTo>
                  <a:lnTo>
                    <a:pt x="0" y="0"/>
                  </a:lnTo>
                  <a:lnTo>
                    <a:pt x="63500" y="12700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61174" y="2043310"/>
            <a:ext cx="341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b="1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7037" y="3364770"/>
            <a:ext cx="642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b="1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b="1" spc="-9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b="1" spc="-1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b="1" spc="-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8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1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93966" y="3389917"/>
            <a:ext cx="1002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b="1" spc="-9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b="1" spc="-12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b="1" spc="-1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b="1" spc="-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b="1" spc="-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b="1" spc="-1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b="1" spc="-1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8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1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168895" y="1264920"/>
            <a:ext cx="3676015" cy="2966085"/>
            <a:chOff x="7168895" y="1264920"/>
            <a:chExt cx="3676015" cy="296608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7568" y="3422904"/>
              <a:ext cx="841247" cy="8077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8895" y="1289303"/>
              <a:ext cx="731519" cy="73456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9406" y="1264920"/>
              <a:ext cx="676655" cy="67665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62030" y="1286255"/>
              <a:ext cx="682752" cy="68275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385348" y="1105187"/>
            <a:ext cx="21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QA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134187" y="1032644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62583" y="1901951"/>
            <a:ext cx="10149205" cy="1688464"/>
            <a:chOff x="862583" y="1901951"/>
            <a:chExt cx="10149205" cy="1688464"/>
          </a:xfrm>
        </p:grpSpPr>
        <p:sp>
          <p:nvSpPr>
            <p:cNvPr id="45" name="object 45"/>
            <p:cNvSpPr/>
            <p:nvPr/>
          </p:nvSpPr>
          <p:spPr>
            <a:xfrm>
              <a:off x="7549895" y="1941575"/>
              <a:ext cx="0" cy="982980"/>
            </a:xfrm>
            <a:custGeom>
              <a:avLst/>
              <a:gdLst/>
              <a:ahLst/>
              <a:cxnLst/>
              <a:rect l="l" t="t" r="r" b="b"/>
              <a:pathLst>
                <a:path h="982980">
                  <a:moveTo>
                    <a:pt x="0" y="0"/>
                  </a:moveTo>
                  <a:lnTo>
                    <a:pt x="0" y="9826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6395" y="2860709"/>
              <a:ext cx="127000" cy="1270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339072" y="1901951"/>
              <a:ext cx="0" cy="1021715"/>
            </a:xfrm>
            <a:custGeom>
              <a:avLst/>
              <a:gdLst/>
              <a:ahLst/>
              <a:cxnLst/>
              <a:rect l="l" t="t" r="r" b="b"/>
              <a:pathLst>
                <a:path h="1021714">
                  <a:moveTo>
                    <a:pt x="0" y="0"/>
                  </a:moveTo>
                  <a:lnTo>
                    <a:pt x="0" y="102134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75572" y="2859810"/>
              <a:ext cx="127000" cy="1270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040367" y="2913887"/>
              <a:ext cx="1857375" cy="8890"/>
            </a:xfrm>
            <a:custGeom>
              <a:avLst/>
              <a:gdLst/>
              <a:ahLst/>
              <a:cxnLst/>
              <a:rect l="l" t="t" r="r" b="b"/>
              <a:pathLst>
                <a:path w="1857375" h="8889">
                  <a:moveTo>
                    <a:pt x="0" y="0"/>
                  </a:moveTo>
                  <a:lnTo>
                    <a:pt x="1856765" y="844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884135" y="2858772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4" h="127000">
                  <a:moveTo>
                    <a:pt x="584" y="0"/>
                  </a:moveTo>
                  <a:lnTo>
                    <a:pt x="0" y="127000"/>
                  </a:lnTo>
                  <a:lnTo>
                    <a:pt x="127292" y="6408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06455" y="1941575"/>
              <a:ext cx="0" cy="982980"/>
            </a:xfrm>
            <a:custGeom>
              <a:avLst/>
              <a:gdLst/>
              <a:ahLst/>
              <a:cxnLst/>
              <a:rect l="l" t="t" r="r" b="b"/>
              <a:pathLst>
                <a:path h="982980">
                  <a:moveTo>
                    <a:pt x="0" y="0"/>
                  </a:moveTo>
                  <a:lnTo>
                    <a:pt x="0" y="9826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42957" y="2860709"/>
              <a:ext cx="127000" cy="1270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909048" y="2923026"/>
              <a:ext cx="0" cy="667385"/>
            </a:xfrm>
            <a:custGeom>
              <a:avLst/>
              <a:gdLst/>
              <a:ahLst/>
              <a:cxnLst/>
              <a:rect l="l" t="t" r="r" b="b"/>
              <a:pathLst>
                <a:path h="667385">
                  <a:moveTo>
                    <a:pt x="0" y="66705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5549" y="2859525"/>
              <a:ext cx="127000" cy="1270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264" y="2673108"/>
              <a:ext cx="673607" cy="6766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5823" y="2706623"/>
              <a:ext cx="676655" cy="67359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815839" y="2938271"/>
              <a:ext cx="1063625" cy="0"/>
            </a:xfrm>
            <a:custGeom>
              <a:avLst/>
              <a:gdLst/>
              <a:ahLst/>
              <a:cxnLst/>
              <a:rect l="l" t="t" r="r" b="b"/>
              <a:pathLst>
                <a:path w="1063625">
                  <a:moveTo>
                    <a:pt x="0" y="0"/>
                  </a:moveTo>
                  <a:lnTo>
                    <a:pt x="106358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866733" y="2874766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1583" y="2228087"/>
              <a:ext cx="390143" cy="3931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2583" y="2237231"/>
              <a:ext cx="393191" cy="39319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30031" y="2015984"/>
              <a:ext cx="381101" cy="45824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546601" y="2503934"/>
              <a:ext cx="524510" cy="271780"/>
            </a:xfrm>
            <a:custGeom>
              <a:avLst/>
              <a:gdLst/>
              <a:ahLst/>
              <a:cxnLst/>
              <a:rect l="l" t="t" r="r" b="b"/>
              <a:pathLst>
                <a:path w="524510" h="271780">
                  <a:moveTo>
                    <a:pt x="495858" y="75374"/>
                  </a:moveTo>
                  <a:lnTo>
                    <a:pt x="435678" y="35663"/>
                  </a:lnTo>
                  <a:lnTo>
                    <a:pt x="369239" y="9601"/>
                  </a:lnTo>
                  <a:lnTo>
                    <a:pt x="333413" y="0"/>
                  </a:lnTo>
                  <a:lnTo>
                    <a:pt x="330288" y="3073"/>
                  </a:lnTo>
                  <a:lnTo>
                    <a:pt x="307267" y="22074"/>
                  </a:lnTo>
                  <a:lnTo>
                    <a:pt x="288250" y="31832"/>
                  </a:lnTo>
                  <a:lnTo>
                    <a:pt x="273212" y="35427"/>
                  </a:lnTo>
                  <a:lnTo>
                    <a:pt x="262128" y="35941"/>
                  </a:lnTo>
                  <a:lnTo>
                    <a:pt x="251018" y="35434"/>
                  </a:lnTo>
                  <a:lnTo>
                    <a:pt x="235935" y="31886"/>
                  </a:lnTo>
                  <a:lnTo>
                    <a:pt x="216902" y="22257"/>
                  </a:lnTo>
                  <a:lnTo>
                    <a:pt x="193941" y="3505"/>
                  </a:lnTo>
                  <a:lnTo>
                    <a:pt x="190842" y="482"/>
                  </a:lnTo>
                  <a:lnTo>
                    <a:pt x="186740" y="1397"/>
                  </a:lnTo>
                  <a:lnTo>
                    <a:pt x="121610" y="21693"/>
                  </a:lnTo>
                  <a:lnTo>
                    <a:pt x="58116" y="54649"/>
                  </a:lnTo>
                  <a:lnTo>
                    <a:pt x="16671" y="87670"/>
                  </a:lnTo>
                  <a:lnTo>
                    <a:pt x="0" y="136169"/>
                  </a:lnTo>
                  <a:lnTo>
                    <a:pt x="0" y="271272"/>
                  </a:lnTo>
                  <a:lnTo>
                    <a:pt x="16383" y="271272"/>
                  </a:lnTo>
                  <a:lnTo>
                    <a:pt x="16383" y="136169"/>
                  </a:lnTo>
                  <a:lnTo>
                    <a:pt x="18070" y="122672"/>
                  </a:lnTo>
                  <a:lnTo>
                    <a:pt x="38404" y="89166"/>
                  </a:lnTo>
                  <a:lnTo>
                    <a:pt x="96485" y="52362"/>
                  </a:lnTo>
                  <a:lnTo>
                    <a:pt x="159537" y="26416"/>
                  </a:lnTo>
                  <a:lnTo>
                    <a:pt x="186042" y="19443"/>
                  </a:lnTo>
                  <a:lnTo>
                    <a:pt x="208585" y="37318"/>
                  </a:lnTo>
                  <a:lnTo>
                    <a:pt x="228609" y="47582"/>
                  </a:lnTo>
                  <a:lnTo>
                    <a:pt x="246371" y="52256"/>
                  </a:lnTo>
                  <a:lnTo>
                    <a:pt x="262128" y="53365"/>
                  </a:lnTo>
                  <a:lnTo>
                    <a:pt x="277872" y="52240"/>
                  </a:lnTo>
                  <a:lnTo>
                    <a:pt x="295605" y="47496"/>
                  </a:lnTo>
                  <a:lnTo>
                    <a:pt x="315623" y="37083"/>
                  </a:lnTo>
                  <a:lnTo>
                    <a:pt x="338226" y="18948"/>
                  </a:lnTo>
                  <a:lnTo>
                    <a:pt x="344775" y="20589"/>
                  </a:lnTo>
                  <a:lnTo>
                    <a:pt x="396978" y="37042"/>
                  </a:lnTo>
                  <a:lnTo>
                    <a:pt x="457675" y="68457"/>
                  </a:lnTo>
                  <a:lnTo>
                    <a:pt x="494783" y="98503"/>
                  </a:lnTo>
                  <a:lnTo>
                    <a:pt x="507873" y="136169"/>
                  </a:lnTo>
                  <a:lnTo>
                    <a:pt x="507873" y="271272"/>
                  </a:lnTo>
                  <a:lnTo>
                    <a:pt x="524256" y="271272"/>
                  </a:lnTo>
                  <a:lnTo>
                    <a:pt x="524256" y="136169"/>
                  </a:lnTo>
                  <a:lnTo>
                    <a:pt x="522124" y="118706"/>
                  </a:lnTo>
                  <a:lnTo>
                    <a:pt x="516501" y="102366"/>
                  </a:lnTo>
                  <a:lnTo>
                    <a:pt x="507655" y="87729"/>
                  </a:lnTo>
                  <a:lnTo>
                    <a:pt x="495858" y="75374"/>
                  </a:lnTo>
                  <a:close/>
                </a:path>
              </a:pathLst>
            </a:custGeom>
            <a:ln w="76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73628" y="5584037"/>
            <a:ext cx="1007744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develop/release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master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361</a:t>
            </a:fld>
            <a:endParaRPr spc="-60" dirty="0"/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247763" y="4650266"/>
            <a:ext cx="143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9416" y="1097025"/>
            <a:ext cx="10346055" cy="244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700">
              <a:lnSpc>
                <a:spcPct val="100000"/>
              </a:lnSpc>
              <a:spcBef>
                <a:spcPts val="105"/>
              </a:spcBef>
            </a:pPr>
            <a:r>
              <a:rPr sz="2200" spc="-190" dirty="0">
                <a:latin typeface="Tahoma"/>
                <a:cs typeface="Tahoma"/>
              </a:rPr>
              <a:t>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realistic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development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scenario,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company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would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have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push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new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into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Git.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610"/>
              </a:spcBef>
            </a:pPr>
            <a:r>
              <a:rPr sz="2200" spc="-105" dirty="0">
                <a:latin typeface="Tahoma"/>
                <a:cs typeface="Tahoma"/>
              </a:rPr>
              <a:t>This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exercise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outlines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typical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commands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might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push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your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Git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after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x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marL="12700" marR="66675">
              <a:lnSpc>
                <a:spcPct val="100000"/>
              </a:lnSpc>
              <a:spcBef>
                <a:spcPts val="1585"/>
              </a:spcBef>
            </a:pPr>
            <a:r>
              <a:rPr sz="2200" spc="-70" dirty="0">
                <a:latin typeface="Tahoma"/>
                <a:cs typeface="Tahoma"/>
              </a:rPr>
              <a:t>Although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commands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given,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cannot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run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these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commands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your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Maven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because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have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authorization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token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training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program.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362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00818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45" dirty="0"/>
              <a:t> </a:t>
            </a:r>
            <a:r>
              <a:rPr sz="2800" spc="-355" dirty="0"/>
              <a:t>3</a:t>
            </a:r>
            <a:r>
              <a:rPr sz="2800" spc="-180" dirty="0"/>
              <a:t> </a:t>
            </a:r>
            <a:r>
              <a:rPr sz="2800" spc="-210" dirty="0"/>
              <a:t>(Optional):</a:t>
            </a:r>
            <a:r>
              <a:rPr sz="2800" spc="-235" dirty="0"/>
              <a:t> </a:t>
            </a:r>
            <a:r>
              <a:rPr sz="2800" spc="-245" dirty="0"/>
              <a:t>Push</a:t>
            </a:r>
            <a:r>
              <a:rPr sz="2800" spc="-175" dirty="0"/>
              <a:t> </a:t>
            </a:r>
            <a:r>
              <a:rPr sz="2800" spc="-254" dirty="0"/>
              <a:t>a</a:t>
            </a:r>
            <a:r>
              <a:rPr sz="2800" spc="-204" dirty="0"/>
              <a:t> </a:t>
            </a:r>
            <a:r>
              <a:rPr sz="2800" spc="-240" dirty="0"/>
              <a:t>Release</a:t>
            </a:r>
            <a:r>
              <a:rPr sz="2800" spc="-185" dirty="0"/>
              <a:t> </a:t>
            </a:r>
            <a:r>
              <a:rPr sz="2800" spc="-229" dirty="0"/>
              <a:t>Candidate</a:t>
            </a:r>
            <a:r>
              <a:rPr sz="2800" spc="-160" dirty="0"/>
              <a:t> </a:t>
            </a:r>
            <a:r>
              <a:rPr sz="2800" spc="-215" dirty="0"/>
              <a:t>to</a:t>
            </a:r>
            <a:r>
              <a:rPr sz="2800" spc="-180" dirty="0"/>
              <a:t> </a:t>
            </a:r>
            <a:r>
              <a:rPr sz="2800" spc="-204" dirty="0"/>
              <a:t>Cloud</a:t>
            </a:r>
            <a:r>
              <a:rPr sz="2800" spc="-210" dirty="0"/>
              <a:t> </a:t>
            </a:r>
            <a:r>
              <a:rPr sz="2800" spc="-250" dirty="0"/>
              <a:t>Manager</a:t>
            </a:r>
            <a:endParaRPr sz="2800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9416" y="1097025"/>
            <a:ext cx="10647680" cy="1236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19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actual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development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environment,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fixed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would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go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through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review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process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2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190" dirty="0">
                <a:latin typeface="Tahoma"/>
                <a:cs typeface="Tahoma"/>
              </a:rPr>
              <a:t>In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exercise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you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will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observe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successfully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built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Non-production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Pipeline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result.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363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90366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45" dirty="0"/>
              <a:t> </a:t>
            </a:r>
            <a:r>
              <a:rPr sz="2800" spc="-215" dirty="0"/>
              <a:t>4:</a:t>
            </a:r>
            <a:r>
              <a:rPr sz="2800" spc="-195" dirty="0"/>
              <a:t> </a:t>
            </a:r>
            <a:r>
              <a:rPr sz="2800" spc="-200" dirty="0"/>
              <a:t>Explore</a:t>
            </a:r>
            <a:r>
              <a:rPr sz="2800" spc="-165" dirty="0"/>
              <a:t> </a:t>
            </a:r>
            <a:r>
              <a:rPr sz="2800" spc="-180" dirty="0"/>
              <a:t>Pipeline</a:t>
            </a:r>
            <a:r>
              <a:rPr sz="2800" spc="-240" dirty="0"/>
              <a:t> </a:t>
            </a:r>
            <a:r>
              <a:rPr sz="2800" spc="-185" dirty="0"/>
              <a:t>Build</a:t>
            </a:r>
            <a:r>
              <a:rPr sz="2800" spc="-210" dirty="0"/>
              <a:t> </a:t>
            </a:r>
            <a:r>
              <a:rPr sz="2800" spc="-240" dirty="0"/>
              <a:t>Result</a:t>
            </a:r>
            <a:r>
              <a:rPr sz="2800" spc="-170" dirty="0"/>
              <a:t> </a:t>
            </a:r>
            <a:r>
              <a:rPr sz="2800" spc="-195" dirty="0"/>
              <a:t>for</a:t>
            </a:r>
            <a:r>
              <a:rPr sz="2800" spc="-204" dirty="0"/>
              <a:t> </a:t>
            </a:r>
            <a:r>
              <a:rPr sz="2800" spc="-240" dirty="0"/>
              <a:t>Successful</a:t>
            </a:r>
            <a:r>
              <a:rPr sz="2800" spc="-175" dirty="0"/>
              <a:t> </a:t>
            </a:r>
            <a:r>
              <a:rPr sz="2800" spc="-285" dirty="0"/>
              <a:t>Test</a:t>
            </a:r>
            <a:endParaRPr sz="2800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6795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65" dirty="0">
                <a:solidFill>
                  <a:srgbClr val="FF0000"/>
                </a:solidFill>
              </a:rPr>
              <a:t>N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0" dirty="0">
                <a:solidFill>
                  <a:srgbClr val="FF0000"/>
                </a:solidFill>
              </a:rPr>
              <a:t>n</a:t>
            </a:r>
            <a:r>
              <a:rPr sz="2800" spc="-280" dirty="0">
                <a:solidFill>
                  <a:srgbClr val="FF0000"/>
                </a:solidFill>
              </a:rPr>
              <a:t>-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160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y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5" dirty="0">
                <a:solidFill>
                  <a:srgbClr val="FF0000"/>
                </a:solidFill>
              </a:rPr>
              <a:t>lin</a:t>
            </a:r>
            <a:r>
              <a:rPr sz="2800" spc="-210" dirty="0">
                <a:solidFill>
                  <a:srgbClr val="FF0000"/>
                </a:solidFill>
              </a:rPr>
              <a:t>e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60" dirty="0">
                <a:solidFill>
                  <a:srgbClr val="FF0000"/>
                </a:solidFill>
              </a:rPr>
              <a:t>p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946403"/>
            <a:ext cx="7822565" cy="495427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executes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following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steps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Deployment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Pipelines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Validation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&amp;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v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35" dirty="0">
                <a:latin typeface="Tahoma"/>
                <a:cs typeface="Tahoma"/>
              </a:rPr>
              <a:t>N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n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130" dirty="0">
                <a:latin typeface="Tahoma"/>
                <a:cs typeface="Tahoma"/>
              </a:rPr>
              <a:t>Steps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1–4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same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Code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Quality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Deploys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images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specified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dev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environment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73056" y="103631"/>
            <a:ext cx="204851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dirty="0">
                <a:latin typeface="Tahoma"/>
                <a:cs typeface="Tahoma"/>
              </a:rPr>
              <a:t>o</a:t>
            </a:r>
            <a:r>
              <a:rPr sz="1400" spc="-55" dirty="0">
                <a:latin typeface="Tahoma"/>
                <a:cs typeface="Tahoma"/>
              </a:rPr>
              <a:t>y</a:t>
            </a:r>
            <a:r>
              <a:rPr sz="1400" spc="-30" dirty="0">
                <a:latin typeface="Tahoma"/>
                <a:cs typeface="Tahoma"/>
              </a:rPr>
              <a:t>m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00672" y="1584960"/>
            <a:ext cx="5288280" cy="4660900"/>
            <a:chOff x="6900672" y="1584960"/>
            <a:chExt cx="5288280" cy="4660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672" y="1584960"/>
              <a:ext cx="5288279" cy="46603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8792" y="1783079"/>
              <a:ext cx="4770107" cy="406907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364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20" y="1773936"/>
            <a:ext cx="11436350" cy="4069079"/>
            <a:chOff x="121920" y="1773936"/>
            <a:chExt cx="11436350" cy="40690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543" y="3252215"/>
              <a:ext cx="1533143" cy="7284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13120" y="3304032"/>
              <a:ext cx="1402080" cy="573405"/>
            </a:xfrm>
            <a:custGeom>
              <a:avLst/>
              <a:gdLst/>
              <a:ahLst/>
              <a:cxnLst/>
              <a:rect l="l" t="t" r="r" b="b"/>
              <a:pathLst>
                <a:path w="1402079" h="573404">
                  <a:moveTo>
                    <a:pt x="1115568" y="0"/>
                  </a:moveTo>
                  <a:lnTo>
                    <a:pt x="1115568" y="143255"/>
                  </a:lnTo>
                  <a:lnTo>
                    <a:pt x="0" y="143255"/>
                  </a:lnTo>
                  <a:lnTo>
                    <a:pt x="0" y="429767"/>
                  </a:lnTo>
                  <a:lnTo>
                    <a:pt x="1115568" y="429767"/>
                  </a:lnTo>
                  <a:lnTo>
                    <a:pt x="1115568" y="573023"/>
                  </a:lnTo>
                  <a:lnTo>
                    <a:pt x="1402080" y="286511"/>
                  </a:lnTo>
                  <a:lnTo>
                    <a:pt x="1115568" y="0"/>
                  </a:lnTo>
                  <a:close/>
                </a:path>
              </a:pathLst>
            </a:custGeom>
            <a:solidFill>
              <a:srgbClr val="2F8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13120" y="3304032"/>
              <a:ext cx="1402080" cy="573405"/>
            </a:xfrm>
            <a:custGeom>
              <a:avLst/>
              <a:gdLst/>
              <a:ahLst/>
              <a:cxnLst/>
              <a:rect l="l" t="t" r="r" b="b"/>
              <a:pathLst>
                <a:path w="1402079" h="573404">
                  <a:moveTo>
                    <a:pt x="0" y="143255"/>
                  </a:moveTo>
                  <a:lnTo>
                    <a:pt x="1115568" y="143255"/>
                  </a:lnTo>
                  <a:lnTo>
                    <a:pt x="1115568" y="0"/>
                  </a:lnTo>
                  <a:lnTo>
                    <a:pt x="1402080" y="286511"/>
                  </a:lnTo>
                  <a:lnTo>
                    <a:pt x="1115568" y="573023"/>
                  </a:lnTo>
                  <a:lnTo>
                    <a:pt x="1115568" y="429767"/>
                  </a:lnTo>
                  <a:lnTo>
                    <a:pt x="0" y="429767"/>
                  </a:lnTo>
                  <a:lnTo>
                    <a:pt x="0" y="14325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0" y="1780032"/>
              <a:ext cx="4626863" cy="17769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40" y="1978152"/>
              <a:ext cx="4035425" cy="11844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" y="3346703"/>
              <a:ext cx="5894819" cy="24963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040" y="3544823"/>
              <a:ext cx="5303519" cy="1904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8520" y="1773936"/>
              <a:ext cx="4349483" cy="37033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6640" y="1972055"/>
              <a:ext cx="3758183" cy="311200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98779" y="1097547"/>
            <a:ext cx="81864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v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en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m</a:t>
            </a:r>
            <a:r>
              <a:rPr sz="2200" spc="-90" dirty="0">
                <a:latin typeface="Tahoma"/>
                <a:cs typeface="Tahoma"/>
              </a:rPr>
              <a:t>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365</a:t>
            </a:fld>
            <a:endParaRPr spc="-6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29362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t</a:t>
            </a:r>
            <a:r>
              <a:rPr sz="2800" spc="-254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v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70" dirty="0">
                <a:solidFill>
                  <a:srgbClr val="FF0000"/>
                </a:solidFill>
              </a:rPr>
              <a:t>St</a:t>
            </a:r>
            <a:r>
              <a:rPr sz="2800" spc="-300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9973056" y="103631"/>
            <a:ext cx="204851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dirty="0">
                <a:latin typeface="Tahoma"/>
                <a:cs typeface="Tahoma"/>
              </a:rPr>
              <a:t>l</a:t>
            </a:r>
            <a:r>
              <a:rPr sz="1400" spc="-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ne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5" dirty="0">
                <a:latin typeface="Tahoma"/>
                <a:cs typeface="Tahoma"/>
              </a:rPr>
              <a:t>l</a:t>
            </a:r>
            <a:r>
              <a:rPr sz="1400" dirty="0">
                <a:latin typeface="Tahoma"/>
                <a:cs typeface="Tahoma"/>
              </a:rPr>
              <a:t>o</a:t>
            </a:r>
            <a:r>
              <a:rPr sz="1400" spc="-55" dirty="0">
                <a:latin typeface="Tahoma"/>
                <a:cs typeface="Tahoma"/>
              </a:rPr>
              <a:t>y</a:t>
            </a:r>
            <a:r>
              <a:rPr sz="1400" spc="-30" dirty="0">
                <a:latin typeface="Tahoma"/>
                <a:cs typeface="Tahoma"/>
              </a:rPr>
              <a:t>m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20796" y="3952239"/>
            <a:ext cx="4251325" cy="1783080"/>
            <a:chOff x="3320796" y="3952239"/>
            <a:chExt cx="4251325" cy="178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091" y="3952239"/>
              <a:ext cx="3152647" cy="17825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20796" y="4878323"/>
              <a:ext cx="2059305" cy="0"/>
            </a:xfrm>
            <a:custGeom>
              <a:avLst/>
              <a:gdLst/>
              <a:ahLst/>
              <a:cxnLst/>
              <a:rect l="l" t="t" r="r" b="b"/>
              <a:pathLst>
                <a:path w="2059304">
                  <a:moveTo>
                    <a:pt x="0" y="0"/>
                  </a:moveTo>
                  <a:lnTo>
                    <a:pt x="2058847" y="0"/>
                  </a:lnTo>
                </a:path>
              </a:pathLst>
            </a:custGeom>
            <a:ln w="82550">
              <a:solidFill>
                <a:srgbClr val="6D6D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8366" y="4754488"/>
              <a:ext cx="248285" cy="247650"/>
            </a:xfrm>
            <a:custGeom>
              <a:avLst/>
              <a:gdLst/>
              <a:ahLst/>
              <a:cxnLst/>
              <a:rect l="l" t="t" r="r" b="b"/>
              <a:pathLst>
                <a:path w="248285" h="247650">
                  <a:moveTo>
                    <a:pt x="12" y="0"/>
                  </a:moveTo>
                  <a:lnTo>
                    <a:pt x="0" y="247650"/>
                  </a:lnTo>
                  <a:lnTo>
                    <a:pt x="247662" y="1238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86509" y="1849628"/>
            <a:ext cx="2978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>
                <a:solidFill>
                  <a:srgbClr val="FF0000"/>
                </a:solidFill>
              </a:rPr>
              <a:t>Demonstration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24706" y="2534995"/>
            <a:ext cx="453961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0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2200" b="1" spc="-20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2200" b="1" spc="-1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229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200" b="1" spc="-16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b="1" spc="-16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16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b="1" spc="-21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21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2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2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0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1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5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8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200" b="1" spc="-229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200" b="1" spc="-1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18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19983" y="344424"/>
            <a:ext cx="6544309" cy="1582420"/>
            <a:chOff x="2919983" y="344424"/>
            <a:chExt cx="6544309" cy="15824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9983" y="344424"/>
              <a:ext cx="6544055" cy="1581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8103" y="542544"/>
              <a:ext cx="5948870" cy="9895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62316" y="650748"/>
              <a:ext cx="570230" cy="603885"/>
            </a:xfrm>
            <a:custGeom>
              <a:avLst/>
              <a:gdLst/>
              <a:ahLst/>
              <a:cxnLst/>
              <a:rect l="l" t="t" r="r" b="b"/>
              <a:pathLst>
                <a:path w="570229" h="603885">
                  <a:moveTo>
                    <a:pt x="0" y="0"/>
                  </a:moveTo>
                  <a:lnTo>
                    <a:pt x="569976" y="0"/>
                  </a:lnTo>
                  <a:lnTo>
                    <a:pt x="569976" y="603503"/>
                  </a:lnTo>
                  <a:lnTo>
                    <a:pt x="0" y="60350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366</a:t>
            </a:fld>
            <a:endParaRPr spc="-6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320" y="3632448"/>
            <a:ext cx="410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3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600" b="1" spc="-2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6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600" b="1" spc="-30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600" b="1" spc="-3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6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600" b="1" spc="-30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600" b="1" spc="-195" dirty="0">
                <a:solidFill>
                  <a:srgbClr val="FF0000"/>
                </a:solidFill>
                <a:latin typeface="Tahoma"/>
                <a:cs typeface="Tahoma"/>
              </a:rPr>
              <a:t>io</a:t>
            </a:r>
            <a:r>
              <a:rPr sz="3600" b="1" spc="-29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600" b="1" spc="-2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1" spc="-30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600" b="1" spc="-16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6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600" b="1" spc="-31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600" b="1" spc="-13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600" b="1" spc="-1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600" b="1" spc="-30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600" b="1" spc="-2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600" b="1" spc="-3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8747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5" dirty="0">
                <a:solidFill>
                  <a:srgbClr val="FF0000"/>
                </a:solidFill>
              </a:rPr>
              <a:t>lin</a:t>
            </a:r>
            <a:r>
              <a:rPr sz="2800" spc="-21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y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956563" y="3337047"/>
            <a:ext cx="4065904" cy="1231265"/>
            <a:chOff x="956563" y="3337047"/>
            <a:chExt cx="4065904" cy="1231265"/>
          </a:xfrm>
        </p:grpSpPr>
        <p:sp>
          <p:nvSpPr>
            <p:cNvPr id="4" name="object 4"/>
            <p:cNvSpPr/>
            <p:nvPr/>
          </p:nvSpPr>
          <p:spPr>
            <a:xfrm>
              <a:off x="4480560" y="3986784"/>
              <a:ext cx="528955" cy="568960"/>
            </a:xfrm>
            <a:custGeom>
              <a:avLst/>
              <a:gdLst/>
              <a:ahLst/>
              <a:cxnLst/>
              <a:rect l="l" t="t" r="r" b="b"/>
              <a:pathLst>
                <a:path w="528954" h="568960">
                  <a:moveTo>
                    <a:pt x="0" y="0"/>
                  </a:moveTo>
                  <a:lnTo>
                    <a:pt x="264350" y="0"/>
                  </a:lnTo>
                  <a:lnTo>
                    <a:pt x="264350" y="568363"/>
                  </a:lnTo>
                  <a:lnTo>
                    <a:pt x="528701" y="5683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80560" y="3349747"/>
              <a:ext cx="528955" cy="568960"/>
            </a:xfrm>
            <a:custGeom>
              <a:avLst/>
              <a:gdLst/>
              <a:ahLst/>
              <a:cxnLst/>
              <a:rect l="l" t="t" r="r" b="b"/>
              <a:pathLst>
                <a:path w="528954" h="568960">
                  <a:moveTo>
                    <a:pt x="0" y="568363"/>
                  </a:moveTo>
                  <a:lnTo>
                    <a:pt x="264350" y="568363"/>
                  </a:lnTo>
                  <a:lnTo>
                    <a:pt x="264350" y="0"/>
                  </a:lnTo>
                  <a:lnTo>
                    <a:pt x="52870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3535682"/>
              <a:ext cx="3511550" cy="902335"/>
            </a:xfrm>
            <a:custGeom>
              <a:avLst/>
              <a:gdLst/>
              <a:ahLst/>
              <a:cxnLst/>
              <a:rect l="l" t="t" r="r" b="b"/>
              <a:pathLst>
                <a:path w="3511550" h="902335">
                  <a:moveTo>
                    <a:pt x="3360928" y="0"/>
                  </a:moveTo>
                  <a:lnTo>
                    <a:pt x="150368" y="0"/>
                  </a:lnTo>
                  <a:lnTo>
                    <a:pt x="102840" y="7665"/>
                  </a:lnTo>
                  <a:lnTo>
                    <a:pt x="61562" y="29012"/>
                  </a:lnTo>
                  <a:lnTo>
                    <a:pt x="29012" y="61562"/>
                  </a:lnTo>
                  <a:lnTo>
                    <a:pt x="7665" y="102840"/>
                  </a:lnTo>
                  <a:lnTo>
                    <a:pt x="0" y="150368"/>
                  </a:lnTo>
                  <a:lnTo>
                    <a:pt x="0" y="751840"/>
                  </a:lnTo>
                  <a:lnTo>
                    <a:pt x="7665" y="799367"/>
                  </a:lnTo>
                  <a:lnTo>
                    <a:pt x="29012" y="840645"/>
                  </a:lnTo>
                  <a:lnTo>
                    <a:pt x="61562" y="873195"/>
                  </a:lnTo>
                  <a:lnTo>
                    <a:pt x="102840" y="894542"/>
                  </a:lnTo>
                  <a:lnTo>
                    <a:pt x="150368" y="902208"/>
                  </a:lnTo>
                  <a:lnTo>
                    <a:pt x="3360928" y="902208"/>
                  </a:lnTo>
                  <a:lnTo>
                    <a:pt x="3408455" y="894542"/>
                  </a:lnTo>
                  <a:lnTo>
                    <a:pt x="3449733" y="873195"/>
                  </a:lnTo>
                  <a:lnTo>
                    <a:pt x="3482283" y="840645"/>
                  </a:lnTo>
                  <a:lnTo>
                    <a:pt x="3503630" y="799367"/>
                  </a:lnTo>
                  <a:lnTo>
                    <a:pt x="3511296" y="751840"/>
                  </a:lnTo>
                  <a:lnTo>
                    <a:pt x="3511296" y="150368"/>
                  </a:lnTo>
                  <a:lnTo>
                    <a:pt x="3503630" y="102840"/>
                  </a:lnTo>
                  <a:lnTo>
                    <a:pt x="3482283" y="61562"/>
                  </a:lnTo>
                  <a:lnTo>
                    <a:pt x="3449733" y="29012"/>
                  </a:lnTo>
                  <a:lnTo>
                    <a:pt x="3408455" y="7665"/>
                  </a:lnTo>
                  <a:lnTo>
                    <a:pt x="3360928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3535682"/>
              <a:ext cx="3511550" cy="902335"/>
            </a:xfrm>
            <a:custGeom>
              <a:avLst/>
              <a:gdLst/>
              <a:ahLst/>
              <a:cxnLst/>
              <a:rect l="l" t="t" r="r" b="b"/>
              <a:pathLst>
                <a:path w="3511550" h="902335">
                  <a:moveTo>
                    <a:pt x="0" y="150368"/>
                  </a:moveTo>
                  <a:lnTo>
                    <a:pt x="7665" y="102840"/>
                  </a:lnTo>
                  <a:lnTo>
                    <a:pt x="29012" y="61562"/>
                  </a:lnTo>
                  <a:lnTo>
                    <a:pt x="61562" y="29012"/>
                  </a:lnTo>
                  <a:lnTo>
                    <a:pt x="102840" y="7665"/>
                  </a:lnTo>
                  <a:lnTo>
                    <a:pt x="150368" y="0"/>
                  </a:lnTo>
                  <a:lnTo>
                    <a:pt x="3360928" y="0"/>
                  </a:lnTo>
                  <a:lnTo>
                    <a:pt x="3408455" y="7665"/>
                  </a:lnTo>
                  <a:lnTo>
                    <a:pt x="3449733" y="29012"/>
                  </a:lnTo>
                  <a:lnTo>
                    <a:pt x="3482283" y="61562"/>
                  </a:lnTo>
                  <a:lnTo>
                    <a:pt x="3503630" y="102840"/>
                  </a:lnTo>
                  <a:lnTo>
                    <a:pt x="3511296" y="150368"/>
                  </a:lnTo>
                  <a:lnTo>
                    <a:pt x="3511296" y="751840"/>
                  </a:lnTo>
                  <a:lnTo>
                    <a:pt x="3503630" y="799367"/>
                  </a:lnTo>
                  <a:lnTo>
                    <a:pt x="3482283" y="840645"/>
                  </a:lnTo>
                  <a:lnTo>
                    <a:pt x="3449733" y="873195"/>
                  </a:lnTo>
                  <a:lnTo>
                    <a:pt x="3408455" y="894542"/>
                  </a:lnTo>
                  <a:lnTo>
                    <a:pt x="3360928" y="902208"/>
                  </a:lnTo>
                  <a:lnTo>
                    <a:pt x="150368" y="902208"/>
                  </a:lnTo>
                  <a:lnTo>
                    <a:pt x="102840" y="894542"/>
                  </a:lnTo>
                  <a:lnTo>
                    <a:pt x="61562" y="873195"/>
                  </a:lnTo>
                  <a:lnTo>
                    <a:pt x="29012" y="840645"/>
                  </a:lnTo>
                  <a:lnTo>
                    <a:pt x="7665" y="799367"/>
                  </a:lnTo>
                  <a:lnTo>
                    <a:pt x="0" y="751840"/>
                  </a:lnTo>
                  <a:lnTo>
                    <a:pt x="0" y="15036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081015" y="2898650"/>
            <a:ext cx="6169660" cy="902335"/>
          </a:xfrm>
          <a:custGeom>
            <a:avLst/>
            <a:gdLst/>
            <a:ahLst/>
            <a:cxnLst/>
            <a:rect l="l" t="t" r="r" b="b"/>
            <a:pathLst>
              <a:path w="6169659" h="902335">
                <a:moveTo>
                  <a:pt x="0" y="150367"/>
                </a:moveTo>
                <a:lnTo>
                  <a:pt x="7665" y="102840"/>
                </a:lnTo>
                <a:lnTo>
                  <a:pt x="29012" y="61562"/>
                </a:lnTo>
                <a:lnTo>
                  <a:pt x="61562" y="29012"/>
                </a:lnTo>
                <a:lnTo>
                  <a:pt x="102840" y="7665"/>
                </a:lnTo>
                <a:lnTo>
                  <a:pt x="150368" y="0"/>
                </a:lnTo>
                <a:lnTo>
                  <a:pt x="6018784" y="0"/>
                </a:lnTo>
                <a:lnTo>
                  <a:pt x="6066311" y="7665"/>
                </a:lnTo>
                <a:lnTo>
                  <a:pt x="6107589" y="29012"/>
                </a:lnTo>
                <a:lnTo>
                  <a:pt x="6140139" y="61562"/>
                </a:lnTo>
                <a:lnTo>
                  <a:pt x="6161486" y="102840"/>
                </a:lnTo>
                <a:lnTo>
                  <a:pt x="6169152" y="150367"/>
                </a:lnTo>
                <a:lnTo>
                  <a:pt x="6169152" y="751839"/>
                </a:lnTo>
                <a:lnTo>
                  <a:pt x="6161486" y="799367"/>
                </a:lnTo>
                <a:lnTo>
                  <a:pt x="6140139" y="840645"/>
                </a:lnTo>
                <a:lnTo>
                  <a:pt x="6107589" y="873195"/>
                </a:lnTo>
                <a:lnTo>
                  <a:pt x="6066311" y="894542"/>
                </a:lnTo>
                <a:lnTo>
                  <a:pt x="6018784" y="902207"/>
                </a:lnTo>
                <a:lnTo>
                  <a:pt x="150368" y="902207"/>
                </a:lnTo>
                <a:lnTo>
                  <a:pt x="102840" y="894542"/>
                </a:lnTo>
                <a:lnTo>
                  <a:pt x="61562" y="873195"/>
                </a:lnTo>
                <a:lnTo>
                  <a:pt x="29012" y="840645"/>
                </a:lnTo>
                <a:lnTo>
                  <a:pt x="7665" y="799367"/>
                </a:lnTo>
                <a:lnTo>
                  <a:pt x="0" y="751839"/>
                </a:lnTo>
                <a:lnTo>
                  <a:pt x="0" y="15036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81015" y="4169666"/>
            <a:ext cx="6169660" cy="902335"/>
          </a:xfrm>
          <a:custGeom>
            <a:avLst/>
            <a:gdLst/>
            <a:ahLst/>
            <a:cxnLst/>
            <a:rect l="l" t="t" r="r" b="b"/>
            <a:pathLst>
              <a:path w="6169659" h="902335">
                <a:moveTo>
                  <a:pt x="0" y="150368"/>
                </a:moveTo>
                <a:lnTo>
                  <a:pt x="7665" y="102840"/>
                </a:lnTo>
                <a:lnTo>
                  <a:pt x="29012" y="61562"/>
                </a:lnTo>
                <a:lnTo>
                  <a:pt x="61562" y="29012"/>
                </a:lnTo>
                <a:lnTo>
                  <a:pt x="102840" y="7665"/>
                </a:lnTo>
                <a:lnTo>
                  <a:pt x="150368" y="0"/>
                </a:lnTo>
                <a:lnTo>
                  <a:pt x="6018784" y="0"/>
                </a:lnTo>
                <a:lnTo>
                  <a:pt x="6066311" y="7665"/>
                </a:lnTo>
                <a:lnTo>
                  <a:pt x="6107589" y="29012"/>
                </a:lnTo>
                <a:lnTo>
                  <a:pt x="6140139" y="61562"/>
                </a:lnTo>
                <a:lnTo>
                  <a:pt x="6161486" y="102840"/>
                </a:lnTo>
                <a:lnTo>
                  <a:pt x="6169152" y="150368"/>
                </a:lnTo>
                <a:lnTo>
                  <a:pt x="6169152" y="751840"/>
                </a:lnTo>
                <a:lnTo>
                  <a:pt x="6161486" y="799367"/>
                </a:lnTo>
                <a:lnTo>
                  <a:pt x="6140139" y="840645"/>
                </a:lnTo>
                <a:lnTo>
                  <a:pt x="6107589" y="873195"/>
                </a:lnTo>
                <a:lnTo>
                  <a:pt x="6066311" y="894542"/>
                </a:lnTo>
                <a:lnTo>
                  <a:pt x="6018784" y="902208"/>
                </a:lnTo>
                <a:lnTo>
                  <a:pt x="150368" y="902208"/>
                </a:lnTo>
                <a:lnTo>
                  <a:pt x="102840" y="894542"/>
                </a:lnTo>
                <a:lnTo>
                  <a:pt x="61562" y="873195"/>
                </a:lnTo>
                <a:lnTo>
                  <a:pt x="29012" y="840645"/>
                </a:lnTo>
                <a:lnTo>
                  <a:pt x="7665" y="799367"/>
                </a:lnTo>
                <a:lnTo>
                  <a:pt x="0" y="751840"/>
                </a:lnTo>
                <a:lnTo>
                  <a:pt x="0" y="15036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380" y="946403"/>
            <a:ext cx="10224135" cy="404177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latin typeface="Tahoma"/>
                <a:cs typeface="Tahoma"/>
              </a:rPr>
              <a:t>Production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Pipelines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work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two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environments: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Stage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Prod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Deploying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onto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Stage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requires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same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steps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Non-production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Deployment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Pipeline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latin typeface="Tahoma"/>
                <a:cs typeface="Tahoma"/>
              </a:rPr>
              <a:t>Production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Pipelines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have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more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steps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beyond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Non-production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Pipelines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400">
              <a:latin typeface="Tahoma"/>
              <a:cs typeface="Tahoma"/>
            </a:endParaRPr>
          </a:p>
          <a:p>
            <a:pPr marL="5312410" lvl="1" indent="-344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312410" algn="l"/>
                <a:tab pos="5313045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ne</a:t>
            </a:r>
            <a:endParaRPr sz="2200">
              <a:latin typeface="Tahoma"/>
              <a:cs typeface="Tahoma"/>
            </a:endParaRPr>
          </a:p>
          <a:p>
            <a:pPr marL="5312410" lvl="1" indent="-34480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5312410" algn="l"/>
                <a:tab pos="531304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906144">
              <a:lnSpc>
                <a:spcPct val="100000"/>
              </a:lnSpc>
              <a:spcBef>
                <a:spcPts val="565"/>
              </a:spcBef>
            </a:pP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312410" lvl="1" indent="-34480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5312410" algn="l"/>
                <a:tab pos="5313045" algn="l"/>
              </a:tabLst>
            </a:pP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st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312410" lvl="1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5312410" algn="l"/>
                <a:tab pos="531304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368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74775"/>
            <a:ext cx="12189460" cy="5983605"/>
            <a:chOff x="0" y="874775"/>
            <a:chExt cx="12189460" cy="5983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3912" y="874775"/>
              <a:ext cx="5928359" cy="56113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2032" y="1072896"/>
              <a:ext cx="5337047" cy="50200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2108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5" dirty="0">
                <a:solidFill>
                  <a:srgbClr val="FF0000"/>
                </a:solidFill>
              </a:rPr>
              <a:t>lin</a:t>
            </a:r>
            <a:r>
              <a:rPr sz="2800" spc="-21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310" dirty="0">
                <a:solidFill>
                  <a:srgbClr val="FF0000"/>
                </a:solidFill>
              </a:rPr>
              <a:t>n</a:t>
            </a:r>
            <a:r>
              <a:rPr sz="2800" spc="-13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369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8499" y="1097547"/>
            <a:ext cx="4557395" cy="290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75" dirty="0">
                <a:latin typeface="Tahoma"/>
                <a:cs typeface="Tahoma"/>
              </a:rPr>
              <a:t>Similar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non-production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65" dirty="0">
                <a:latin typeface="Tahoma"/>
                <a:cs typeface="Tahoma"/>
              </a:rPr>
              <a:t>ic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55" dirty="0">
                <a:latin typeface="Tahoma"/>
                <a:cs typeface="Tahoma"/>
              </a:rPr>
              <a:t>e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Pr</a:t>
            </a:r>
            <a:r>
              <a:rPr sz="1400" spc="-45" dirty="0">
                <a:latin typeface="Tahoma"/>
                <a:cs typeface="Tahoma"/>
              </a:rPr>
              <a:t>od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2265" y="869109"/>
            <a:ext cx="5719445" cy="985519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1180"/>
              </a:spcBef>
            </a:pPr>
            <a:r>
              <a:rPr sz="3600" b="1" spc="-36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600" b="1" spc="-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600" b="1" spc="-2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600" b="1" spc="-3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600" b="1" spc="-2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600" b="1" spc="-30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600" b="1" spc="-3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600" b="1" spc="-2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600" b="1" spc="-2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600" b="1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3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600" b="1" spc="-3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600" b="1" spc="-3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3600" b="1" spc="-3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600" b="1" spc="-204" dirty="0">
                <a:solidFill>
                  <a:srgbClr val="FFFFFF"/>
                </a:solidFill>
                <a:latin typeface="Tahoma"/>
                <a:cs typeface="Tahoma"/>
              </a:rPr>
              <a:t>lop</a:t>
            </a:r>
            <a:r>
              <a:rPr sz="3600" b="1" spc="-3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600" b="1" spc="-3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600" b="1" spc="-3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600" b="1" spc="-2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6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4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600" b="1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3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600" b="1" spc="-190" dirty="0">
                <a:solidFill>
                  <a:srgbClr val="FFFFFF"/>
                </a:solidFill>
                <a:latin typeface="Tahoma"/>
                <a:cs typeface="Tahoma"/>
              </a:rPr>
              <a:t>h  </a:t>
            </a:r>
            <a:r>
              <a:rPr sz="3600" b="1" spc="-305" dirty="0">
                <a:solidFill>
                  <a:srgbClr val="FFFFFF"/>
                </a:solidFill>
                <a:latin typeface="Tahoma"/>
                <a:cs typeface="Tahoma"/>
              </a:rPr>
              <a:t>aemfed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77667"/>
            <a:ext cx="9626600" cy="1659255"/>
          </a:xfrm>
          <a:custGeom>
            <a:avLst/>
            <a:gdLst/>
            <a:ahLst/>
            <a:cxnLst/>
            <a:rect l="l" t="t" r="r" b="b"/>
            <a:pathLst>
              <a:path w="9626600" h="1659254">
                <a:moveTo>
                  <a:pt x="9626346" y="0"/>
                </a:moveTo>
                <a:lnTo>
                  <a:pt x="0" y="0"/>
                </a:lnTo>
                <a:lnTo>
                  <a:pt x="0" y="1658873"/>
                </a:lnTo>
                <a:lnTo>
                  <a:pt x="9626346" y="1658873"/>
                </a:lnTo>
                <a:lnTo>
                  <a:pt x="9626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7495" y="2614814"/>
            <a:ext cx="2908935" cy="14789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85" dirty="0"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45" dirty="0">
                <a:latin typeface="Tahoma"/>
                <a:cs typeface="Tahoma"/>
              </a:rPr>
              <a:t>D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cr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b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b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05" dirty="0">
                <a:latin typeface="Tahoma"/>
                <a:cs typeface="Tahoma"/>
              </a:rPr>
              <a:t>f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of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20" dirty="0">
                <a:latin typeface="Tahoma"/>
                <a:cs typeface="Tahoma"/>
              </a:rPr>
              <a:t>f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6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al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14" dirty="0">
                <a:latin typeface="Tahoma"/>
                <a:cs typeface="Tahoma"/>
              </a:rPr>
              <a:t>f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45" dirty="0">
                <a:latin typeface="Tahoma"/>
                <a:cs typeface="Tahoma"/>
              </a:rPr>
              <a:t>D</a:t>
            </a:r>
            <a:r>
              <a:rPr sz="1800" spc="-80" dirty="0">
                <a:latin typeface="Tahoma"/>
                <a:cs typeface="Tahoma"/>
              </a:rPr>
              <a:t>ev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35" dirty="0">
                <a:latin typeface="Tahoma"/>
                <a:cs typeface="Tahoma"/>
              </a:rPr>
              <a:t>l</a:t>
            </a:r>
            <a:r>
              <a:rPr sz="1800" spc="-55" dirty="0">
                <a:latin typeface="Tahoma"/>
                <a:cs typeface="Tahoma"/>
              </a:rPr>
              <a:t>op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20" dirty="0">
                <a:latin typeface="Tahoma"/>
                <a:cs typeface="Tahoma"/>
              </a:rPr>
              <a:t>f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ransition spd="med">
    <p:fad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9573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29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55" dirty="0">
                <a:solidFill>
                  <a:srgbClr val="FF0000"/>
                </a:solidFill>
              </a:rPr>
              <a:t>lin</a:t>
            </a:r>
            <a:r>
              <a:rPr sz="2800" spc="-21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60" dirty="0">
                <a:solidFill>
                  <a:srgbClr val="FF0000"/>
                </a:solidFill>
              </a:rPr>
              <a:t>p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946245"/>
            <a:ext cx="7660640" cy="502285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executes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following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steps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Production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Pipelines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Validation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&amp;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Un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(s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st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enc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Au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68895" y="1402080"/>
            <a:ext cx="5020310" cy="5245735"/>
            <a:chOff x="7168895" y="1402080"/>
            <a:chExt cx="5020310" cy="5245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8895" y="1402080"/>
              <a:ext cx="5020056" cy="52455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7015" y="1600200"/>
              <a:ext cx="4501895" cy="465429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55" dirty="0">
                <a:latin typeface="Tahoma"/>
                <a:cs typeface="Tahoma"/>
              </a:rPr>
              <a:t>e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Pr</a:t>
            </a:r>
            <a:r>
              <a:rPr sz="1400" spc="-45" dirty="0">
                <a:latin typeface="Tahoma"/>
                <a:cs typeface="Tahoma"/>
              </a:rPr>
              <a:t>od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370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946403"/>
            <a:ext cx="8416290" cy="182435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Archetype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produce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Maven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modules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Functional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UI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tests</a:t>
            </a:r>
            <a:endParaRPr sz="2200">
              <a:latin typeface="Tahoma"/>
              <a:cs typeface="Tahoma"/>
            </a:endParaRPr>
          </a:p>
          <a:p>
            <a:pPr marL="356870" marR="9842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latin typeface="Tahoma"/>
                <a:cs typeface="Tahoma"/>
              </a:rPr>
              <a:t>Product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Functional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Testing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(by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Adobe):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Set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stable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integration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tests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nn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k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F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1803" y="2744748"/>
            <a:ext cx="5723255" cy="10007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Clr>
                <a:srgbClr val="252525"/>
              </a:buClr>
              <a:buChar char="-"/>
              <a:tabLst>
                <a:tab pos="356870" algn="l"/>
                <a:tab pos="35750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90" dirty="0">
                <a:latin typeface="Tahoma"/>
                <a:cs typeface="Tahoma"/>
              </a:rPr>
              <a:t>ep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356870" algn="l"/>
                <a:tab pos="357505" algn="l"/>
              </a:tabLst>
            </a:pP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1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st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172" y="3720022"/>
            <a:ext cx="7117715" cy="14884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35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st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en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m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k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675" algn="l"/>
                <a:tab pos="702310" algn="l"/>
              </a:tabLst>
            </a:pPr>
            <a:r>
              <a:rPr sz="2200" spc="-160" dirty="0">
                <a:latin typeface="Tahoma"/>
                <a:cs typeface="Tahoma"/>
              </a:rPr>
              <a:t>Tests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can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written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210" dirty="0">
                <a:latin typeface="Tahoma"/>
                <a:cs typeface="Tahoma"/>
              </a:rPr>
              <a:t>Java,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Node,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other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frameworks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6283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75" dirty="0">
                <a:solidFill>
                  <a:srgbClr val="FF0000"/>
                </a:solidFill>
              </a:rPr>
              <a:t>n</a:t>
            </a:r>
            <a:r>
              <a:rPr sz="2800" spc="-145" dirty="0">
                <a:solidFill>
                  <a:srgbClr val="FF0000"/>
                </a:solidFill>
              </a:rPr>
              <a:t>c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25" dirty="0">
                <a:solidFill>
                  <a:srgbClr val="FF0000"/>
                </a:solidFill>
              </a:rPr>
              <a:t>a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U</a:t>
            </a:r>
            <a:r>
              <a:rPr sz="2800" spc="-560" dirty="0">
                <a:solidFill>
                  <a:srgbClr val="FF0000"/>
                </a:solidFill>
              </a:rPr>
              <a:t>I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60" dirty="0">
                <a:solidFill>
                  <a:srgbClr val="FF0000"/>
                </a:solidFill>
              </a:rPr>
              <a:t>p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55" dirty="0">
                <a:latin typeface="Tahoma"/>
                <a:cs typeface="Tahoma"/>
              </a:rPr>
              <a:t>e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Pr</a:t>
            </a:r>
            <a:r>
              <a:rPr sz="1400" spc="-45" dirty="0">
                <a:latin typeface="Tahoma"/>
                <a:cs typeface="Tahoma"/>
              </a:rPr>
              <a:t>od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37319" y="1734312"/>
            <a:ext cx="3096895" cy="4806950"/>
            <a:chOff x="9037319" y="1734312"/>
            <a:chExt cx="3096895" cy="48069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7319" y="1734312"/>
              <a:ext cx="3096766" cy="48066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440" y="1932432"/>
              <a:ext cx="2505455" cy="421538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212580" y="3403091"/>
            <a:ext cx="2246630" cy="33274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1362075">
              <a:lnSpc>
                <a:spcPct val="100000"/>
              </a:lnSpc>
              <a:spcBef>
                <a:spcPts val="43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Functional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371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12580" y="5786628"/>
            <a:ext cx="1880870" cy="33274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R="86995" algn="r">
              <a:lnSpc>
                <a:spcPct val="100000"/>
              </a:lnSpc>
              <a:spcBef>
                <a:spcPts val="420"/>
              </a:spcBef>
            </a:pPr>
            <a:r>
              <a:rPr sz="1400" b="1" spc="-215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3750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x</a:t>
            </a:r>
            <a:r>
              <a:rPr sz="2800" spc="-270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Au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70" dirty="0">
                <a:solidFill>
                  <a:srgbClr val="FF0000"/>
                </a:solidFill>
              </a:rPr>
              <a:t>St</a:t>
            </a:r>
            <a:r>
              <a:rPr sz="2800" spc="-300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9413" y="1097025"/>
            <a:ext cx="5750560" cy="35229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6685">
              <a:lnSpc>
                <a:spcPct val="100000"/>
              </a:lnSpc>
              <a:spcBef>
                <a:spcPts val="105"/>
              </a:spcBef>
            </a:pPr>
            <a:r>
              <a:rPr sz="2200" spc="-140" dirty="0">
                <a:latin typeface="Tahoma"/>
                <a:cs typeface="Tahoma"/>
              </a:rPr>
              <a:t>Testing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powered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by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Google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Lighthouse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audits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baseline </a:t>
            </a:r>
            <a:r>
              <a:rPr sz="2200" spc="-110" dirty="0">
                <a:latin typeface="Tahoma"/>
                <a:cs typeface="Tahoma"/>
              </a:rPr>
              <a:t>standards for </a:t>
            </a:r>
            <a:r>
              <a:rPr sz="2200" spc="-105" dirty="0">
                <a:latin typeface="Tahoma"/>
                <a:cs typeface="Tahoma"/>
              </a:rPr>
              <a:t>performance, </a:t>
            </a:r>
            <a:r>
              <a:rPr sz="2200" spc="-100" dirty="0">
                <a:latin typeface="Tahoma"/>
                <a:cs typeface="Tahoma"/>
              </a:rPr>
              <a:t>accessibility, 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su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Aggregate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level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metrics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average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page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score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35" dirty="0">
                <a:latin typeface="Tahoma"/>
                <a:cs typeface="Tahoma"/>
              </a:rPr>
              <a:t>Pa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65" dirty="0">
                <a:latin typeface="Tahoma"/>
                <a:cs typeface="Tahoma"/>
              </a:rPr>
              <a:t>ic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20" dirty="0">
                <a:latin typeface="Tahoma"/>
                <a:cs typeface="Tahoma"/>
              </a:rPr>
              <a:t>c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11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su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Result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history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informs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website</a:t>
            </a:r>
            <a:r>
              <a:rPr sz="2200" spc="-26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improvement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55" dirty="0">
                <a:latin typeface="Tahoma"/>
                <a:cs typeface="Tahoma"/>
              </a:rPr>
              <a:t>e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Pr</a:t>
            </a:r>
            <a:r>
              <a:rPr sz="1400" spc="-45" dirty="0">
                <a:latin typeface="Tahoma"/>
                <a:cs typeface="Tahoma"/>
              </a:rPr>
              <a:t>od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48271" y="874776"/>
            <a:ext cx="4965700" cy="5379720"/>
            <a:chOff x="6748271" y="874776"/>
            <a:chExt cx="4965700" cy="537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8271" y="874776"/>
              <a:ext cx="4965191" cy="53797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6392" y="1072895"/>
              <a:ext cx="4373879" cy="478840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372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3750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>
                <a:solidFill>
                  <a:srgbClr val="FF0000"/>
                </a:solidFill>
              </a:rPr>
              <a:t>E</a:t>
            </a:r>
            <a:r>
              <a:rPr sz="2800" spc="-290" dirty="0">
                <a:solidFill>
                  <a:srgbClr val="FF0000"/>
                </a:solidFill>
              </a:rPr>
              <a:t>x</a:t>
            </a:r>
            <a:r>
              <a:rPr sz="2800" spc="-270" dirty="0">
                <a:solidFill>
                  <a:srgbClr val="FF0000"/>
                </a:solidFill>
              </a:rPr>
              <a:t>p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Au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70" dirty="0">
                <a:solidFill>
                  <a:srgbClr val="FF0000"/>
                </a:solidFill>
              </a:rPr>
              <a:t>St</a:t>
            </a:r>
            <a:r>
              <a:rPr sz="2800" spc="-300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5722620" cy="35229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18745">
              <a:lnSpc>
                <a:spcPct val="100000"/>
              </a:lnSpc>
              <a:spcBef>
                <a:spcPts val="105"/>
              </a:spcBef>
            </a:pPr>
            <a:r>
              <a:rPr sz="2200" spc="-140" dirty="0">
                <a:latin typeface="Tahoma"/>
                <a:cs typeface="Tahoma"/>
              </a:rPr>
              <a:t>Testing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powered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by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Google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Lighthouse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audits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baseline </a:t>
            </a:r>
            <a:r>
              <a:rPr sz="2200" spc="-110" dirty="0">
                <a:latin typeface="Tahoma"/>
                <a:cs typeface="Tahoma"/>
              </a:rPr>
              <a:t>standards for </a:t>
            </a:r>
            <a:r>
              <a:rPr sz="2200" spc="-105" dirty="0">
                <a:latin typeface="Tahoma"/>
                <a:cs typeface="Tahoma"/>
              </a:rPr>
              <a:t>performance, </a:t>
            </a:r>
            <a:r>
              <a:rPr sz="2200" spc="-100" dirty="0">
                <a:latin typeface="Tahoma"/>
                <a:cs typeface="Tahoma"/>
              </a:rPr>
              <a:t>accessibility, 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p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75" dirty="0">
                <a:latin typeface="Tahoma"/>
                <a:cs typeface="Tahoma"/>
              </a:rPr>
              <a:t>g</a:t>
            </a:r>
            <a:r>
              <a:rPr sz="2200" spc="-9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x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2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50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ge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io</a:t>
            </a:r>
            <a:r>
              <a:rPr sz="2200" spc="-40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55" dirty="0">
                <a:latin typeface="Tahoma"/>
                <a:cs typeface="Tahoma"/>
              </a:rPr>
              <a:t>e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Pr</a:t>
            </a:r>
            <a:r>
              <a:rPr sz="1400" spc="-45" dirty="0">
                <a:latin typeface="Tahoma"/>
                <a:cs typeface="Tahoma"/>
              </a:rPr>
              <a:t>od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48271" y="874776"/>
            <a:ext cx="4965700" cy="5379720"/>
            <a:chOff x="6748271" y="874776"/>
            <a:chExt cx="4965700" cy="5379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8271" y="874776"/>
              <a:ext cx="4965191" cy="53797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6392" y="1072895"/>
              <a:ext cx="4373879" cy="478840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373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946403"/>
            <a:ext cx="7983855" cy="10007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85" dirty="0">
                <a:latin typeface="Tahoma"/>
                <a:cs typeface="Tahoma"/>
              </a:rPr>
              <a:t>Specify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specific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pages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measure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page-specific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performance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metrics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0488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45" dirty="0">
                <a:solidFill>
                  <a:srgbClr val="FF0000"/>
                </a:solidFill>
              </a:rPr>
              <a:t>E</a:t>
            </a:r>
            <a:r>
              <a:rPr sz="2800" spc="-375" dirty="0">
                <a:solidFill>
                  <a:srgbClr val="FF0000"/>
                </a:solidFill>
              </a:rPr>
              <a:t>x</a:t>
            </a:r>
            <a:r>
              <a:rPr sz="2800" spc="-185" dirty="0">
                <a:solidFill>
                  <a:srgbClr val="FF0000"/>
                </a:solidFill>
              </a:rPr>
              <a:t>p</a:t>
            </a:r>
            <a:r>
              <a:rPr sz="2800" spc="-24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r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n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Au</a:t>
            </a:r>
            <a:r>
              <a:rPr sz="2800" spc="-210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10" dirty="0">
                <a:solidFill>
                  <a:srgbClr val="FF0000"/>
                </a:solidFill>
              </a:rPr>
              <a:t>e</a:t>
            </a:r>
            <a:r>
              <a:rPr sz="2800" spc="-200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: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60" dirty="0">
                <a:solidFill>
                  <a:srgbClr val="FF0000"/>
                </a:solidFill>
              </a:rPr>
              <a:t>u</a:t>
            </a:r>
            <a:r>
              <a:rPr sz="2800" spc="-16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201168" y="1374647"/>
            <a:ext cx="11981815" cy="5379720"/>
            <a:chOff x="201168" y="1374647"/>
            <a:chExt cx="11981815" cy="53797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2749295"/>
              <a:ext cx="7211567" cy="38983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288" y="2947416"/>
              <a:ext cx="6619417" cy="33070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4615" y="1374647"/>
              <a:ext cx="4968239" cy="53797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736" y="1572767"/>
              <a:ext cx="4376927" cy="478840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55" dirty="0">
                <a:latin typeface="Tahoma"/>
                <a:cs typeface="Tahoma"/>
              </a:rPr>
              <a:t>e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Pr</a:t>
            </a:r>
            <a:r>
              <a:rPr sz="1400" spc="-45" dirty="0">
                <a:latin typeface="Tahoma"/>
                <a:cs typeface="Tahoma"/>
              </a:rPr>
              <a:t>od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374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20796" y="3952239"/>
            <a:ext cx="4251325" cy="1783080"/>
            <a:chOff x="3320796" y="3952239"/>
            <a:chExt cx="4251325" cy="178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091" y="3952239"/>
              <a:ext cx="3152647" cy="17825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20796" y="4878323"/>
              <a:ext cx="2059305" cy="0"/>
            </a:xfrm>
            <a:custGeom>
              <a:avLst/>
              <a:gdLst/>
              <a:ahLst/>
              <a:cxnLst/>
              <a:rect l="l" t="t" r="r" b="b"/>
              <a:pathLst>
                <a:path w="2059304">
                  <a:moveTo>
                    <a:pt x="0" y="0"/>
                  </a:moveTo>
                  <a:lnTo>
                    <a:pt x="2058847" y="0"/>
                  </a:lnTo>
                </a:path>
              </a:pathLst>
            </a:custGeom>
            <a:ln w="82550">
              <a:solidFill>
                <a:srgbClr val="6D6D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8366" y="4754488"/>
              <a:ext cx="248285" cy="247650"/>
            </a:xfrm>
            <a:custGeom>
              <a:avLst/>
              <a:gdLst/>
              <a:ahLst/>
              <a:cxnLst/>
              <a:rect l="l" t="t" r="r" b="b"/>
              <a:pathLst>
                <a:path w="248285" h="247650">
                  <a:moveTo>
                    <a:pt x="12" y="0"/>
                  </a:moveTo>
                  <a:lnTo>
                    <a:pt x="0" y="247650"/>
                  </a:lnTo>
                  <a:lnTo>
                    <a:pt x="247662" y="1238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86509" y="1849628"/>
            <a:ext cx="2978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>
                <a:solidFill>
                  <a:srgbClr val="FF0000"/>
                </a:solidFill>
              </a:rPr>
              <a:t>Demonstration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375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04633" y="2616180"/>
            <a:ext cx="4180204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b="1" spc="-20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21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200" b="1" spc="-13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18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b="1" spc="-2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2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2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200" b="1" spc="-1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1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30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200" b="1" spc="-16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3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20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8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20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200" b="1" spc="-16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3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13632"/>
            <a:ext cx="12189460" cy="2944495"/>
            <a:chOff x="0" y="3913632"/>
            <a:chExt cx="12189460" cy="2944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088" y="4154424"/>
              <a:ext cx="2825483" cy="23804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208" y="4352544"/>
              <a:ext cx="2234171" cy="1789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4832" y="3913632"/>
              <a:ext cx="6022847" cy="26212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2952" y="4111752"/>
              <a:ext cx="5431535" cy="20299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7380" y="1097547"/>
            <a:ext cx="10288905" cy="2647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0" dirty="0">
                <a:latin typeface="Tahoma"/>
                <a:cs typeface="Tahoma"/>
              </a:rPr>
              <a:t>Based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Production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Deployment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option,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built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images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deployed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into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Prod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environment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y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30" dirty="0">
                <a:latin typeface="Tahoma"/>
                <a:cs typeface="Tahoma"/>
              </a:rPr>
              <a:t>No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selection: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Automatically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deploy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Prod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environment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55" dirty="0">
                <a:latin typeface="Tahoma"/>
                <a:cs typeface="Tahoma"/>
              </a:rPr>
              <a:t>GoLive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Approval: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Manual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approval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deploy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Prod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environment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110" dirty="0">
                <a:latin typeface="Tahoma"/>
                <a:cs typeface="Tahoma"/>
              </a:rPr>
              <a:t>Scheduled: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Schedule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deploy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Prod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environment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376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0734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t</a:t>
            </a:r>
            <a:r>
              <a:rPr sz="2800" spc="-254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70" dirty="0">
                <a:solidFill>
                  <a:srgbClr val="FF0000"/>
                </a:solidFill>
              </a:rPr>
              <a:t>St</a:t>
            </a:r>
            <a:r>
              <a:rPr sz="2800" spc="-300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10619231" y="103631"/>
            <a:ext cx="1402080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44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p</a:t>
            </a:r>
            <a:r>
              <a:rPr sz="1400" spc="-55" dirty="0">
                <a:latin typeface="Tahoma"/>
                <a:cs typeface="Tahoma"/>
              </a:rPr>
              <a:t>e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Pr</a:t>
            </a:r>
            <a:r>
              <a:rPr sz="1400" spc="-45" dirty="0">
                <a:latin typeface="Tahoma"/>
                <a:cs typeface="Tahoma"/>
              </a:rPr>
              <a:t>od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233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/>
              <a:t>K</a:t>
            </a:r>
            <a:r>
              <a:rPr sz="2800" spc="-200" dirty="0"/>
              <a:t>e</a:t>
            </a:r>
            <a:r>
              <a:rPr sz="2800" spc="-245" dirty="0"/>
              <a:t>y</a:t>
            </a:r>
            <a:r>
              <a:rPr sz="2800" spc="-220" dirty="0"/>
              <a:t> </a:t>
            </a:r>
            <a:r>
              <a:rPr sz="2800" spc="-395" dirty="0"/>
              <a:t>T</a:t>
            </a:r>
            <a:r>
              <a:rPr sz="2800" spc="-220" dirty="0"/>
              <a:t>a</a:t>
            </a:r>
            <a:r>
              <a:rPr sz="2800" spc="-254" dirty="0"/>
              <a:t>k</a:t>
            </a:r>
            <a:r>
              <a:rPr sz="2800" spc="-225" dirty="0"/>
              <a:t>e</a:t>
            </a:r>
            <a:r>
              <a:rPr sz="2800" spc="-290" dirty="0"/>
              <a:t>a</a:t>
            </a:r>
            <a:r>
              <a:rPr sz="2800" spc="-430" dirty="0"/>
              <a:t>w</a:t>
            </a:r>
            <a:r>
              <a:rPr sz="2800" spc="-315" dirty="0"/>
              <a:t>a</a:t>
            </a:r>
            <a:r>
              <a:rPr sz="2800" spc="-175" dirty="0"/>
              <a:t>y</a:t>
            </a:r>
            <a:r>
              <a:rPr sz="2800" spc="-290" dirty="0"/>
              <a:t>s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5977840" y="6546543"/>
            <a:ext cx="23177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377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20" dirty="0"/>
              <a:t>The</a:t>
            </a:r>
            <a:r>
              <a:rPr spc="-195" dirty="0"/>
              <a:t> </a:t>
            </a:r>
            <a:r>
              <a:rPr spc="-135" dirty="0"/>
              <a:t>CI/CD</a:t>
            </a:r>
            <a:r>
              <a:rPr spc="-204" dirty="0"/>
              <a:t> </a:t>
            </a:r>
            <a:r>
              <a:rPr spc="-60" dirty="0"/>
              <a:t>pipeline</a:t>
            </a:r>
            <a:r>
              <a:rPr spc="-190" dirty="0"/>
              <a:t> </a:t>
            </a:r>
            <a:r>
              <a:rPr spc="-100" dirty="0"/>
              <a:t>automates</a:t>
            </a:r>
            <a:r>
              <a:rPr spc="-200" dirty="0"/>
              <a:t> </a:t>
            </a:r>
            <a:r>
              <a:rPr spc="-65" dirty="0"/>
              <a:t>unit</a:t>
            </a:r>
            <a:r>
              <a:rPr spc="-200" dirty="0"/>
              <a:t> </a:t>
            </a:r>
            <a:r>
              <a:rPr spc="-85" dirty="0"/>
              <a:t>and</a:t>
            </a:r>
            <a:r>
              <a:rPr spc="-190" dirty="0"/>
              <a:t> </a:t>
            </a:r>
            <a:r>
              <a:rPr spc="-85" dirty="0"/>
              <a:t>performance</a:t>
            </a:r>
            <a:r>
              <a:rPr spc="-215" dirty="0"/>
              <a:t> </a:t>
            </a:r>
            <a:r>
              <a:rPr spc="-100" dirty="0"/>
              <a:t>testing</a:t>
            </a:r>
            <a:r>
              <a:rPr spc="-229" dirty="0"/>
              <a:t> </a:t>
            </a:r>
            <a:r>
              <a:rPr spc="-85" dirty="0"/>
              <a:t>to</a:t>
            </a:r>
            <a:r>
              <a:rPr spc="-170" dirty="0"/>
              <a:t> </a:t>
            </a:r>
            <a:r>
              <a:rPr spc="-100" dirty="0"/>
              <a:t>increase</a:t>
            </a:r>
            <a:r>
              <a:rPr spc="-220" dirty="0"/>
              <a:t> </a:t>
            </a:r>
            <a:r>
              <a:rPr spc="-75" dirty="0"/>
              <a:t>deployment </a:t>
            </a:r>
            <a:r>
              <a:rPr spc="-670" dirty="0"/>
              <a:t> </a:t>
            </a:r>
            <a:r>
              <a:rPr spc="-75" dirty="0"/>
              <a:t>efficiency</a:t>
            </a:r>
            <a:r>
              <a:rPr spc="-270" dirty="0"/>
              <a:t> </a:t>
            </a:r>
            <a:r>
              <a:rPr spc="-85" dirty="0"/>
              <a:t>and</a:t>
            </a:r>
            <a:r>
              <a:rPr spc="-200" dirty="0"/>
              <a:t> </a:t>
            </a:r>
            <a:r>
              <a:rPr spc="-65" dirty="0"/>
              <a:t>identify</a:t>
            </a:r>
            <a:r>
              <a:rPr spc="-215" dirty="0"/>
              <a:t> </a:t>
            </a:r>
            <a:r>
              <a:rPr spc="-65" dirty="0"/>
              <a:t>critical</a:t>
            </a:r>
            <a:r>
              <a:rPr spc="-215" dirty="0"/>
              <a:t> </a:t>
            </a:r>
            <a:r>
              <a:rPr spc="-100" dirty="0"/>
              <a:t>issues</a:t>
            </a:r>
            <a:r>
              <a:rPr spc="-235" dirty="0"/>
              <a:t> </a:t>
            </a:r>
            <a:r>
              <a:rPr spc="-105" dirty="0"/>
              <a:t>that</a:t>
            </a:r>
            <a:r>
              <a:rPr spc="-180" dirty="0"/>
              <a:t> </a:t>
            </a:r>
            <a:r>
              <a:rPr spc="-114" dirty="0"/>
              <a:t>are</a:t>
            </a:r>
            <a:r>
              <a:rPr spc="-200" dirty="0"/>
              <a:t> </a:t>
            </a:r>
            <a:r>
              <a:rPr spc="-95" dirty="0"/>
              <a:t>expensive</a:t>
            </a:r>
            <a:r>
              <a:rPr spc="-225" dirty="0"/>
              <a:t> </a:t>
            </a:r>
            <a:r>
              <a:rPr spc="-85" dirty="0"/>
              <a:t>to</a:t>
            </a:r>
            <a:r>
              <a:rPr spc="-180" dirty="0"/>
              <a:t> </a:t>
            </a:r>
            <a:r>
              <a:rPr spc="-100" dirty="0"/>
              <a:t>fix</a:t>
            </a:r>
            <a:r>
              <a:rPr spc="-195" dirty="0"/>
              <a:t> </a:t>
            </a:r>
            <a:r>
              <a:rPr spc="-125" dirty="0"/>
              <a:t>after</a:t>
            </a:r>
            <a:r>
              <a:rPr spc="-185" dirty="0"/>
              <a:t> </a:t>
            </a:r>
            <a:r>
              <a:rPr spc="-75" dirty="0"/>
              <a:t>deployment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85" dirty="0"/>
              <a:t>D</a:t>
            </a:r>
            <a:r>
              <a:rPr spc="-5" dirty="0"/>
              <a:t>i</a:t>
            </a:r>
            <a:r>
              <a:rPr spc="-130" dirty="0"/>
              <a:t>f</a:t>
            </a:r>
            <a:r>
              <a:rPr spc="-155" dirty="0"/>
              <a:t>f</a:t>
            </a:r>
            <a:r>
              <a:rPr spc="-130" dirty="0"/>
              <a:t>e</a:t>
            </a:r>
            <a:r>
              <a:rPr spc="-75" dirty="0"/>
              <a:t>r</a:t>
            </a:r>
            <a:r>
              <a:rPr spc="-100" dirty="0"/>
              <a:t>en</a:t>
            </a:r>
            <a:r>
              <a:rPr spc="-70" dirty="0"/>
              <a:t>t</a:t>
            </a:r>
            <a:r>
              <a:rPr spc="-235" dirty="0"/>
              <a:t> </a:t>
            </a:r>
            <a:r>
              <a:rPr spc="-70" dirty="0"/>
              <a:t>t</a:t>
            </a:r>
            <a:r>
              <a:rPr spc="-114" dirty="0"/>
              <a:t>y</a:t>
            </a:r>
            <a:r>
              <a:rPr spc="-70" dirty="0"/>
              <a:t>p</a:t>
            </a:r>
            <a:r>
              <a:rPr spc="-60" dirty="0"/>
              <a:t>e</a:t>
            </a:r>
            <a:r>
              <a:rPr spc="-170" dirty="0"/>
              <a:t>s</a:t>
            </a:r>
            <a:r>
              <a:rPr spc="-185" dirty="0"/>
              <a:t> </a:t>
            </a:r>
            <a:r>
              <a:rPr spc="-50" dirty="0"/>
              <a:t>o</a:t>
            </a:r>
            <a:r>
              <a:rPr spc="-175" dirty="0"/>
              <a:t>f</a:t>
            </a:r>
            <a:r>
              <a:rPr spc="-190" dirty="0"/>
              <a:t> </a:t>
            </a:r>
            <a:r>
              <a:rPr spc="-95" dirty="0"/>
              <a:t>p</a:t>
            </a:r>
            <a:r>
              <a:rPr spc="-25" dirty="0"/>
              <a:t>i</a:t>
            </a:r>
            <a:r>
              <a:rPr spc="-70" dirty="0"/>
              <a:t>p</a:t>
            </a:r>
            <a:r>
              <a:rPr spc="-65" dirty="0"/>
              <a:t>e</a:t>
            </a:r>
            <a:r>
              <a:rPr spc="-45" dirty="0"/>
              <a:t>l</a:t>
            </a:r>
            <a:r>
              <a:rPr spc="-25" dirty="0"/>
              <a:t>i</a:t>
            </a:r>
            <a:r>
              <a:rPr spc="-80" dirty="0"/>
              <a:t>n</a:t>
            </a:r>
            <a:r>
              <a:rPr spc="-30" dirty="0"/>
              <a:t>e</a:t>
            </a:r>
            <a:r>
              <a:rPr spc="-170" dirty="0"/>
              <a:t>s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85" dirty="0"/>
              <a:t>D</a:t>
            </a:r>
            <a:r>
              <a:rPr spc="-5" dirty="0"/>
              <a:t>i</a:t>
            </a:r>
            <a:r>
              <a:rPr spc="-130" dirty="0"/>
              <a:t>f</a:t>
            </a:r>
            <a:r>
              <a:rPr spc="-155" dirty="0"/>
              <a:t>f</a:t>
            </a:r>
            <a:r>
              <a:rPr spc="-130" dirty="0"/>
              <a:t>e</a:t>
            </a:r>
            <a:r>
              <a:rPr spc="-75" dirty="0"/>
              <a:t>r</a:t>
            </a:r>
            <a:r>
              <a:rPr spc="-100" dirty="0"/>
              <a:t>en</a:t>
            </a:r>
            <a:r>
              <a:rPr spc="-70" dirty="0"/>
              <a:t>t</a:t>
            </a:r>
            <a:r>
              <a:rPr spc="-235" dirty="0"/>
              <a:t> </a:t>
            </a:r>
            <a:r>
              <a:rPr spc="-120" dirty="0"/>
              <a:t>t</a:t>
            </a:r>
            <a:r>
              <a:rPr spc="-60" dirty="0"/>
              <a:t>e</a:t>
            </a:r>
            <a:r>
              <a:rPr spc="-145" dirty="0"/>
              <a:t>s</a:t>
            </a:r>
            <a:r>
              <a:rPr spc="-45" dirty="0"/>
              <a:t>t</a:t>
            </a:r>
            <a:r>
              <a:rPr spc="-170" dirty="0"/>
              <a:t>s</a:t>
            </a:r>
            <a:r>
              <a:rPr spc="-210" dirty="0"/>
              <a:t> </a:t>
            </a:r>
            <a:r>
              <a:rPr spc="-120" dirty="0"/>
              <a:t>d</a:t>
            </a:r>
            <a:r>
              <a:rPr spc="-80" dirty="0"/>
              <a:t>u</a:t>
            </a:r>
            <a:r>
              <a:rPr spc="-100" dirty="0"/>
              <a:t>r</a:t>
            </a:r>
            <a:r>
              <a:rPr spc="-25" dirty="0"/>
              <a:t>i</a:t>
            </a:r>
            <a:r>
              <a:rPr spc="-105" dirty="0"/>
              <a:t>n</a:t>
            </a:r>
            <a:r>
              <a:rPr spc="-160" dirty="0"/>
              <a:t>g</a:t>
            </a:r>
            <a:r>
              <a:rPr spc="-215" dirty="0"/>
              <a:t> </a:t>
            </a:r>
            <a:r>
              <a:rPr spc="-95" dirty="0"/>
              <a:t>t</a:t>
            </a:r>
            <a:r>
              <a:rPr spc="-55" dirty="0"/>
              <a:t>h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95" dirty="0"/>
              <a:t>p</a:t>
            </a:r>
            <a:r>
              <a:rPr spc="-25" dirty="0"/>
              <a:t>i</a:t>
            </a:r>
            <a:r>
              <a:rPr spc="-70" dirty="0"/>
              <a:t>p</a:t>
            </a:r>
            <a:r>
              <a:rPr spc="-65" dirty="0"/>
              <a:t>e</a:t>
            </a:r>
            <a:r>
              <a:rPr spc="-45" dirty="0"/>
              <a:t>l</a:t>
            </a:r>
            <a:r>
              <a:rPr spc="-25" dirty="0"/>
              <a:t>i</a:t>
            </a:r>
            <a:r>
              <a:rPr spc="-80" dirty="0"/>
              <a:t>n</a:t>
            </a:r>
            <a:r>
              <a:rPr spc="-85" dirty="0"/>
              <a:t>e</a:t>
            </a:r>
            <a:r>
              <a:rPr spc="-200" dirty="0"/>
              <a:t> </a:t>
            </a:r>
            <a:r>
              <a:rPr spc="-70" dirty="0"/>
              <a:t>b</a:t>
            </a:r>
            <a:r>
              <a:rPr spc="-80" dirty="0"/>
              <a:t>u</a:t>
            </a:r>
            <a:r>
              <a:rPr spc="-25" dirty="0"/>
              <a:t>i</a:t>
            </a:r>
            <a:r>
              <a:rPr spc="-5" dirty="0"/>
              <a:t>l</a:t>
            </a:r>
            <a:r>
              <a:rPr spc="-80" dirty="0"/>
              <a:t>d</a:t>
            </a:r>
            <a:r>
              <a:rPr spc="-195" dirty="0"/>
              <a:t> </a:t>
            </a:r>
            <a:r>
              <a:rPr spc="-95" dirty="0"/>
              <a:t>p</a:t>
            </a:r>
            <a:r>
              <a:rPr spc="-100" dirty="0"/>
              <a:t>r</a:t>
            </a:r>
            <a:r>
              <a:rPr spc="-25" dirty="0"/>
              <a:t>o</a:t>
            </a:r>
            <a:r>
              <a:rPr spc="-105" dirty="0"/>
              <a:t>c</a:t>
            </a:r>
            <a:r>
              <a:rPr spc="-60" dirty="0"/>
              <a:t>e</a:t>
            </a:r>
            <a:r>
              <a:rPr spc="-125" dirty="0"/>
              <a:t>s</a:t>
            </a:r>
            <a:r>
              <a:rPr spc="-170" dirty="0"/>
              <a:t>s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25" dirty="0"/>
              <a:t>C</a:t>
            </a:r>
            <a:r>
              <a:rPr spc="-5" dirty="0"/>
              <a:t>l</a:t>
            </a:r>
            <a:r>
              <a:rPr spc="-50" dirty="0"/>
              <a:t>o</a:t>
            </a:r>
            <a:r>
              <a:rPr spc="-80" dirty="0"/>
              <a:t>ud</a:t>
            </a:r>
            <a:r>
              <a:rPr spc="-175" dirty="0"/>
              <a:t> </a:t>
            </a:r>
            <a:r>
              <a:rPr spc="150" dirty="0"/>
              <a:t>M</a:t>
            </a:r>
            <a:r>
              <a:rPr spc="-130" dirty="0"/>
              <a:t>a</a:t>
            </a:r>
            <a:r>
              <a:rPr spc="-90" dirty="0"/>
              <a:t>n</a:t>
            </a:r>
            <a:r>
              <a:rPr spc="-140" dirty="0"/>
              <a:t>a</a:t>
            </a:r>
            <a:r>
              <a:rPr spc="-165" dirty="0"/>
              <a:t>g</a:t>
            </a:r>
            <a:r>
              <a:rPr spc="-130" dirty="0"/>
              <a:t>e</a:t>
            </a:r>
            <a:r>
              <a:rPr spc="-95" dirty="0"/>
              <a:t>r</a:t>
            </a:r>
            <a:r>
              <a:rPr spc="-235" dirty="0"/>
              <a:t> </a:t>
            </a:r>
            <a:r>
              <a:rPr spc="-60" dirty="0"/>
              <a:t>G</a:t>
            </a:r>
            <a:r>
              <a:rPr spc="-5" dirty="0"/>
              <a:t>i</a:t>
            </a:r>
            <a:r>
              <a:rPr spc="-114" dirty="0"/>
              <a:t>t</a:t>
            </a:r>
            <a:r>
              <a:rPr spc="-185" dirty="0"/>
              <a:t> </a:t>
            </a:r>
            <a:r>
              <a:rPr spc="-145" dirty="0"/>
              <a:t>R</a:t>
            </a:r>
            <a:r>
              <a:rPr spc="-90" dirty="0"/>
              <a:t>ep</a:t>
            </a:r>
            <a:r>
              <a:rPr spc="-50" dirty="0"/>
              <a:t>o</a:t>
            </a:r>
            <a:r>
              <a:rPr spc="-185" dirty="0"/>
              <a:t> </a:t>
            </a:r>
            <a:r>
              <a:rPr spc="-130" dirty="0"/>
              <a:t>a</a:t>
            </a:r>
            <a:r>
              <a:rPr spc="-60" dirty="0"/>
              <a:t>n</a:t>
            </a:r>
            <a:r>
              <a:rPr spc="-70" dirty="0"/>
              <a:t>d</a:t>
            </a:r>
            <a:r>
              <a:rPr spc="-200" dirty="0"/>
              <a:t> </a:t>
            </a:r>
            <a:r>
              <a:rPr spc="-105" dirty="0"/>
              <a:t>c</a:t>
            </a:r>
            <a:r>
              <a:rPr spc="-25" dirty="0"/>
              <a:t>o</a:t>
            </a:r>
            <a:r>
              <a:rPr spc="-95" dirty="0"/>
              <a:t>d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130" dirty="0"/>
              <a:t>f</a:t>
            </a:r>
            <a:r>
              <a:rPr spc="-5" dirty="0"/>
              <a:t>l</a:t>
            </a:r>
            <a:r>
              <a:rPr spc="-25" dirty="0"/>
              <a:t>o</a:t>
            </a:r>
            <a:r>
              <a:rPr spc="-80" dirty="0"/>
              <a:t>w</a:t>
            </a: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175" dirty="0"/>
              <a:t>S</a:t>
            </a:r>
            <a:r>
              <a:rPr spc="-50" dirty="0"/>
              <a:t>o</a:t>
            </a:r>
            <a:r>
              <a:rPr spc="-55" dirty="0"/>
              <a:t>n</a:t>
            </a:r>
            <a:r>
              <a:rPr spc="-130" dirty="0"/>
              <a:t>a</a:t>
            </a:r>
            <a:r>
              <a:rPr spc="-50" dirty="0"/>
              <a:t>r</a:t>
            </a:r>
            <a:r>
              <a:rPr spc="-75" dirty="0"/>
              <a:t>Q</a:t>
            </a:r>
            <a:r>
              <a:rPr spc="-80" dirty="0"/>
              <a:t>u</a:t>
            </a:r>
            <a:r>
              <a:rPr spc="-50" dirty="0"/>
              <a:t>b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125" dirty="0"/>
              <a:t>r</a:t>
            </a:r>
            <a:r>
              <a:rPr spc="-50" dirty="0"/>
              <a:t>u</a:t>
            </a:r>
            <a:r>
              <a:rPr spc="-35" dirty="0"/>
              <a:t>l</a:t>
            </a:r>
            <a:r>
              <a:rPr spc="-60" dirty="0"/>
              <a:t>e</a:t>
            </a:r>
            <a:r>
              <a:rPr spc="-170" dirty="0"/>
              <a:t>s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9723" y="397763"/>
            <a:ext cx="63525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9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r>
              <a:rPr sz="2800" b="1" spc="-204" dirty="0">
                <a:solidFill>
                  <a:srgbClr val="FFFFFF"/>
                </a:solidFill>
                <a:latin typeface="Tahoma"/>
                <a:cs typeface="Tahoma"/>
              </a:rPr>
              <a:t> Cloud</a:t>
            </a:r>
            <a:r>
              <a:rPr sz="28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FFFFFF"/>
                </a:solidFill>
                <a:latin typeface="Tahoma"/>
                <a:cs typeface="Tahoma"/>
              </a:rPr>
              <a:t>Service:</a:t>
            </a:r>
            <a:r>
              <a:rPr sz="28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50" dirty="0">
                <a:solidFill>
                  <a:srgbClr val="FFFFFF"/>
                </a:solidFill>
                <a:latin typeface="Tahoma"/>
                <a:cs typeface="Tahoma"/>
              </a:rPr>
              <a:t>Runtime</a:t>
            </a:r>
            <a:r>
              <a:rPr sz="2800" b="1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06583" y="283465"/>
            <a:ext cx="2026920" cy="1064260"/>
            <a:chOff x="10006583" y="283465"/>
            <a:chExt cx="2026920" cy="1064260"/>
          </a:xfrm>
        </p:grpSpPr>
        <p:sp>
          <p:nvSpPr>
            <p:cNvPr id="6" name="object 6"/>
            <p:cNvSpPr/>
            <p:nvPr/>
          </p:nvSpPr>
          <p:spPr>
            <a:xfrm>
              <a:off x="10006583" y="283465"/>
              <a:ext cx="2026920" cy="329565"/>
            </a:xfrm>
            <a:custGeom>
              <a:avLst/>
              <a:gdLst/>
              <a:ahLst/>
              <a:cxnLst/>
              <a:rect l="l" t="t" r="r" b="b"/>
              <a:pathLst>
                <a:path w="2026920" h="329565">
                  <a:moveTo>
                    <a:pt x="1972056" y="0"/>
                  </a:moveTo>
                  <a:lnTo>
                    <a:pt x="54864" y="0"/>
                  </a:lnTo>
                  <a:lnTo>
                    <a:pt x="33507" y="4311"/>
                  </a:lnTo>
                  <a:lnTo>
                    <a:pt x="16068" y="16068"/>
                  </a:lnTo>
                  <a:lnTo>
                    <a:pt x="4311" y="33507"/>
                  </a:lnTo>
                  <a:lnTo>
                    <a:pt x="0" y="54864"/>
                  </a:lnTo>
                  <a:lnTo>
                    <a:pt x="0" y="274320"/>
                  </a:lnTo>
                  <a:lnTo>
                    <a:pt x="4311" y="295676"/>
                  </a:lnTo>
                  <a:lnTo>
                    <a:pt x="16068" y="313115"/>
                  </a:lnTo>
                  <a:lnTo>
                    <a:pt x="33507" y="324872"/>
                  </a:lnTo>
                  <a:lnTo>
                    <a:pt x="54864" y="329184"/>
                  </a:lnTo>
                  <a:lnTo>
                    <a:pt x="1972056" y="329184"/>
                  </a:lnTo>
                  <a:lnTo>
                    <a:pt x="1993412" y="324872"/>
                  </a:lnTo>
                  <a:lnTo>
                    <a:pt x="2010851" y="313115"/>
                  </a:lnTo>
                  <a:lnTo>
                    <a:pt x="2022608" y="295676"/>
                  </a:lnTo>
                  <a:lnTo>
                    <a:pt x="2026920" y="274320"/>
                  </a:lnTo>
                  <a:lnTo>
                    <a:pt x="2026920" y="54864"/>
                  </a:lnTo>
                  <a:lnTo>
                    <a:pt x="2022608" y="33507"/>
                  </a:lnTo>
                  <a:lnTo>
                    <a:pt x="2010851" y="16068"/>
                  </a:lnTo>
                  <a:lnTo>
                    <a:pt x="1993412" y="4311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FFA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06583" y="655321"/>
              <a:ext cx="2026920" cy="329565"/>
            </a:xfrm>
            <a:custGeom>
              <a:avLst/>
              <a:gdLst/>
              <a:ahLst/>
              <a:cxnLst/>
              <a:rect l="l" t="t" r="r" b="b"/>
              <a:pathLst>
                <a:path w="2026920" h="329565">
                  <a:moveTo>
                    <a:pt x="1972056" y="0"/>
                  </a:moveTo>
                  <a:lnTo>
                    <a:pt x="54864" y="0"/>
                  </a:lnTo>
                  <a:lnTo>
                    <a:pt x="33507" y="4311"/>
                  </a:lnTo>
                  <a:lnTo>
                    <a:pt x="16068" y="16068"/>
                  </a:lnTo>
                  <a:lnTo>
                    <a:pt x="4311" y="33507"/>
                  </a:lnTo>
                  <a:lnTo>
                    <a:pt x="0" y="54863"/>
                  </a:lnTo>
                  <a:lnTo>
                    <a:pt x="0" y="274319"/>
                  </a:lnTo>
                  <a:lnTo>
                    <a:pt x="4311" y="295676"/>
                  </a:lnTo>
                  <a:lnTo>
                    <a:pt x="16068" y="313115"/>
                  </a:lnTo>
                  <a:lnTo>
                    <a:pt x="33507" y="324872"/>
                  </a:lnTo>
                  <a:lnTo>
                    <a:pt x="54864" y="329183"/>
                  </a:lnTo>
                  <a:lnTo>
                    <a:pt x="1972056" y="329183"/>
                  </a:lnTo>
                  <a:lnTo>
                    <a:pt x="1993412" y="324872"/>
                  </a:lnTo>
                  <a:lnTo>
                    <a:pt x="2010851" y="313115"/>
                  </a:lnTo>
                  <a:lnTo>
                    <a:pt x="2022608" y="295676"/>
                  </a:lnTo>
                  <a:lnTo>
                    <a:pt x="2026920" y="274319"/>
                  </a:lnTo>
                  <a:lnTo>
                    <a:pt x="2026920" y="54863"/>
                  </a:lnTo>
                  <a:lnTo>
                    <a:pt x="2022608" y="33507"/>
                  </a:lnTo>
                  <a:lnTo>
                    <a:pt x="2010851" y="16068"/>
                  </a:lnTo>
                  <a:lnTo>
                    <a:pt x="1993412" y="4311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06583" y="1014984"/>
              <a:ext cx="2026920" cy="332740"/>
            </a:xfrm>
            <a:custGeom>
              <a:avLst/>
              <a:gdLst/>
              <a:ahLst/>
              <a:cxnLst/>
              <a:rect l="l" t="t" r="r" b="b"/>
              <a:pathLst>
                <a:path w="2026920" h="332740">
                  <a:moveTo>
                    <a:pt x="1971548" y="0"/>
                  </a:moveTo>
                  <a:lnTo>
                    <a:pt x="55372" y="0"/>
                  </a:lnTo>
                  <a:lnTo>
                    <a:pt x="33818" y="4351"/>
                  </a:lnTo>
                  <a:lnTo>
                    <a:pt x="16217" y="16217"/>
                  </a:lnTo>
                  <a:lnTo>
                    <a:pt x="4351" y="33818"/>
                  </a:lnTo>
                  <a:lnTo>
                    <a:pt x="0" y="55372"/>
                  </a:lnTo>
                  <a:lnTo>
                    <a:pt x="0" y="276860"/>
                  </a:lnTo>
                  <a:lnTo>
                    <a:pt x="4351" y="298413"/>
                  </a:lnTo>
                  <a:lnTo>
                    <a:pt x="16217" y="316014"/>
                  </a:lnTo>
                  <a:lnTo>
                    <a:pt x="33818" y="327880"/>
                  </a:lnTo>
                  <a:lnTo>
                    <a:pt x="55372" y="332232"/>
                  </a:lnTo>
                  <a:lnTo>
                    <a:pt x="1971548" y="332232"/>
                  </a:lnTo>
                  <a:lnTo>
                    <a:pt x="1993101" y="327880"/>
                  </a:lnTo>
                  <a:lnTo>
                    <a:pt x="2010702" y="316014"/>
                  </a:lnTo>
                  <a:lnTo>
                    <a:pt x="2022568" y="298413"/>
                  </a:lnTo>
                  <a:lnTo>
                    <a:pt x="2026920" y="276860"/>
                  </a:lnTo>
                  <a:lnTo>
                    <a:pt x="2026920" y="55372"/>
                  </a:lnTo>
                  <a:lnTo>
                    <a:pt x="2022568" y="33818"/>
                  </a:lnTo>
                  <a:lnTo>
                    <a:pt x="2010702" y="16217"/>
                  </a:lnTo>
                  <a:lnTo>
                    <a:pt x="1993101" y="4351"/>
                  </a:lnTo>
                  <a:lnTo>
                    <a:pt x="1971548" y="0"/>
                  </a:lnTo>
                  <a:close/>
                </a:path>
              </a:pathLst>
            </a:custGeom>
            <a:solidFill>
              <a:srgbClr val="C1D7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96968" y="193244"/>
            <a:ext cx="1645920" cy="113157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5" marR="5080" algn="ctr">
              <a:lnSpc>
                <a:spcPct val="133600"/>
              </a:lnSpc>
              <a:spcBef>
                <a:spcPts val="150"/>
              </a:spcBef>
            </a:pPr>
            <a:r>
              <a:rPr sz="1800" spc="-180" dirty="0"/>
              <a:t>Pe</a:t>
            </a:r>
            <a:r>
              <a:rPr sz="1800" spc="-135" dirty="0"/>
              <a:t>r</a:t>
            </a:r>
            <a:r>
              <a:rPr sz="1800" spc="-125" dirty="0"/>
              <a:t> </a:t>
            </a:r>
            <a:r>
              <a:rPr sz="1800" spc="-175" dirty="0"/>
              <a:t>E</a:t>
            </a:r>
            <a:r>
              <a:rPr sz="1800" spc="-200" dirty="0"/>
              <a:t>n</a:t>
            </a:r>
            <a:r>
              <a:rPr sz="1800" spc="-180" dirty="0"/>
              <a:t>v</a:t>
            </a:r>
            <a:r>
              <a:rPr sz="1800" spc="-100" dirty="0"/>
              <a:t>i</a:t>
            </a:r>
            <a:r>
              <a:rPr sz="1800" spc="-130" dirty="0"/>
              <a:t>r</a:t>
            </a:r>
            <a:r>
              <a:rPr sz="1800" spc="-135" dirty="0"/>
              <a:t>o</a:t>
            </a:r>
            <a:r>
              <a:rPr sz="1800" spc="-175" dirty="0"/>
              <a:t>n</a:t>
            </a:r>
            <a:r>
              <a:rPr sz="1800" spc="-210" dirty="0"/>
              <a:t>m</a:t>
            </a:r>
            <a:r>
              <a:rPr sz="1800" spc="-155" dirty="0"/>
              <a:t>e</a:t>
            </a:r>
            <a:r>
              <a:rPr sz="1800" spc="-180" dirty="0"/>
              <a:t>n</a:t>
            </a:r>
            <a:r>
              <a:rPr sz="1800" spc="-150" dirty="0"/>
              <a:t>t  </a:t>
            </a:r>
            <a:r>
              <a:rPr sz="1800" spc="-280" dirty="0"/>
              <a:t>S</a:t>
            </a:r>
            <a:r>
              <a:rPr sz="1800" spc="-170" dirty="0"/>
              <a:t>h</a:t>
            </a:r>
            <a:r>
              <a:rPr sz="1800" spc="-210" dirty="0"/>
              <a:t>a</a:t>
            </a:r>
            <a:r>
              <a:rPr sz="1800" spc="-125" dirty="0"/>
              <a:t>r</a:t>
            </a:r>
            <a:r>
              <a:rPr sz="1800" spc="-140" dirty="0"/>
              <a:t>e</a:t>
            </a:r>
            <a:r>
              <a:rPr sz="1800" spc="-160" dirty="0"/>
              <a:t>d</a:t>
            </a:r>
            <a:r>
              <a:rPr sz="1800" spc="-140" dirty="0"/>
              <a:t> </a:t>
            </a:r>
            <a:r>
              <a:rPr sz="1800" spc="-225" dirty="0"/>
              <a:t>S</a:t>
            </a:r>
            <a:r>
              <a:rPr sz="1800" spc="-195" dirty="0"/>
              <a:t>e</a:t>
            </a:r>
            <a:r>
              <a:rPr sz="1800" spc="-90" dirty="0"/>
              <a:t>r</a:t>
            </a:r>
            <a:r>
              <a:rPr sz="1800" spc="-180" dirty="0"/>
              <a:t>v</a:t>
            </a:r>
            <a:r>
              <a:rPr sz="1800" spc="-95" dirty="0"/>
              <a:t>i</a:t>
            </a:r>
            <a:r>
              <a:rPr sz="1800" spc="-185" dirty="0"/>
              <a:t>c</a:t>
            </a:r>
            <a:r>
              <a:rPr sz="1800" spc="-110" dirty="0"/>
              <a:t>e  </a:t>
            </a:r>
            <a:r>
              <a:rPr sz="1800" spc="-160" dirty="0"/>
              <a:t>Containers</a:t>
            </a:r>
            <a:endParaRPr sz="1800"/>
          </a:p>
        </p:txBody>
      </p:sp>
      <p:grpSp>
        <p:nvGrpSpPr>
          <p:cNvPr id="10" name="object 10"/>
          <p:cNvGrpSpPr/>
          <p:nvPr/>
        </p:nvGrpSpPr>
        <p:grpSpPr>
          <a:xfrm>
            <a:off x="2770631" y="2218944"/>
            <a:ext cx="5949950" cy="3883660"/>
            <a:chOff x="2770631" y="2218944"/>
            <a:chExt cx="5949950" cy="38836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631" y="2218944"/>
              <a:ext cx="5949695" cy="38831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8104" y="2362212"/>
              <a:ext cx="5285231" cy="321562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234530" y="5605176"/>
            <a:ext cx="308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5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" y="2657855"/>
            <a:ext cx="2398775" cy="42367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3819" y="2540507"/>
            <a:ext cx="2691765" cy="685800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465"/>
              </a:spcBef>
            </a:pPr>
            <a:r>
              <a:rPr sz="1800" b="1" spc="-2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5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1647" y="3471671"/>
            <a:ext cx="2407920" cy="417830"/>
          </a:xfrm>
          <a:custGeom>
            <a:avLst/>
            <a:gdLst/>
            <a:ahLst/>
            <a:cxnLst/>
            <a:rect l="l" t="t" r="r" b="b"/>
            <a:pathLst>
              <a:path w="2407920" h="417829">
                <a:moveTo>
                  <a:pt x="2338324" y="0"/>
                </a:moveTo>
                <a:lnTo>
                  <a:pt x="69596" y="0"/>
                </a:lnTo>
                <a:lnTo>
                  <a:pt x="42503" y="5468"/>
                </a:lnTo>
                <a:lnTo>
                  <a:pt x="20381" y="20381"/>
                </a:lnTo>
                <a:lnTo>
                  <a:pt x="5468" y="42503"/>
                </a:lnTo>
                <a:lnTo>
                  <a:pt x="0" y="69596"/>
                </a:lnTo>
                <a:lnTo>
                  <a:pt x="0" y="347980"/>
                </a:lnTo>
                <a:lnTo>
                  <a:pt x="5468" y="375067"/>
                </a:lnTo>
                <a:lnTo>
                  <a:pt x="20381" y="397189"/>
                </a:lnTo>
                <a:lnTo>
                  <a:pt x="42503" y="412105"/>
                </a:lnTo>
                <a:lnTo>
                  <a:pt x="69596" y="417576"/>
                </a:lnTo>
                <a:lnTo>
                  <a:pt x="2338324" y="417576"/>
                </a:lnTo>
                <a:lnTo>
                  <a:pt x="2365416" y="412105"/>
                </a:lnTo>
                <a:lnTo>
                  <a:pt x="2387538" y="397189"/>
                </a:lnTo>
                <a:lnTo>
                  <a:pt x="2402451" y="375067"/>
                </a:lnTo>
                <a:lnTo>
                  <a:pt x="2407920" y="347980"/>
                </a:lnTo>
                <a:lnTo>
                  <a:pt x="2407920" y="69596"/>
                </a:lnTo>
                <a:lnTo>
                  <a:pt x="2402451" y="42503"/>
                </a:lnTo>
                <a:lnTo>
                  <a:pt x="2387538" y="20381"/>
                </a:lnTo>
                <a:lnTo>
                  <a:pt x="2365416" y="5468"/>
                </a:lnTo>
                <a:lnTo>
                  <a:pt x="2338324" y="0"/>
                </a:lnTo>
                <a:close/>
              </a:path>
            </a:pathLst>
          </a:custGeom>
          <a:solidFill>
            <a:srgbClr val="00A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6408" y="4282441"/>
            <a:ext cx="2407920" cy="707390"/>
          </a:xfrm>
          <a:custGeom>
            <a:avLst/>
            <a:gdLst/>
            <a:ahLst/>
            <a:cxnLst/>
            <a:rect l="l" t="t" r="r" b="b"/>
            <a:pathLst>
              <a:path w="2407920" h="707389">
                <a:moveTo>
                  <a:pt x="2290064" y="0"/>
                </a:moveTo>
                <a:lnTo>
                  <a:pt x="117855" y="0"/>
                </a:lnTo>
                <a:lnTo>
                  <a:pt x="71982" y="9262"/>
                </a:lnTo>
                <a:lnTo>
                  <a:pt x="34520" y="34520"/>
                </a:lnTo>
                <a:lnTo>
                  <a:pt x="9262" y="71982"/>
                </a:lnTo>
                <a:lnTo>
                  <a:pt x="0" y="117855"/>
                </a:lnTo>
                <a:lnTo>
                  <a:pt x="0" y="589279"/>
                </a:lnTo>
                <a:lnTo>
                  <a:pt x="9262" y="635153"/>
                </a:lnTo>
                <a:lnTo>
                  <a:pt x="34520" y="672615"/>
                </a:lnTo>
                <a:lnTo>
                  <a:pt x="71982" y="697873"/>
                </a:lnTo>
                <a:lnTo>
                  <a:pt x="117855" y="707135"/>
                </a:lnTo>
                <a:lnTo>
                  <a:pt x="2290064" y="707135"/>
                </a:lnTo>
                <a:lnTo>
                  <a:pt x="2335937" y="697873"/>
                </a:lnTo>
                <a:lnTo>
                  <a:pt x="2373399" y="672615"/>
                </a:lnTo>
                <a:lnTo>
                  <a:pt x="2398657" y="635153"/>
                </a:lnTo>
                <a:lnTo>
                  <a:pt x="2407920" y="589279"/>
                </a:lnTo>
                <a:lnTo>
                  <a:pt x="2407920" y="117855"/>
                </a:lnTo>
                <a:lnTo>
                  <a:pt x="2398657" y="71982"/>
                </a:lnTo>
                <a:lnTo>
                  <a:pt x="2373399" y="34520"/>
                </a:lnTo>
                <a:lnTo>
                  <a:pt x="2335937" y="9262"/>
                </a:lnTo>
                <a:lnTo>
                  <a:pt x="2290064" y="0"/>
                </a:lnTo>
                <a:close/>
              </a:path>
            </a:pathLst>
          </a:custGeom>
          <a:solidFill>
            <a:srgbClr val="00A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2416" y="3524417"/>
            <a:ext cx="2091055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algn="ctr">
              <a:lnSpc>
                <a:spcPct val="100000"/>
              </a:lnSpc>
              <a:spcBef>
                <a:spcPts val="100"/>
              </a:spcBef>
            </a:pP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310" dirty="0">
                <a:solidFill>
                  <a:srgbClr val="FFFFFF"/>
                </a:solidFill>
                <a:latin typeface="Tahoma"/>
                <a:cs typeface="Tahoma"/>
              </a:rPr>
              <a:t>I/</a:t>
            </a:r>
            <a:r>
              <a:rPr sz="1800" b="1" spc="-3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1630"/>
              </a:spcBef>
            </a:pPr>
            <a:r>
              <a:rPr sz="1800" b="1" spc="-3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2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2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2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4944" y="1490471"/>
            <a:ext cx="2542031" cy="42062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185030" y="1545044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81871" y="4989577"/>
            <a:ext cx="3032760" cy="414655"/>
          </a:xfrm>
          <a:custGeom>
            <a:avLst/>
            <a:gdLst/>
            <a:ahLst/>
            <a:cxnLst/>
            <a:rect l="l" t="t" r="r" b="b"/>
            <a:pathLst>
              <a:path w="3032759" h="414654">
                <a:moveTo>
                  <a:pt x="2963672" y="0"/>
                </a:moveTo>
                <a:lnTo>
                  <a:pt x="69088" y="0"/>
                </a:lnTo>
                <a:lnTo>
                  <a:pt x="42198" y="5428"/>
                </a:lnTo>
                <a:lnTo>
                  <a:pt x="20237" y="20232"/>
                </a:lnTo>
                <a:lnTo>
                  <a:pt x="5430" y="42192"/>
                </a:lnTo>
                <a:lnTo>
                  <a:pt x="0" y="69088"/>
                </a:lnTo>
                <a:lnTo>
                  <a:pt x="0" y="345440"/>
                </a:lnTo>
                <a:lnTo>
                  <a:pt x="5430" y="372329"/>
                </a:lnTo>
                <a:lnTo>
                  <a:pt x="20237" y="394290"/>
                </a:lnTo>
                <a:lnTo>
                  <a:pt x="42198" y="409097"/>
                </a:lnTo>
                <a:lnTo>
                  <a:pt x="69088" y="414528"/>
                </a:lnTo>
                <a:lnTo>
                  <a:pt x="2963672" y="414528"/>
                </a:lnTo>
                <a:lnTo>
                  <a:pt x="2990561" y="409097"/>
                </a:lnTo>
                <a:lnTo>
                  <a:pt x="3012522" y="394290"/>
                </a:lnTo>
                <a:lnTo>
                  <a:pt x="3027329" y="372329"/>
                </a:lnTo>
                <a:lnTo>
                  <a:pt x="3032760" y="345440"/>
                </a:lnTo>
                <a:lnTo>
                  <a:pt x="3032760" y="69088"/>
                </a:lnTo>
                <a:lnTo>
                  <a:pt x="3027329" y="42192"/>
                </a:lnTo>
                <a:lnTo>
                  <a:pt x="3012522" y="20232"/>
                </a:lnTo>
                <a:lnTo>
                  <a:pt x="2990561" y="5428"/>
                </a:lnTo>
                <a:lnTo>
                  <a:pt x="2963672" y="0"/>
                </a:lnTo>
                <a:close/>
              </a:path>
            </a:pathLst>
          </a:custGeom>
          <a:solidFill>
            <a:srgbClr val="00A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234478" y="5041489"/>
            <a:ext cx="232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2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20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5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881871" y="2660899"/>
            <a:ext cx="3032760" cy="1926589"/>
            <a:chOff x="8881871" y="2660899"/>
            <a:chExt cx="3032760" cy="1926589"/>
          </a:xfrm>
        </p:grpSpPr>
        <p:sp>
          <p:nvSpPr>
            <p:cNvPr id="24" name="object 24"/>
            <p:cNvSpPr/>
            <p:nvPr/>
          </p:nvSpPr>
          <p:spPr>
            <a:xfrm>
              <a:off x="8881871" y="2660899"/>
              <a:ext cx="3032760" cy="1926589"/>
            </a:xfrm>
            <a:custGeom>
              <a:avLst/>
              <a:gdLst/>
              <a:ahLst/>
              <a:cxnLst/>
              <a:rect l="l" t="t" r="r" b="b"/>
              <a:pathLst>
                <a:path w="3032759" h="1926589">
                  <a:moveTo>
                    <a:pt x="2711691" y="0"/>
                  </a:moveTo>
                  <a:lnTo>
                    <a:pt x="321068" y="0"/>
                  </a:lnTo>
                  <a:lnTo>
                    <a:pt x="273621" y="3481"/>
                  </a:lnTo>
                  <a:lnTo>
                    <a:pt x="228336" y="13594"/>
                  </a:lnTo>
                  <a:lnTo>
                    <a:pt x="185710" y="29841"/>
                  </a:lnTo>
                  <a:lnTo>
                    <a:pt x="146239" y="51727"/>
                  </a:lnTo>
                  <a:lnTo>
                    <a:pt x="110420" y="78754"/>
                  </a:lnTo>
                  <a:lnTo>
                    <a:pt x="78749" y="110425"/>
                  </a:lnTo>
                  <a:lnTo>
                    <a:pt x="51723" y="146245"/>
                  </a:lnTo>
                  <a:lnTo>
                    <a:pt x="29839" y="185715"/>
                  </a:lnTo>
                  <a:lnTo>
                    <a:pt x="13593" y="228341"/>
                  </a:lnTo>
                  <a:lnTo>
                    <a:pt x="3481" y="273624"/>
                  </a:lnTo>
                  <a:lnTo>
                    <a:pt x="0" y="321068"/>
                  </a:lnTo>
                  <a:lnTo>
                    <a:pt x="0" y="1605280"/>
                  </a:lnTo>
                  <a:lnTo>
                    <a:pt x="3481" y="1652723"/>
                  </a:lnTo>
                  <a:lnTo>
                    <a:pt x="13593" y="1698006"/>
                  </a:lnTo>
                  <a:lnTo>
                    <a:pt x="29839" y="1740630"/>
                  </a:lnTo>
                  <a:lnTo>
                    <a:pt x="51723" y="1780099"/>
                  </a:lnTo>
                  <a:lnTo>
                    <a:pt x="78749" y="1815917"/>
                  </a:lnTo>
                  <a:lnTo>
                    <a:pt x="110420" y="1847587"/>
                  </a:lnTo>
                  <a:lnTo>
                    <a:pt x="146239" y="1874612"/>
                  </a:lnTo>
                  <a:lnTo>
                    <a:pt x="185710" y="1896496"/>
                  </a:lnTo>
                  <a:lnTo>
                    <a:pt x="228336" y="1912743"/>
                  </a:lnTo>
                  <a:lnTo>
                    <a:pt x="273621" y="1922854"/>
                  </a:lnTo>
                  <a:lnTo>
                    <a:pt x="321068" y="1926336"/>
                  </a:lnTo>
                  <a:lnTo>
                    <a:pt x="2711691" y="1926336"/>
                  </a:lnTo>
                  <a:lnTo>
                    <a:pt x="2759138" y="1922854"/>
                  </a:lnTo>
                  <a:lnTo>
                    <a:pt x="2804423" y="1912743"/>
                  </a:lnTo>
                  <a:lnTo>
                    <a:pt x="2847049" y="1896496"/>
                  </a:lnTo>
                  <a:lnTo>
                    <a:pt x="2886520" y="1874612"/>
                  </a:lnTo>
                  <a:lnTo>
                    <a:pt x="2922339" y="1847587"/>
                  </a:lnTo>
                  <a:lnTo>
                    <a:pt x="2954010" y="1815917"/>
                  </a:lnTo>
                  <a:lnTo>
                    <a:pt x="2981036" y="1780099"/>
                  </a:lnTo>
                  <a:lnTo>
                    <a:pt x="3002920" y="1740630"/>
                  </a:lnTo>
                  <a:lnTo>
                    <a:pt x="3019166" y="1698006"/>
                  </a:lnTo>
                  <a:lnTo>
                    <a:pt x="3029278" y="1652723"/>
                  </a:lnTo>
                  <a:lnTo>
                    <a:pt x="3032760" y="1605280"/>
                  </a:lnTo>
                  <a:lnTo>
                    <a:pt x="3032760" y="321068"/>
                  </a:lnTo>
                  <a:lnTo>
                    <a:pt x="3029278" y="273624"/>
                  </a:lnTo>
                  <a:lnTo>
                    <a:pt x="3019166" y="228341"/>
                  </a:lnTo>
                  <a:lnTo>
                    <a:pt x="3002920" y="185715"/>
                  </a:lnTo>
                  <a:lnTo>
                    <a:pt x="2981036" y="146245"/>
                  </a:lnTo>
                  <a:lnTo>
                    <a:pt x="2954010" y="110425"/>
                  </a:lnTo>
                  <a:lnTo>
                    <a:pt x="2922339" y="78754"/>
                  </a:lnTo>
                  <a:lnTo>
                    <a:pt x="2886520" y="51727"/>
                  </a:lnTo>
                  <a:lnTo>
                    <a:pt x="2847049" y="29841"/>
                  </a:lnTo>
                  <a:lnTo>
                    <a:pt x="2804423" y="13594"/>
                  </a:lnTo>
                  <a:lnTo>
                    <a:pt x="2759138" y="3481"/>
                  </a:lnTo>
                  <a:lnTo>
                    <a:pt x="2711691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7527" y="3224784"/>
              <a:ext cx="2441447" cy="116128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452757" y="2739631"/>
            <a:ext cx="1891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360" marR="5080" indent="-582295">
              <a:lnSpc>
                <a:spcPct val="100000"/>
              </a:lnSpc>
              <a:spcBef>
                <a:spcPts val="100"/>
              </a:spcBef>
            </a:pPr>
            <a:r>
              <a:rPr sz="1800" b="1" spc="-1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1800" b="1" spc="-2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75204" y="1367027"/>
            <a:ext cx="5943600" cy="2405380"/>
          </a:xfrm>
          <a:custGeom>
            <a:avLst/>
            <a:gdLst/>
            <a:ahLst/>
            <a:cxnLst/>
            <a:rect l="l" t="t" r="r" b="b"/>
            <a:pathLst>
              <a:path w="5943600" h="2405379">
                <a:moveTo>
                  <a:pt x="0" y="0"/>
                </a:moveTo>
                <a:lnTo>
                  <a:pt x="5943600" y="0"/>
                </a:lnTo>
                <a:lnTo>
                  <a:pt x="5943600" y="2404872"/>
                </a:lnTo>
                <a:lnTo>
                  <a:pt x="0" y="2404872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378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9903" y="1271015"/>
            <a:ext cx="5949695" cy="41849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4632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65" dirty="0">
                <a:solidFill>
                  <a:srgbClr val="FF0000"/>
                </a:solidFill>
              </a:rPr>
              <a:t>E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90" dirty="0">
                <a:solidFill>
                  <a:srgbClr val="FF0000"/>
                </a:solidFill>
              </a:rPr>
              <a:t>r</a:t>
            </a:r>
            <a:r>
              <a:rPr sz="2800" spc="-125" dirty="0">
                <a:solidFill>
                  <a:srgbClr val="FF0000"/>
                </a:solidFill>
              </a:rPr>
              <a:t>y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n</a:t>
            </a:r>
            <a:r>
              <a:rPr sz="2800" spc="-290" dirty="0">
                <a:solidFill>
                  <a:srgbClr val="FF0000"/>
                </a:solidFill>
              </a:rPr>
              <a:t>g</a:t>
            </a:r>
            <a:r>
              <a:rPr sz="2800" spc="-165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a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14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145" dirty="0">
                <a:solidFill>
                  <a:srgbClr val="FF0000"/>
                </a:solidFill>
              </a:rPr>
              <a:t>i</a:t>
            </a:r>
            <a:r>
              <a:rPr sz="2800" spc="-24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98779" y="946403"/>
            <a:ext cx="5407660" cy="4698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m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65" dirty="0">
                <a:latin typeface="Tahoma"/>
                <a:cs typeface="Tahoma"/>
              </a:rPr>
              <a:t>’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10" dirty="0">
                <a:latin typeface="Tahoma"/>
                <a:cs typeface="Tahoma"/>
              </a:rPr>
              <a:t>“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d</a:t>
            </a:r>
            <a:r>
              <a:rPr sz="2200" spc="-265" dirty="0">
                <a:latin typeface="Tahoma"/>
                <a:cs typeface="Tahoma"/>
              </a:rPr>
              <a:t>”</a:t>
            </a:r>
            <a:endParaRPr sz="2200">
              <a:latin typeface="Tahoma"/>
              <a:cs typeface="Tahoma"/>
            </a:endParaRPr>
          </a:p>
          <a:p>
            <a:pPr marL="585470" marR="52768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30" dirty="0">
                <a:latin typeface="Tahoma"/>
                <a:cs typeface="Tahoma"/>
              </a:rPr>
              <a:t>“</a:t>
            </a:r>
            <a:r>
              <a:rPr sz="2200" spc="-20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d</a:t>
            </a:r>
            <a:r>
              <a:rPr sz="2200" spc="-265" dirty="0">
                <a:latin typeface="Tahoma"/>
                <a:cs typeface="Tahoma"/>
              </a:rPr>
              <a:t>”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80" dirty="0">
                <a:latin typeface="Tahoma"/>
                <a:cs typeface="Tahoma"/>
              </a:rPr>
              <a:t>ia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  </a:t>
            </a:r>
            <a:r>
              <a:rPr sz="2200" spc="-75" dirty="0">
                <a:latin typeface="Tahoma"/>
                <a:cs typeface="Tahoma"/>
              </a:rPr>
              <a:t>Console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eed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in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 marR="562610">
              <a:lnSpc>
                <a:spcPct val="100000"/>
              </a:lnSpc>
              <a:spcBef>
                <a:spcPts val="1585"/>
              </a:spcBef>
            </a:pPr>
            <a:r>
              <a:rPr sz="2200" spc="-30" dirty="0">
                <a:latin typeface="Tahoma"/>
                <a:cs typeface="Tahoma"/>
              </a:rPr>
              <a:t>No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need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worry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about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how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publish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49741" y="4926664"/>
            <a:ext cx="34290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2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1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b="1" spc="-1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2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2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7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-1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204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-1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-1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2135" y="1551432"/>
            <a:ext cx="5285231" cy="32156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379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27432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.</a:t>
            </a:r>
            <a:r>
              <a:rPr sz="2800" b="1" spc="-265" dirty="0">
                <a:solidFill>
                  <a:srgbClr val="FF0000"/>
                </a:solidFill>
                <a:latin typeface="Tahoma"/>
                <a:cs typeface="Tahoma"/>
              </a:rPr>
              <a:t>j</a:t>
            </a:r>
            <a:r>
              <a:rPr sz="2800" b="1" spc="-2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905" dirty="0">
                <a:solidFill>
                  <a:srgbClr val="FF0000"/>
                </a:solidFill>
                <a:latin typeface="Tahoma"/>
                <a:cs typeface="Tahoma"/>
              </a:rPr>
              <a:t>®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1169314"/>
            <a:ext cx="8354695" cy="366267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135" dirty="0">
                <a:latin typeface="Tahoma"/>
                <a:cs typeface="Tahoma"/>
              </a:rPr>
              <a:t>Node.js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906780" algn="l"/>
                <a:tab pos="907415" algn="l"/>
              </a:tabLst>
            </a:pPr>
            <a:r>
              <a:rPr sz="2400" spc="-114" dirty="0">
                <a:latin typeface="Tahoma"/>
                <a:cs typeface="Tahoma"/>
              </a:rPr>
              <a:t>Asynchronous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event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driven</a:t>
            </a:r>
            <a:r>
              <a:rPr sz="2400" spc="-175" dirty="0">
                <a:latin typeface="Tahoma"/>
                <a:cs typeface="Tahoma"/>
              </a:rPr>
              <a:t> JavaScript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runtime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906780" algn="l"/>
                <a:tab pos="907415" algn="l"/>
              </a:tabLst>
            </a:pPr>
            <a:r>
              <a:rPr sz="2400" spc="-155" dirty="0">
                <a:latin typeface="Tahoma"/>
                <a:cs typeface="Tahoma"/>
              </a:rPr>
              <a:t>B</a:t>
            </a:r>
            <a:r>
              <a:rPr sz="2400" spc="-90" dirty="0">
                <a:latin typeface="Tahoma"/>
                <a:cs typeface="Tahoma"/>
              </a:rPr>
              <a:t>ui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C</a:t>
            </a:r>
            <a:r>
              <a:rPr sz="2400" spc="-95" dirty="0">
                <a:latin typeface="Tahoma"/>
                <a:cs typeface="Tahoma"/>
              </a:rPr>
              <a:t>h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m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8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50" dirty="0">
                <a:latin typeface="Tahoma"/>
                <a:cs typeface="Tahoma"/>
              </a:rPr>
              <a:t>J</a:t>
            </a:r>
            <a:r>
              <a:rPr sz="2400" spc="-340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v</a:t>
            </a:r>
            <a:r>
              <a:rPr sz="2400" spc="-195" dirty="0">
                <a:latin typeface="Tahoma"/>
                <a:cs typeface="Tahoma"/>
              </a:rPr>
              <a:t>a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p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en</a:t>
            </a:r>
            <a:r>
              <a:rPr sz="2400" spc="-210" dirty="0">
                <a:latin typeface="Tahoma"/>
                <a:cs typeface="Tahoma"/>
              </a:rPr>
              <a:t>g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ne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Tahoma"/>
                <a:cs typeface="Tahoma"/>
              </a:rPr>
              <a:t>N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(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120" dirty="0">
                <a:latin typeface="Tahoma"/>
                <a:cs typeface="Tahoma"/>
              </a:rPr>
              <a:t>M</a:t>
            </a:r>
            <a:r>
              <a:rPr sz="2400" spc="-155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906780" algn="l"/>
                <a:tab pos="907415" algn="l"/>
              </a:tabLst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80" dirty="0">
                <a:latin typeface="Tahoma"/>
                <a:cs typeface="Tahoma"/>
              </a:rPr>
              <a:t>L</a:t>
            </a:r>
            <a:r>
              <a:rPr sz="2400" spc="-370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c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229" dirty="0">
                <a:latin typeface="Tahoma"/>
                <a:cs typeface="Tahoma"/>
              </a:rPr>
              <a:t>a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ma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229" dirty="0">
                <a:latin typeface="Tahoma"/>
                <a:cs typeface="Tahoma"/>
              </a:rPr>
              <a:t>a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17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906780" algn="l"/>
                <a:tab pos="907415" algn="l"/>
              </a:tabLst>
            </a:pPr>
            <a:r>
              <a:rPr sz="2400" spc="-125" dirty="0">
                <a:latin typeface="Tahoma"/>
                <a:cs typeface="Tahoma"/>
              </a:rPr>
              <a:t>Manages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online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repository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of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open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source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node.js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packages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906780" algn="l"/>
                <a:tab pos="907415" algn="l"/>
              </a:tabLst>
            </a:pPr>
            <a:r>
              <a:rPr sz="2400" spc="150" dirty="0">
                <a:latin typeface="Tahoma"/>
                <a:cs typeface="Tahoma"/>
              </a:rPr>
              <a:t>M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229" dirty="0">
                <a:latin typeface="Tahoma"/>
                <a:cs typeface="Tahoma"/>
              </a:rPr>
              <a:t>a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175" dirty="0">
                <a:latin typeface="Tahoma"/>
                <a:cs typeface="Tahoma"/>
              </a:rPr>
              <a:t>r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N</a:t>
            </a:r>
            <a:r>
              <a:rPr sz="2400" spc="-25" dirty="0">
                <a:latin typeface="Tahoma"/>
                <a:cs typeface="Tahoma"/>
              </a:rPr>
              <a:t>o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390" dirty="0">
                <a:latin typeface="Tahoma"/>
                <a:cs typeface="Tahoma"/>
              </a:rPr>
              <a:t>.</a:t>
            </a:r>
            <a:r>
              <a:rPr sz="2400" spc="-165" dirty="0">
                <a:latin typeface="Tahoma"/>
                <a:cs typeface="Tahoma"/>
              </a:rPr>
              <a:t>j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c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229" dirty="0">
                <a:latin typeface="Tahoma"/>
                <a:cs typeface="Tahoma"/>
              </a:rPr>
              <a:t>a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215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1911" y="2036064"/>
            <a:ext cx="1815845" cy="1142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38</a:t>
            </a:fld>
            <a:endParaRPr spc="-40" dirty="0"/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4226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20" dirty="0">
                <a:solidFill>
                  <a:srgbClr val="FF0000"/>
                </a:solidFill>
              </a:rPr>
              <a:t>li</a:t>
            </a:r>
            <a:r>
              <a:rPr sz="2800" spc="-225" dirty="0">
                <a:solidFill>
                  <a:srgbClr val="FF0000"/>
                </a:solidFill>
              </a:rPr>
              <a:t>ve</a:t>
            </a:r>
            <a:r>
              <a:rPr sz="2800" spc="-90" dirty="0">
                <a:solidFill>
                  <a:srgbClr val="FF0000"/>
                </a:solidFill>
              </a:rPr>
              <a:t>r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135" dirty="0">
                <a:solidFill>
                  <a:srgbClr val="FF0000"/>
                </a:solidFill>
              </a:rPr>
              <a:t>o</a:t>
            </a:r>
            <a:r>
              <a:rPr sz="2800" spc="-385" dirty="0">
                <a:solidFill>
                  <a:srgbClr val="FF0000"/>
                </a:solidFill>
              </a:rPr>
              <a:t>w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3888" y="2773679"/>
            <a:ext cx="929639" cy="63398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45428" y="3160271"/>
            <a:ext cx="1217295" cy="851535"/>
            <a:chOff x="6345428" y="3160271"/>
            <a:chExt cx="1217295" cy="851535"/>
          </a:xfrm>
        </p:grpSpPr>
        <p:sp>
          <p:nvSpPr>
            <p:cNvPr id="5" name="object 5"/>
            <p:cNvSpPr/>
            <p:nvPr/>
          </p:nvSpPr>
          <p:spPr>
            <a:xfrm>
              <a:off x="6358128" y="3172971"/>
              <a:ext cx="1191895" cy="826135"/>
            </a:xfrm>
            <a:custGeom>
              <a:avLst/>
              <a:gdLst/>
              <a:ahLst/>
              <a:cxnLst/>
              <a:rect l="l" t="t" r="r" b="b"/>
              <a:pathLst>
                <a:path w="1191895" h="826135">
                  <a:moveTo>
                    <a:pt x="1054100" y="0"/>
                  </a:moveTo>
                  <a:lnTo>
                    <a:pt x="137668" y="0"/>
                  </a:lnTo>
                  <a:lnTo>
                    <a:pt x="94153" y="7018"/>
                  </a:lnTo>
                  <a:lnTo>
                    <a:pt x="56361" y="26561"/>
                  </a:lnTo>
                  <a:lnTo>
                    <a:pt x="26561" y="56361"/>
                  </a:lnTo>
                  <a:lnTo>
                    <a:pt x="7018" y="94153"/>
                  </a:lnTo>
                  <a:lnTo>
                    <a:pt x="0" y="137667"/>
                  </a:lnTo>
                  <a:lnTo>
                    <a:pt x="0" y="688327"/>
                  </a:lnTo>
                  <a:lnTo>
                    <a:pt x="7018" y="731843"/>
                  </a:lnTo>
                  <a:lnTo>
                    <a:pt x="26561" y="769637"/>
                  </a:lnTo>
                  <a:lnTo>
                    <a:pt x="56361" y="799442"/>
                  </a:lnTo>
                  <a:lnTo>
                    <a:pt x="94153" y="818988"/>
                  </a:lnTo>
                  <a:lnTo>
                    <a:pt x="137668" y="826007"/>
                  </a:lnTo>
                  <a:lnTo>
                    <a:pt x="1054100" y="826007"/>
                  </a:lnTo>
                  <a:lnTo>
                    <a:pt x="1097614" y="818988"/>
                  </a:lnTo>
                  <a:lnTo>
                    <a:pt x="1135406" y="799442"/>
                  </a:lnTo>
                  <a:lnTo>
                    <a:pt x="1165206" y="769637"/>
                  </a:lnTo>
                  <a:lnTo>
                    <a:pt x="1184749" y="731843"/>
                  </a:lnTo>
                  <a:lnTo>
                    <a:pt x="1191768" y="688327"/>
                  </a:lnTo>
                  <a:lnTo>
                    <a:pt x="1191768" y="137667"/>
                  </a:lnTo>
                  <a:lnTo>
                    <a:pt x="1184749" y="94153"/>
                  </a:lnTo>
                  <a:lnTo>
                    <a:pt x="1165206" y="56361"/>
                  </a:lnTo>
                  <a:lnTo>
                    <a:pt x="1135406" y="26561"/>
                  </a:lnTo>
                  <a:lnTo>
                    <a:pt x="1097614" y="7018"/>
                  </a:lnTo>
                  <a:lnTo>
                    <a:pt x="1054100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58128" y="3172971"/>
              <a:ext cx="1191895" cy="826135"/>
            </a:xfrm>
            <a:custGeom>
              <a:avLst/>
              <a:gdLst/>
              <a:ahLst/>
              <a:cxnLst/>
              <a:rect l="l" t="t" r="r" b="b"/>
              <a:pathLst>
                <a:path w="1191895" h="826135">
                  <a:moveTo>
                    <a:pt x="0" y="137667"/>
                  </a:moveTo>
                  <a:lnTo>
                    <a:pt x="7018" y="94153"/>
                  </a:lnTo>
                  <a:lnTo>
                    <a:pt x="26561" y="56361"/>
                  </a:lnTo>
                  <a:lnTo>
                    <a:pt x="56361" y="26561"/>
                  </a:lnTo>
                  <a:lnTo>
                    <a:pt x="94153" y="7018"/>
                  </a:lnTo>
                  <a:lnTo>
                    <a:pt x="137668" y="0"/>
                  </a:lnTo>
                  <a:lnTo>
                    <a:pt x="1054100" y="0"/>
                  </a:lnTo>
                  <a:lnTo>
                    <a:pt x="1097614" y="7018"/>
                  </a:lnTo>
                  <a:lnTo>
                    <a:pt x="1135406" y="26561"/>
                  </a:lnTo>
                  <a:lnTo>
                    <a:pt x="1165206" y="56361"/>
                  </a:lnTo>
                  <a:lnTo>
                    <a:pt x="1184749" y="94153"/>
                  </a:lnTo>
                  <a:lnTo>
                    <a:pt x="1191768" y="137667"/>
                  </a:lnTo>
                  <a:lnTo>
                    <a:pt x="1191768" y="688327"/>
                  </a:lnTo>
                  <a:lnTo>
                    <a:pt x="1184749" y="731843"/>
                  </a:lnTo>
                  <a:lnTo>
                    <a:pt x="1165206" y="769637"/>
                  </a:lnTo>
                  <a:lnTo>
                    <a:pt x="1135406" y="799442"/>
                  </a:lnTo>
                  <a:lnTo>
                    <a:pt x="1097614" y="818988"/>
                  </a:lnTo>
                  <a:lnTo>
                    <a:pt x="1054100" y="826007"/>
                  </a:lnTo>
                  <a:lnTo>
                    <a:pt x="137668" y="826007"/>
                  </a:lnTo>
                  <a:lnTo>
                    <a:pt x="94153" y="818988"/>
                  </a:lnTo>
                  <a:lnTo>
                    <a:pt x="56361" y="799442"/>
                  </a:lnTo>
                  <a:lnTo>
                    <a:pt x="26561" y="769637"/>
                  </a:lnTo>
                  <a:lnTo>
                    <a:pt x="7018" y="731843"/>
                  </a:lnTo>
                  <a:lnTo>
                    <a:pt x="0" y="688327"/>
                  </a:lnTo>
                  <a:lnTo>
                    <a:pt x="0" y="137667"/>
                  </a:lnTo>
                  <a:close/>
                </a:path>
              </a:pathLst>
            </a:custGeom>
            <a:ln w="25400">
              <a:solidFill>
                <a:srgbClr val="007A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22541" y="3429575"/>
            <a:ext cx="462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44315" y="3160270"/>
            <a:ext cx="1415415" cy="851535"/>
            <a:chOff x="3544315" y="3160270"/>
            <a:chExt cx="1415415" cy="851535"/>
          </a:xfrm>
        </p:grpSpPr>
        <p:sp>
          <p:nvSpPr>
            <p:cNvPr id="9" name="object 9"/>
            <p:cNvSpPr/>
            <p:nvPr/>
          </p:nvSpPr>
          <p:spPr>
            <a:xfrm>
              <a:off x="3557015" y="3172970"/>
              <a:ext cx="1390015" cy="826135"/>
            </a:xfrm>
            <a:custGeom>
              <a:avLst/>
              <a:gdLst/>
              <a:ahLst/>
              <a:cxnLst/>
              <a:rect l="l" t="t" r="r" b="b"/>
              <a:pathLst>
                <a:path w="1390014" h="826135">
                  <a:moveTo>
                    <a:pt x="1252220" y="0"/>
                  </a:moveTo>
                  <a:lnTo>
                    <a:pt x="137668" y="0"/>
                  </a:lnTo>
                  <a:lnTo>
                    <a:pt x="94153" y="7018"/>
                  </a:lnTo>
                  <a:lnTo>
                    <a:pt x="56361" y="26561"/>
                  </a:lnTo>
                  <a:lnTo>
                    <a:pt x="26561" y="56361"/>
                  </a:lnTo>
                  <a:lnTo>
                    <a:pt x="7018" y="94153"/>
                  </a:lnTo>
                  <a:lnTo>
                    <a:pt x="0" y="137667"/>
                  </a:lnTo>
                  <a:lnTo>
                    <a:pt x="0" y="688339"/>
                  </a:lnTo>
                  <a:lnTo>
                    <a:pt x="7018" y="731849"/>
                  </a:lnTo>
                  <a:lnTo>
                    <a:pt x="26561" y="769640"/>
                  </a:lnTo>
                  <a:lnTo>
                    <a:pt x="56361" y="799443"/>
                  </a:lnTo>
                  <a:lnTo>
                    <a:pt x="94153" y="818988"/>
                  </a:lnTo>
                  <a:lnTo>
                    <a:pt x="137668" y="826007"/>
                  </a:lnTo>
                  <a:lnTo>
                    <a:pt x="1252220" y="826007"/>
                  </a:lnTo>
                  <a:lnTo>
                    <a:pt x="1295734" y="818988"/>
                  </a:lnTo>
                  <a:lnTo>
                    <a:pt x="1333526" y="799443"/>
                  </a:lnTo>
                  <a:lnTo>
                    <a:pt x="1363326" y="769640"/>
                  </a:lnTo>
                  <a:lnTo>
                    <a:pt x="1382869" y="731849"/>
                  </a:lnTo>
                  <a:lnTo>
                    <a:pt x="1389888" y="688339"/>
                  </a:lnTo>
                  <a:lnTo>
                    <a:pt x="1389888" y="137667"/>
                  </a:lnTo>
                  <a:lnTo>
                    <a:pt x="1382869" y="94153"/>
                  </a:lnTo>
                  <a:lnTo>
                    <a:pt x="1363326" y="56361"/>
                  </a:lnTo>
                  <a:lnTo>
                    <a:pt x="1333526" y="26561"/>
                  </a:lnTo>
                  <a:lnTo>
                    <a:pt x="1295734" y="7018"/>
                  </a:lnTo>
                  <a:lnTo>
                    <a:pt x="1252220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57015" y="3172970"/>
              <a:ext cx="1390015" cy="826135"/>
            </a:xfrm>
            <a:custGeom>
              <a:avLst/>
              <a:gdLst/>
              <a:ahLst/>
              <a:cxnLst/>
              <a:rect l="l" t="t" r="r" b="b"/>
              <a:pathLst>
                <a:path w="1390014" h="826135">
                  <a:moveTo>
                    <a:pt x="0" y="137667"/>
                  </a:moveTo>
                  <a:lnTo>
                    <a:pt x="7018" y="94153"/>
                  </a:lnTo>
                  <a:lnTo>
                    <a:pt x="26561" y="56361"/>
                  </a:lnTo>
                  <a:lnTo>
                    <a:pt x="56361" y="26561"/>
                  </a:lnTo>
                  <a:lnTo>
                    <a:pt x="94153" y="7018"/>
                  </a:lnTo>
                  <a:lnTo>
                    <a:pt x="137668" y="0"/>
                  </a:lnTo>
                  <a:lnTo>
                    <a:pt x="1252220" y="0"/>
                  </a:lnTo>
                  <a:lnTo>
                    <a:pt x="1295734" y="7018"/>
                  </a:lnTo>
                  <a:lnTo>
                    <a:pt x="1333526" y="26561"/>
                  </a:lnTo>
                  <a:lnTo>
                    <a:pt x="1363326" y="56361"/>
                  </a:lnTo>
                  <a:lnTo>
                    <a:pt x="1382869" y="94153"/>
                  </a:lnTo>
                  <a:lnTo>
                    <a:pt x="1389888" y="137667"/>
                  </a:lnTo>
                  <a:lnTo>
                    <a:pt x="1389888" y="688339"/>
                  </a:lnTo>
                  <a:lnTo>
                    <a:pt x="1382869" y="731849"/>
                  </a:lnTo>
                  <a:lnTo>
                    <a:pt x="1363326" y="769640"/>
                  </a:lnTo>
                  <a:lnTo>
                    <a:pt x="1333526" y="799443"/>
                  </a:lnTo>
                  <a:lnTo>
                    <a:pt x="1295734" y="818988"/>
                  </a:lnTo>
                  <a:lnTo>
                    <a:pt x="1252220" y="826007"/>
                  </a:lnTo>
                  <a:lnTo>
                    <a:pt x="137668" y="826007"/>
                  </a:lnTo>
                  <a:lnTo>
                    <a:pt x="94153" y="818988"/>
                  </a:lnTo>
                  <a:lnTo>
                    <a:pt x="56361" y="799443"/>
                  </a:lnTo>
                  <a:lnTo>
                    <a:pt x="26561" y="769640"/>
                  </a:lnTo>
                  <a:lnTo>
                    <a:pt x="7018" y="731849"/>
                  </a:lnTo>
                  <a:lnTo>
                    <a:pt x="0" y="688339"/>
                  </a:lnTo>
                  <a:lnTo>
                    <a:pt x="0" y="137667"/>
                  </a:lnTo>
                  <a:close/>
                </a:path>
              </a:pathLst>
            </a:custGeom>
            <a:ln w="25400">
              <a:solidFill>
                <a:srgbClr val="007A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79498" y="3292415"/>
            <a:ext cx="1145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5080" indent="-43180">
              <a:lnSpc>
                <a:spcPct val="100000"/>
              </a:lnSpc>
              <a:spcBef>
                <a:spcPts val="100"/>
              </a:spcBef>
            </a:pPr>
            <a:r>
              <a:rPr sz="1800" b="1" spc="-3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00" b="1" spc="-2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ve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260" dirty="0">
                <a:solidFill>
                  <a:srgbClr val="FFFFFF"/>
                </a:solidFill>
                <a:latin typeface="Tahoma"/>
                <a:cs typeface="Tahoma"/>
              </a:rPr>
              <a:t>/ 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Dispatcher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85876" y="3160270"/>
            <a:ext cx="1391285" cy="851535"/>
            <a:chOff x="785876" y="3160270"/>
            <a:chExt cx="1391285" cy="851535"/>
          </a:xfrm>
        </p:grpSpPr>
        <p:sp>
          <p:nvSpPr>
            <p:cNvPr id="13" name="object 13"/>
            <p:cNvSpPr/>
            <p:nvPr/>
          </p:nvSpPr>
          <p:spPr>
            <a:xfrm>
              <a:off x="798576" y="3172970"/>
              <a:ext cx="1365885" cy="826135"/>
            </a:xfrm>
            <a:custGeom>
              <a:avLst/>
              <a:gdLst/>
              <a:ahLst/>
              <a:cxnLst/>
              <a:rect l="l" t="t" r="r" b="b"/>
              <a:pathLst>
                <a:path w="1365885" h="826135">
                  <a:moveTo>
                    <a:pt x="1227836" y="0"/>
                  </a:moveTo>
                  <a:lnTo>
                    <a:pt x="137668" y="0"/>
                  </a:lnTo>
                  <a:lnTo>
                    <a:pt x="94153" y="7018"/>
                  </a:lnTo>
                  <a:lnTo>
                    <a:pt x="56361" y="26561"/>
                  </a:lnTo>
                  <a:lnTo>
                    <a:pt x="26561" y="56361"/>
                  </a:lnTo>
                  <a:lnTo>
                    <a:pt x="7018" y="94153"/>
                  </a:lnTo>
                  <a:lnTo>
                    <a:pt x="0" y="137667"/>
                  </a:lnTo>
                  <a:lnTo>
                    <a:pt x="0" y="688339"/>
                  </a:lnTo>
                  <a:lnTo>
                    <a:pt x="7018" y="731849"/>
                  </a:lnTo>
                  <a:lnTo>
                    <a:pt x="26561" y="769640"/>
                  </a:lnTo>
                  <a:lnTo>
                    <a:pt x="56361" y="799443"/>
                  </a:lnTo>
                  <a:lnTo>
                    <a:pt x="94153" y="818988"/>
                  </a:lnTo>
                  <a:lnTo>
                    <a:pt x="137668" y="826007"/>
                  </a:lnTo>
                  <a:lnTo>
                    <a:pt x="1227836" y="826007"/>
                  </a:lnTo>
                  <a:lnTo>
                    <a:pt x="1271350" y="818988"/>
                  </a:lnTo>
                  <a:lnTo>
                    <a:pt x="1309142" y="799443"/>
                  </a:lnTo>
                  <a:lnTo>
                    <a:pt x="1338942" y="769640"/>
                  </a:lnTo>
                  <a:lnTo>
                    <a:pt x="1358485" y="731849"/>
                  </a:lnTo>
                  <a:lnTo>
                    <a:pt x="1365504" y="688339"/>
                  </a:lnTo>
                  <a:lnTo>
                    <a:pt x="1365504" y="137667"/>
                  </a:lnTo>
                  <a:lnTo>
                    <a:pt x="1358485" y="94153"/>
                  </a:lnTo>
                  <a:lnTo>
                    <a:pt x="1338942" y="56361"/>
                  </a:lnTo>
                  <a:lnTo>
                    <a:pt x="1309142" y="26561"/>
                  </a:lnTo>
                  <a:lnTo>
                    <a:pt x="1271350" y="7018"/>
                  </a:lnTo>
                  <a:lnTo>
                    <a:pt x="1227836" y="0"/>
                  </a:lnTo>
                  <a:close/>
                </a:path>
              </a:pathLst>
            </a:custGeom>
            <a:solidFill>
              <a:srgbClr val="007A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8576" y="3172970"/>
              <a:ext cx="1365885" cy="826135"/>
            </a:xfrm>
            <a:custGeom>
              <a:avLst/>
              <a:gdLst/>
              <a:ahLst/>
              <a:cxnLst/>
              <a:rect l="l" t="t" r="r" b="b"/>
              <a:pathLst>
                <a:path w="1365885" h="826135">
                  <a:moveTo>
                    <a:pt x="0" y="137667"/>
                  </a:moveTo>
                  <a:lnTo>
                    <a:pt x="7018" y="94153"/>
                  </a:lnTo>
                  <a:lnTo>
                    <a:pt x="26561" y="56361"/>
                  </a:lnTo>
                  <a:lnTo>
                    <a:pt x="56361" y="26561"/>
                  </a:lnTo>
                  <a:lnTo>
                    <a:pt x="94153" y="7018"/>
                  </a:lnTo>
                  <a:lnTo>
                    <a:pt x="137668" y="0"/>
                  </a:lnTo>
                  <a:lnTo>
                    <a:pt x="1227836" y="0"/>
                  </a:lnTo>
                  <a:lnTo>
                    <a:pt x="1271350" y="7018"/>
                  </a:lnTo>
                  <a:lnTo>
                    <a:pt x="1309142" y="26561"/>
                  </a:lnTo>
                  <a:lnTo>
                    <a:pt x="1338942" y="56361"/>
                  </a:lnTo>
                  <a:lnTo>
                    <a:pt x="1358485" y="94153"/>
                  </a:lnTo>
                  <a:lnTo>
                    <a:pt x="1365504" y="137667"/>
                  </a:lnTo>
                  <a:lnTo>
                    <a:pt x="1365504" y="688339"/>
                  </a:lnTo>
                  <a:lnTo>
                    <a:pt x="1358485" y="731849"/>
                  </a:lnTo>
                  <a:lnTo>
                    <a:pt x="1338942" y="769640"/>
                  </a:lnTo>
                  <a:lnTo>
                    <a:pt x="1309142" y="799443"/>
                  </a:lnTo>
                  <a:lnTo>
                    <a:pt x="1271350" y="818988"/>
                  </a:lnTo>
                  <a:lnTo>
                    <a:pt x="1227836" y="826007"/>
                  </a:lnTo>
                  <a:lnTo>
                    <a:pt x="137668" y="826007"/>
                  </a:lnTo>
                  <a:lnTo>
                    <a:pt x="94153" y="818988"/>
                  </a:lnTo>
                  <a:lnTo>
                    <a:pt x="56361" y="799443"/>
                  </a:lnTo>
                  <a:lnTo>
                    <a:pt x="26561" y="769640"/>
                  </a:lnTo>
                  <a:lnTo>
                    <a:pt x="7018" y="731849"/>
                  </a:lnTo>
                  <a:lnTo>
                    <a:pt x="0" y="688339"/>
                  </a:lnTo>
                  <a:lnTo>
                    <a:pt x="0" y="137667"/>
                  </a:lnTo>
                  <a:close/>
                </a:path>
              </a:pathLst>
            </a:custGeom>
            <a:ln w="25400">
              <a:solidFill>
                <a:srgbClr val="007A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05683" y="3292414"/>
            <a:ext cx="746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AEM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ubl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709916" y="3155442"/>
            <a:ext cx="2382520" cy="464820"/>
            <a:chOff x="7709916" y="3155442"/>
            <a:chExt cx="2382520" cy="464820"/>
          </a:xfrm>
        </p:grpSpPr>
        <p:sp>
          <p:nvSpPr>
            <p:cNvPr id="17" name="object 17"/>
            <p:cNvSpPr/>
            <p:nvPr/>
          </p:nvSpPr>
          <p:spPr>
            <a:xfrm>
              <a:off x="7804678" y="3174492"/>
              <a:ext cx="2268855" cy="230504"/>
            </a:xfrm>
            <a:custGeom>
              <a:avLst/>
              <a:gdLst/>
              <a:ahLst/>
              <a:cxnLst/>
              <a:rect l="l" t="t" r="r" b="b"/>
              <a:pathLst>
                <a:path w="2268854" h="230504">
                  <a:moveTo>
                    <a:pt x="2268448" y="0"/>
                  </a:moveTo>
                  <a:lnTo>
                    <a:pt x="0" y="229997"/>
                  </a:lnTo>
                </a:path>
              </a:pathLst>
            </a:custGeom>
            <a:ln w="38100">
              <a:solidFill>
                <a:srgbClr val="8347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09916" y="3345703"/>
              <a:ext cx="120014" cy="114300"/>
            </a:xfrm>
            <a:custGeom>
              <a:avLst/>
              <a:gdLst/>
              <a:ahLst/>
              <a:cxnLst/>
              <a:rect l="l" t="t" r="r" b="b"/>
              <a:pathLst>
                <a:path w="120015" h="114300">
                  <a:moveTo>
                    <a:pt x="107950" y="0"/>
                  </a:moveTo>
                  <a:lnTo>
                    <a:pt x="0" y="68389"/>
                  </a:lnTo>
                  <a:lnTo>
                    <a:pt x="119481" y="113715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83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44028" y="3391071"/>
              <a:ext cx="2136140" cy="210185"/>
            </a:xfrm>
            <a:custGeom>
              <a:avLst/>
              <a:gdLst/>
              <a:ahLst/>
              <a:cxnLst/>
              <a:rect l="l" t="t" r="r" b="b"/>
              <a:pathLst>
                <a:path w="2136140" h="210185">
                  <a:moveTo>
                    <a:pt x="0" y="209892"/>
                  </a:moveTo>
                  <a:lnTo>
                    <a:pt x="2135784" y="0"/>
                  </a:lnTo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55262" y="3336061"/>
              <a:ext cx="119380" cy="114300"/>
            </a:xfrm>
            <a:custGeom>
              <a:avLst/>
              <a:gdLst/>
              <a:ahLst/>
              <a:cxnLst/>
              <a:rect l="l" t="t" r="r" b="b"/>
              <a:pathLst>
                <a:path w="119379" h="114300">
                  <a:moveTo>
                    <a:pt x="0" y="0"/>
                  </a:moveTo>
                  <a:lnTo>
                    <a:pt x="11188" y="113753"/>
                  </a:lnTo>
                  <a:lnTo>
                    <a:pt x="119341" y="45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146545" y="3379466"/>
            <a:ext cx="923925" cy="114300"/>
            <a:chOff x="5146545" y="3379466"/>
            <a:chExt cx="923925" cy="114300"/>
          </a:xfrm>
        </p:grpSpPr>
        <p:sp>
          <p:nvSpPr>
            <p:cNvPr id="22" name="object 22"/>
            <p:cNvSpPr/>
            <p:nvPr/>
          </p:nvSpPr>
          <p:spPr>
            <a:xfrm>
              <a:off x="5241799" y="3436620"/>
              <a:ext cx="828675" cy="0"/>
            </a:xfrm>
            <a:custGeom>
              <a:avLst/>
              <a:gdLst/>
              <a:ahLst/>
              <a:cxnLst/>
              <a:rect l="l" t="t" r="r" b="b"/>
              <a:pathLst>
                <a:path w="828675">
                  <a:moveTo>
                    <a:pt x="82811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8347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46545" y="337946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83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3345" y="3367272"/>
            <a:ext cx="923925" cy="114300"/>
            <a:chOff x="2403345" y="3367272"/>
            <a:chExt cx="923925" cy="114300"/>
          </a:xfrm>
        </p:grpSpPr>
        <p:sp>
          <p:nvSpPr>
            <p:cNvPr id="25" name="object 25"/>
            <p:cNvSpPr/>
            <p:nvPr/>
          </p:nvSpPr>
          <p:spPr>
            <a:xfrm>
              <a:off x="2498599" y="3424427"/>
              <a:ext cx="828675" cy="0"/>
            </a:xfrm>
            <a:custGeom>
              <a:avLst/>
              <a:gdLst/>
              <a:ahLst/>
              <a:cxnLst/>
              <a:rect l="l" t="t" r="r" b="b"/>
              <a:pathLst>
                <a:path w="828675">
                  <a:moveTo>
                    <a:pt x="82811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8347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03345" y="336727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834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222747" y="3659880"/>
            <a:ext cx="845819" cy="114300"/>
            <a:chOff x="5222747" y="3659880"/>
            <a:chExt cx="845819" cy="114300"/>
          </a:xfrm>
        </p:grpSpPr>
        <p:sp>
          <p:nvSpPr>
            <p:cNvPr id="28" name="object 28"/>
            <p:cNvSpPr/>
            <p:nvPr/>
          </p:nvSpPr>
          <p:spPr>
            <a:xfrm>
              <a:off x="5222747" y="3717035"/>
              <a:ext cx="750570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265" y="0"/>
                  </a:lnTo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53960" y="365988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439923" y="3659880"/>
            <a:ext cx="845819" cy="114300"/>
            <a:chOff x="2439923" y="3659880"/>
            <a:chExt cx="845819" cy="114300"/>
          </a:xfrm>
        </p:grpSpPr>
        <p:sp>
          <p:nvSpPr>
            <p:cNvPr id="31" name="object 31"/>
            <p:cNvSpPr/>
            <p:nvPr/>
          </p:nvSpPr>
          <p:spPr>
            <a:xfrm>
              <a:off x="2439923" y="3717035"/>
              <a:ext cx="750570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0" y="0"/>
                  </a:moveTo>
                  <a:lnTo>
                    <a:pt x="750265" y="0"/>
                  </a:lnTo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71136" y="365988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558276" y="1944116"/>
            <a:ext cx="665480" cy="622935"/>
            <a:chOff x="8558276" y="1944116"/>
            <a:chExt cx="665480" cy="622935"/>
          </a:xfrm>
        </p:grpSpPr>
        <p:sp>
          <p:nvSpPr>
            <p:cNvPr id="34" name="object 34"/>
            <p:cNvSpPr/>
            <p:nvPr/>
          </p:nvSpPr>
          <p:spPr>
            <a:xfrm>
              <a:off x="8570976" y="1956816"/>
              <a:ext cx="640080" cy="597535"/>
            </a:xfrm>
            <a:custGeom>
              <a:avLst/>
              <a:gdLst/>
              <a:ahLst/>
              <a:cxnLst/>
              <a:rect l="l" t="t" r="r" b="b"/>
              <a:pathLst>
                <a:path w="640079" h="597535">
                  <a:moveTo>
                    <a:pt x="0" y="298703"/>
                  </a:moveTo>
                  <a:lnTo>
                    <a:pt x="3469" y="254562"/>
                  </a:lnTo>
                  <a:lnTo>
                    <a:pt x="13549" y="212433"/>
                  </a:lnTo>
                  <a:lnTo>
                    <a:pt x="29744" y="172776"/>
                  </a:lnTo>
                  <a:lnTo>
                    <a:pt x="51559" y="136055"/>
                  </a:lnTo>
                  <a:lnTo>
                    <a:pt x="78498" y="102730"/>
                  </a:lnTo>
                  <a:lnTo>
                    <a:pt x="110068" y="73265"/>
                  </a:lnTo>
                  <a:lnTo>
                    <a:pt x="145772" y="48122"/>
                  </a:lnTo>
                  <a:lnTo>
                    <a:pt x="185116" y="27761"/>
                  </a:lnTo>
                  <a:lnTo>
                    <a:pt x="227606" y="12646"/>
                  </a:lnTo>
                  <a:lnTo>
                    <a:pt x="272745" y="3238"/>
                  </a:lnTo>
                  <a:lnTo>
                    <a:pt x="320040" y="0"/>
                  </a:lnTo>
                  <a:lnTo>
                    <a:pt x="367334" y="3238"/>
                  </a:lnTo>
                  <a:lnTo>
                    <a:pt x="412473" y="12646"/>
                  </a:lnTo>
                  <a:lnTo>
                    <a:pt x="454963" y="27761"/>
                  </a:lnTo>
                  <a:lnTo>
                    <a:pt x="494307" y="48122"/>
                  </a:lnTo>
                  <a:lnTo>
                    <a:pt x="530011" y="73265"/>
                  </a:lnTo>
                  <a:lnTo>
                    <a:pt x="561581" y="102730"/>
                  </a:lnTo>
                  <a:lnTo>
                    <a:pt x="588520" y="136055"/>
                  </a:lnTo>
                  <a:lnTo>
                    <a:pt x="610335" y="172776"/>
                  </a:lnTo>
                  <a:lnTo>
                    <a:pt x="626530" y="212433"/>
                  </a:lnTo>
                  <a:lnTo>
                    <a:pt x="636610" y="254562"/>
                  </a:lnTo>
                  <a:lnTo>
                    <a:pt x="640080" y="298703"/>
                  </a:lnTo>
                  <a:lnTo>
                    <a:pt x="636610" y="342845"/>
                  </a:lnTo>
                  <a:lnTo>
                    <a:pt x="626530" y="384974"/>
                  </a:lnTo>
                  <a:lnTo>
                    <a:pt x="610335" y="424631"/>
                  </a:lnTo>
                  <a:lnTo>
                    <a:pt x="588520" y="461352"/>
                  </a:lnTo>
                  <a:lnTo>
                    <a:pt x="561581" y="494677"/>
                  </a:lnTo>
                  <a:lnTo>
                    <a:pt x="530011" y="524142"/>
                  </a:lnTo>
                  <a:lnTo>
                    <a:pt x="494307" y="549285"/>
                  </a:lnTo>
                  <a:lnTo>
                    <a:pt x="454963" y="569646"/>
                  </a:lnTo>
                  <a:lnTo>
                    <a:pt x="412473" y="584761"/>
                  </a:lnTo>
                  <a:lnTo>
                    <a:pt x="367334" y="594169"/>
                  </a:lnTo>
                  <a:lnTo>
                    <a:pt x="320040" y="597407"/>
                  </a:lnTo>
                  <a:lnTo>
                    <a:pt x="272745" y="594169"/>
                  </a:lnTo>
                  <a:lnTo>
                    <a:pt x="227606" y="584761"/>
                  </a:lnTo>
                  <a:lnTo>
                    <a:pt x="185116" y="569646"/>
                  </a:lnTo>
                  <a:lnTo>
                    <a:pt x="145772" y="549285"/>
                  </a:lnTo>
                  <a:lnTo>
                    <a:pt x="110068" y="524142"/>
                  </a:lnTo>
                  <a:lnTo>
                    <a:pt x="78498" y="494677"/>
                  </a:lnTo>
                  <a:lnTo>
                    <a:pt x="51559" y="461352"/>
                  </a:lnTo>
                  <a:lnTo>
                    <a:pt x="29744" y="424631"/>
                  </a:lnTo>
                  <a:lnTo>
                    <a:pt x="13549" y="384974"/>
                  </a:lnTo>
                  <a:lnTo>
                    <a:pt x="3469" y="342845"/>
                  </a:lnTo>
                  <a:lnTo>
                    <a:pt x="0" y="298703"/>
                  </a:lnTo>
                  <a:close/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18220" y="1982724"/>
              <a:ext cx="558165" cy="554990"/>
            </a:xfrm>
            <a:custGeom>
              <a:avLst/>
              <a:gdLst/>
              <a:ahLst/>
              <a:cxnLst/>
              <a:rect l="l" t="t" r="r" b="b"/>
              <a:pathLst>
                <a:path w="558165" h="554989">
                  <a:moveTo>
                    <a:pt x="278892" y="0"/>
                  </a:moveTo>
                  <a:lnTo>
                    <a:pt x="233654" y="3630"/>
                  </a:lnTo>
                  <a:lnTo>
                    <a:pt x="190741" y="14140"/>
                  </a:lnTo>
                  <a:lnTo>
                    <a:pt x="150726" y="30959"/>
                  </a:lnTo>
                  <a:lnTo>
                    <a:pt x="114182" y="53515"/>
                  </a:lnTo>
                  <a:lnTo>
                    <a:pt x="81686" y="81238"/>
                  </a:lnTo>
                  <a:lnTo>
                    <a:pt x="53810" y="113557"/>
                  </a:lnTo>
                  <a:lnTo>
                    <a:pt x="31129" y="149900"/>
                  </a:lnTo>
                  <a:lnTo>
                    <a:pt x="14218" y="189697"/>
                  </a:lnTo>
                  <a:lnTo>
                    <a:pt x="3650" y="232377"/>
                  </a:lnTo>
                  <a:lnTo>
                    <a:pt x="0" y="277367"/>
                  </a:lnTo>
                  <a:lnTo>
                    <a:pt x="3650" y="322358"/>
                  </a:lnTo>
                  <a:lnTo>
                    <a:pt x="14218" y="365038"/>
                  </a:lnTo>
                  <a:lnTo>
                    <a:pt x="31129" y="404835"/>
                  </a:lnTo>
                  <a:lnTo>
                    <a:pt x="53810" y="441178"/>
                  </a:lnTo>
                  <a:lnTo>
                    <a:pt x="81686" y="473497"/>
                  </a:lnTo>
                  <a:lnTo>
                    <a:pt x="114182" y="501220"/>
                  </a:lnTo>
                  <a:lnTo>
                    <a:pt x="150726" y="523776"/>
                  </a:lnTo>
                  <a:lnTo>
                    <a:pt x="190741" y="540595"/>
                  </a:lnTo>
                  <a:lnTo>
                    <a:pt x="233654" y="551105"/>
                  </a:lnTo>
                  <a:lnTo>
                    <a:pt x="278892" y="554735"/>
                  </a:lnTo>
                  <a:lnTo>
                    <a:pt x="324129" y="551105"/>
                  </a:lnTo>
                  <a:lnTo>
                    <a:pt x="367042" y="540595"/>
                  </a:lnTo>
                  <a:lnTo>
                    <a:pt x="407057" y="523776"/>
                  </a:lnTo>
                  <a:lnTo>
                    <a:pt x="443601" y="501220"/>
                  </a:lnTo>
                  <a:lnTo>
                    <a:pt x="476097" y="473497"/>
                  </a:lnTo>
                  <a:lnTo>
                    <a:pt x="503973" y="441178"/>
                  </a:lnTo>
                  <a:lnTo>
                    <a:pt x="526654" y="404835"/>
                  </a:lnTo>
                  <a:lnTo>
                    <a:pt x="543565" y="365038"/>
                  </a:lnTo>
                  <a:lnTo>
                    <a:pt x="554133" y="322358"/>
                  </a:lnTo>
                  <a:lnTo>
                    <a:pt x="557784" y="277367"/>
                  </a:lnTo>
                  <a:lnTo>
                    <a:pt x="554133" y="232377"/>
                  </a:lnTo>
                  <a:lnTo>
                    <a:pt x="543565" y="189697"/>
                  </a:lnTo>
                  <a:lnTo>
                    <a:pt x="526654" y="149900"/>
                  </a:lnTo>
                  <a:lnTo>
                    <a:pt x="503973" y="113557"/>
                  </a:lnTo>
                  <a:lnTo>
                    <a:pt x="476097" y="81238"/>
                  </a:lnTo>
                  <a:lnTo>
                    <a:pt x="443601" y="53515"/>
                  </a:lnTo>
                  <a:lnTo>
                    <a:pt x="407057" y="30959"/>
                  </a:lnTo>
                  <a:lnTo>
                    <a:pt x="367042" y="14140"/>
                  </a:lnTo>
                  <a:lnTo>
                    <a:pt x="324129" y="363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18218" y="1982724"/>
              <a:ext cx="558165" cy="554990"/>
            </a:xfrm>
            <a:custGeom>
              <a:avLst/>
              <a:gdLst/>
              <a:ahLst/>
              <a:cxnLst/>
              <a:rect l="l" t="t" r="r" b="b"/>
              <a:pathLst>
                <a:path w="558165" h="554989">
                  <a:moveTo>
                    <a:pt x="0" y="277367"/>
                  </a:moveTo>
                  <a:lnTo>
                    <a:pt x="3650" y="232377"/>
                  </a:lnTo>
                  <a:lnTo>
                    <a:pt x="14218" y="189697"/>
                  </a:lnTo>
                  <a:lnTo>
                    <a:pt x="31129" y="149900"/>
                  </a:lnTo>
                  <a:lnTo>
                    <a:pt x="53810" y="113557"/>
                  </a:lnTo>
                  <a:lnTo>
                    <a:pt x="81686" y="81238"/>
                  </a:lnTo>
                  <a:lnTo>
                    <a:pt x="114182" y="53515"/>
                  </a:lnTo>
                  <a:lnTo>
                    <a:pt x="150726" y="30959"/>
                  </a:lnTo>
                  <a:lnTo>
                    <a:pt x="190741" y="14140"/>
                  </a:lnTo>
                  <a:lnTo>
                    <a:pt x="233654" y="3630"/>
                  </a:lnTo>
                  <a:lnTo>
                    <a:pt x="278892" y="0"/>
                  </a:lnTo>
                  <a:lnTo>
                    <a:pt x="324129" y="3630"/>
                  </a:lnTo>
                  <a:lnTo>
                    <a:pt x="367042" y="14140"/>
                  </a:lnTo>
                  <a:lnTo>
                    <a:pt x="407057" y="30959"/>
                  </a:lnTo>
                  <a:lnTo>
                    <a:pt x="443601" y="53515"/>
                  </a:lnTo>
                  <a:lnTo>
                    <a:pt x="476097" y="81238"/>
                  </a:lnTo>
                  <a:lnTo>
                    <a:pt x="503973" y="113557"/>
                  </a:lnTo>
                  <a:lnTo>
                    <a:pt x="526654" y="149900"/>
                  </a:lnTo>
                  <a:lnTo>
                    <a:pt x="543565" y="189697"/>
                  </a:lnTo>
                  <a:lnTo>
                    <a:pt x="554133" y="232377"/>
                  </a:lnTo>
                  <a:lnTo>
                    <a:pt x="557784" y="277367"/>
                  </a:lnTo>
                  <a:lnTo>
                    <a:pt x="554133" y="322358"/>
                  </a:lnTo>
                  <a:lnTo>
                    <a:pt x="543565" y="365038"/>
                  </a:lnTo>
                  <a:lnTo>
                    <a:pt x="526654" y="404835"/>
                  </a:lnTo>
                  <a:lnTo>
                    <a:pt x="503973" y="441178"/>
                  </a:lnTo>
                  <a:lnTo>
                    <a:pt x="476097" y="473497"/>
                  </a:lnTo>
                  <a:lnTo>
                    <a:pt x="443601" y="501220"/>
                  </a:lnTo>
                  <a:lnTo>
                    <a:pt x="407057" y="523776"/>
                  </a:lnTo>
                  <a:lnTo>
                    <a:pt x="367042" y="540595"/>
                  </a:lnTo>
                  <a:lnTo>
                    <a:pt x="324129" y="551105"/>
                  </a:lnTo>
                  <a:lnTo>
                    <a:pt x="278892" y="554735"/>
                  </a:lnTo>
                  <a:lnTo>
                    <a:pt x="233654" y="551105"/>
                  </a:lnTo>
                  <a:lnTo>
                    <a:pt x="190741" y="540595"/>
                  </a:lnTo>
                  <a:lnTo>
                    <a:pt x="150726" y="523776"/>
                  </a:lnTo>
                  <a:lnTo>
                    <a:pt x="114182" y="501220"/>
                  </a:lnTo>
                  <a:lnTo>
                    <a:pt x="81686" y="473497"/>
                  </a:lnTo>
                  <a:lnTo>
                    <a:pt x="53810" y="441178"/>
                  </a:lnTo>
                  <a:lnTo>
                    <a:pt x="31129" y="404835"/>
                  </a:lnTo>
                  <a:lnTo>
                    <a:pt x="14218" y="365038"/>
                  </a:lnTo>
                  <a:lnTo>
                    <a:pt x="3650" y="322358"/>
                  </a:lnTo>
                  <a:lnTo>
                    <a:pt x="0" y="27736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667492" y="1941067"/>
            <a:ext cx="662940" cy="619760"/>
            <a:chOff x="10667492" y="1941067"/>
            <a:chExt cx="662940" cy="619760"/>
          </a:xfrm>
        </p:grpSpPr>
        <p:sp>
          <p:nvSpPr>
            <p:cNvPr id="38" name="object 38"/>
            <p:cNvSpPr/>
            <p:nvPr/>
          </p:nvSpPr>
          <p:spPr>
            <a:xfrm>
              <a:off x="10680192" y="1953767"/>
              <a:ext cx="637540" cy="594360"/>
            </a:xfrm>
            <a:custGeom>
              <a:avLst/>
              <a:gdLst/>
              <a:ahLst/>
              <a:cxnLst/>
              <a:rect l="l" t="t" r="r" b="b"/>
              <a:pathLst>
                <a:path w="637540" h="594360">
                  <a:moveTo>
                    <a:pt x="0" y="297179"/>
                  </a:moveTo>
                  <a:lnTo>
                    <a:pt x="3453" y="253266"/>
                  </a:lnTo>
                  <a:lnTo>
                    <a:pt x="13485" y="211352"/>
                  </a:lnTo>
                  <a:lnTo>
                    <a:pt x="29604" y="171898"/>
                  </a:lnTo>
                  <a:lnTo>
                    <a:pt x="51315" y="135364"/>
                  </a:lnTo>
                  <a:lnTo>
                    <a:pt x="78127" y="102210"/>
                  </a:lnTo>
                  <a:lnTo>
                    <a:pt x="109547" y="72895"/>
                  </a:lnTo>
                  <a:lnTo>
                    <a:pt x="145082" y="47879"/>
                  </a:lnTo>
                  <a:lnTo>
                    <a:pt x="184239" y="27621"/>
                  </a:lnTo>
                  <a:lnTo>
                    <a:pt x="226525" y="12582"/>
                  </a:lnTo>
                  <a:lnTo>
                    <a:pt x="271448" y="3222"/>
                  </a:lnTo>
                  <a:lnTo>
                    <a:pt x="318516" y="0"/>
                  </a:lnTo>
                  <a:lnTo>
                    <a:pt x="365583" y="3222"/>
                  </a:lnTo>
                  <a:lnTo>
                    <a:pt x="410506" y="12582"/>
                  </a:lnTo>
                  <a:lnTo>
                    <a:pt x="452792" y="27621"/>
                  </a:lnTo>
                  <a:lnTo>
                    <a:pt x="491949" y="47879"/>
                  </a:lnTo>
                  <a:lnTo>
                    <a:pt x="527484" y="72895"/>
                  </a:lnTo>
                  <a:lnTo>
                    <a:pt x="558904" y="102210"/>
                  </a:lnTo>
                  <a:lnTo>
                    <a:pt x="585716" y="135364"/>
                  </a:lnTo>
                  <a:lnTo>
                    <a:pt x="607427" y="171898"/>
                  </a:lnTo>
                  <a:lnTo>
                    <a:pt x="623546" y="211352"/>
                  </a:lnTo>
                  <a:lnTo>
                    <a:pt x="633578" y="253266"/>
                  </a:lnTo>
                  <a:lnTo>
                    <a:pt x="637032" y="297179"/>
                  </a:lnTo>
                  <a:lnTo>
                    <a:pt x="633578" y="341093"/>
                  </a:lnTo>
                  <a:lnTo>
                    <a:pt x="623546" y="383007"/>
                  </a:lnTo>
                  <a:lnTo>
                    <a:pt x="607427" y="422461"/>
                  </a:lnTo>
                  <a:lnTo>
                    <a:pt x="585716" y="458995"/>
                  </a:lnTo>
                  <a:lnTo>
                    <a:pt x="558904" y="492149"/>
                  </a:lnTo>
                  <a:lnTo>
                    <a:pt x="527484" y="521464"/>
                  </a:lnTo>
                  <a:lnTo>
                    <a:pt x="491949" y="546480"/>
                  </a:lnTo>
                  <a:lnTo>
                    <a:pt x="452792" y="566738"/>
                  </a:lnTo>
                  <a:lnTo>
                    <a:pt x="410506" y="581777"/>
                  </a:lnTo>
                  <a:lnTo>
                    <a:pt x="365583" y="591137"/>
                  </a:lnTo>
                  <a:lnTo>
                    <a:pt x="318516" y="594359"/>
                  </a:lnTo>
                  <a:lnTo>
                    <a:pt x="271448" y="591137"/>
                  </a:lnTo>
                  <a:lnTo>
                    <a:pt x="226525" y="581777"/>
                  </a:lnTo>
                  <a:lnTo>
                    <a:pt x="184239" y="566738"/>
                  </a:lnTo>
                  <a:lnTo>
                    <a:pt x="145082" y="546480"/>
                  </a:lnTo>
                  <a:lnTo>
                    <a:pt x="109547" y="521464"/>
                  </a:lnTo>
                  <a:lnTo>
                    <a:pt x="78127" y="492149"/>
                  </a:lnTo>
                  <a:lnTo>
                    <a:pt x="51315" y="458995"/>
                  </a:lnTo>
                  <a:lnTo>
                    <a:pt x="29604" y="422461"/>
                  </a:lnTo>
                  <a:lnTo>
                    <a:pt x="13485" y="383007"/>
                  </a:lnTo>
                  <a:lnTo>
                    <a:pt x="3453" y="341093"/>
                  </a:lnTo>
                  <a:lnTo>
                    <a:pt x="0" y="297179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721340" y="1976627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233654" y="3650"/>
                  </a:lnTo>
                  <a:lnTo>
                    <a:pt x="190741" y="14218"/>
                  </a:lnTo>
                  <a:lnTo>
                    <a:pt x="150726" y="31129"/>
                  </a:lnTo>
                  <a:lnTo>
                    <a:pt x="114182" y="53810"/>
                  </a:lnTo>
                  <a:lnTo>
                    <a:pt x="81686" y="81686"/>
                  </a:lnTo>
                  <a:lnTo>
                    <a:pt x="53810" y="114182"/>
                  </a:lnTo>
                  <a:lnTo>
                    <a:pt x="31129" y="150726"/>
                  </a:lnTo>
                  <a:lnTo>
                    <a:pt x="14218" y="190741"/>
                  </a:lnTo>
                  <a:lnTo>
                    <a:pt x="3650" y="233654"/>
                  </a:lnTo>
                  <a:lnTo>
                    <a:pt x="0" y="278891"/>
                  </a:lnTo>
                  <a:lnTo>
                    <a:pt x="3650" y="324129"/>
                  </a:lnTo>
                  <a:lnTo>
                    <a:pt x="14218" y="367042"/>
                  </a:lnTo>
                  <a:lnTo>
                    <a:pt x="31129" y="407057"/>
                  </a:lnTo>
                  <a:lnTo>
                    <a:pt x="53810" y="443601"/>
                  </a:lnTo>
                  <a:lnTo>
                    <a:pt x="81686" y="476097"/>
                  </a:lnTo>
                  <a:lnTo>
                    <a:pt x="114182" y="503973"/>
                  </a:lnTo>
                  <a:lnTo>
                    <a:pt x="150726" y="526654"/>
                  </a:lnTo>
                  <a:lnTo>
                    <a:pt x="190741" y="543565"/>
                  </a:lnTo>
                  <a:lnTo>
                    <a:pt x="233654" y="554133"/>
                  </a:lnTo>
                  <a:lnTo>
                    <a:pt x="278892" y="557783"/>
                  </a:lnTo>
                  <a:lnTo>
                    <a:pt x="324129" y="554133"/>
                  </a:lnTo>
                  <a:lnTo>
                    <a:pt x="367042" y="543565"/>
                  </a:lnTo>
                  <a:lnTo>
                    <a:pt x="407057" y="526654"/>
                  </a:lnTo>
                  <a:lnTo>
                    <a:pt x="443601" y="503973"/>
                  </a:lnTo>
                  <a:lnTo>
                    <a:pt x="476097" y="476097"/>
                  </a:lnTo>
                  <a:lnTo>
                    <a:pt x="503973" y="443601"/>
                  </a:lnTo>
                  <a:lnTo>
                    <a:pt x="526654" y="407057"/>
                  </a:lnTo>
                  <a:lnTo>
                    <a:pt x="543565" y="367042"/>
                  </a:lnTo>
                  <a:lnTo>
                    <a:pt x="554133" y="324129"/>
                  </a:lnTo>
                  <a:lnTo>
                    <a:pt x="557784" y="278891"/>
                  </a:lnTo>
                  <a:lnTo>
                    <a:pt x="554133" y="233654"/>
                  </a:lnTo>
                  <a:lnTo>
                    <a:pt x="543565" y="190741"/>
                  </a:lnTo>
                  <a:lnTo>
                    <a:pt x="526654" y="150726"/>
                  </a:lnTo>
                  <a:lnTo>
                    <a:pt x="503973" y="114182"/>
                  </a:lnTo>
                  <a:lnTo>
                    <a:pt x="476097" y="81686"/>
                  </a:lnTo>
                  <a:lnTo>
                    <a:pt x="443601" y="53810"/>
                  </a:lnTo>
                  <a:lnTo>
                    <a:pt x="407057" y="31129"/>
                  </a:lnTo>
                  <a:lnTo>
                    <a:pt x="367042" y="14218"/>
                  </a:lnTo>
                  <a:lnTo>
                    <a:pt x="324129" y="365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721340" y="1976627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1"/>
                  </a:moveTo>
                  <a:lnTo>
                    <a:pt x="3650" y="233654"/>
                  </a:lnTo>
                  <a:lnTo>
                    <a:pt x="14218" y="190741"/>
                  </a:lnTo>
                  <a:lnTo>
                    <a:pt x="31129" y="150726"/>
                  </a:lnTo>
                  <a:lnTo>
                    <a:pt x="53810" y="114182"/>
                  </a:lnTo>
                  <a:lnTo>
                    <a:pt x="81686" y="81686"/>
                  </a:lnTo>
                  <a:lnTo>
                    <a:pt x="114182" y="53810"/>
                  </a:lnTo>
                  <a:lnTo>
                    <a:pt x="150726" y="31129"/>
                  </a:lnTo>
                  <a:lnTo>
                    <a:pt x="190741" y="14218"/>
                  </a:lnTo>
                  <a:lnTo>
                    <a:pt x="233654" y="3650"/>
                  </a:lnTo>
                  <a:lnTo>
                    <a:pt x="278892" y="0"/>
                  </a:lnTo>
                  <a:lnTo>
                    <a:pt x="324129" y="3650"/>
                  </a:lnTo>
                  <a:lnTo>
                    <a:pt x="367042" y="14218"/>
                  </a:lnTo>
                  <a:lnTo>
                    <a:pt x="407057" y="31129"/>
                  </a:lnTo>
                  <a:lnTo>
                    <a:pt x="443601" y="53810"/>
                  </a:lnTo>
                  <a:lnTo>
                    <a:pt x="476097" y="81686"/>
                  </a:lnTo>
                  <a:lnTo>
                    <a:pt x="503973" y="114182"/>
                  </a:lnTo>
                  <a:lnTo>
                    <a:pt x="526654" y="150726"/>
                  </a:lnTo>
                  <a:lnTo>
                    <a:pt x="543565" y="190741"/>
                  </a:lnTo>
                  <a:lnTo>
                    <a:pt x="554133" y="233654"/>
                  </a:lnTo>
                  <a:lnTo>
                    <a:pt x="557784" y="278891"/>
                  </a:lnTo>
                  <a:lnTo>
                    <a:pt x="554133" y="324129"/>
                  </a:lnTo>
                  <a:lnTo>
                    <a:pt x="543565" y="367042"/>
                  </a:lnTo>
                  <a:lnTo>
                    <a:pt x="526654" y="407057"/>
                  </a:lnTo>
                  <a:lnTo>
                    <a:pt x="503973" y="443601"/>
                  </a:lnTo>
                  <a:lnTo>
                    <a:pt x="476097" y="476097"/>
                  </a:lnTo>
                  <a:lnTo>
                    <a:pt x="443601" y="503973"/>
                  </a:lnTo>
                  <a:lnTo>
                    <a:pt x="407057" y="526654"/>
                  </a:lnTo>
                  <a:lnTo>
                    <a:pt x="367042" y="543565"/>
                  </a:lnTo>
                  <a:lnTo>
                    <a:pt x="324129" y="554133"/>
                  </a:lnTo>
                  <a:lnTo>
                    <a:pt x="278892" y="557783"/>
                  </a:lnTo>
                  <a:lnTo>
                    <a:pt x="233654" y="554133"/>
                  </a:lnTo>
                  <a:lnTo>
                    <a:pt x="190741" y="543565"/>
                  </a:lnTo>
                  <a:lnTo>
                    <a:pt x="150726" y="526654"/>
                  </a:lnTo>
                  <a:lnTo>
                    <a:pt x="114182" y="503973"/>
                  </a:lnTo>
                  <a:lnTo>
                    <a:pt x="81686" y="476097"/>
                  </a:lnTo>
                  <a:lnTo>
                    <a:pt x="53810" y="443601"/>
                  </a:lnTo>
                  <a:lnTo>
                    <a:pt x="31129" y="407057"/>
                  </a:lnTo>
                  <a:lnTo>
                    <a:pt x="14218" y="367042"/>
                  </a:lnTo>
                  <a:lnTo>
                    <a:pt x="3650" y="324129"/>
                  </a:lnTo>
                  <a:lnTo>
                    <a:pt x="0" y="27889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947737" y="2100563"/>
            <a:ext cx="104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8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b="1" spc="-54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622283" y="4205732"/>
            <a:ext cx="662940" cy="619760"/>
            <a:chOff x="8622283" y="4205732"/>
            <a:chExt cx="662940" cy="619760"/>
          </a:xfrm>
        </p:grpSpPr>
        <p:sp>
          <p:nvSpPr>
            <p:cNvPr id="43" name="object 43"/>
            <p:cNvSpPr/>
            <p:nvPr/>
          </p:nvSpPr>
          <p:spPr>
            <a:xfrm>
              <a:off x="8634983" y="4218432"/>
              <a:ext cx="637540" cy="594360"/>
            </a:xfrm>
            <a:custGeom>
              <a:avLst/>
              <a:gdLst/>
              <a:ahLst/>
              <a:cxnLst/>
              <a:rect l="l" t="t" r="r" b="b"/>
              <a:pathLst>
                <a:path w="637540" h="594360">
                  <a:moveTo>
                    <a:pt x="0" y="297180"/>
                  </a:moveTo>
                  <a:lnTo>
                    <a:pt x="3453" y="253266"/>
                  </a:lnTo>
                  <a:lnTo>
                    <a:pt x="13485" y="211352"/>
                  </a:lnTo>
                  <a:lnTo>
                    <a:pt x="29604" y="171898"/>
                  </a:lnTo>
                  <a:lnTo>
                    <a:pt x="51315" y="135364"/>
                  </a:lnTo>
                  <a:lnTo>
                    <a:pt x="78127" y="102210"/>
                  </a:lnTo>
                  <a:lnTo>
                    <a:pt x="109547" y="72895"/>
                  </a:lnTo>
                  <a:lnTo>
                    <a:pt x="145082" y="47879"/>
                  </a:lnTo>
                  <a:lnTo>
                    <a:pt x="184239" y="27621"/>
                  </a:lnTo>
                  <a:lnTo>
                    <a:pt x="226525" y="12582"/>
                  </a:lnTo>
                  <a:lnTo>
                    <a:pt x="271448" y="3222"/>
                  </a:lnTo>
                  <a:lnTo>
                    <a:pt x="318516" y="0"/>
                  </a:lnTo>
                  <a:lnTo>
                    <a:pt x="365583" y="3222"/>
                  </a:lnTo>
                  <a:lnTo>
                    <a:pt x="410506" y="12582"/>
                  </a:lnTo>
                  <a:lnTo>
                    <a:pt x="452792" y="27621"/>
                  </a:lnTo>
                  <a:lnTo>
                    <a:pt x="491949" y="47879"/>
                  </a:lnTo>
                  <a:lnTo>
                    <a:pt x="527484" y="72895"/>
                  </a:lnTo>
                  <a:lnTo>
                    <a:pt x="558904" y="102210"/>
                  </a:lnTo>
                  <a:lnTo>
                    <a:pt x="585716" y="135364"/>
                  </a:lnTo>
                  <a:lnTo>
                    <a:pt x="607427" y="171898"/>
                  </a:lnTo>
                  <a:lnTo>
                    <a:pt x="623546" y="211352"/>
                  </a:lnTo>
                  <a:lnTo>
                    <a:pt x="633578" y="253266"/>
                  </a:lnTo>
                  <a:lnTo>
                    <a:pt x="637032" y="297180"/>
                  </a:lnTo>
                  <a:lnTo>
                    <a:pt x="633578" y="341093"/>
                  </a:lnTo>
                  <a:lnTo>
                    <a:pt x="623546" y="383007"/>
                  </a:lnTo>
                  <a:lnTo>
                    <a:pt x="607427" y="422461"/>
                  </a:lnTo>
                  <a:lnTo>
                    <a:pt x="585716" y="458995"/>
                  </a:lnTo>
                  <a:lnTo>
                    <a:pt x="558904" y="492149"/>
                  </a:lnTo>
                  <a:lnTo>
                    <a:pt x="527484" y="521464"/>
                  </a:lnTo>
                  <a:lnTo>
                    <a:pt x="491949" y="546480"/>
                  </a:lnTo>
                  <a:lnTo>
                    <a:pt x="452792" y="566738"/>
                  </a:lnTo>
                  <a:lnTo>
                    <a:pt x="410506" y="581777"/>
                  </a:lnTo>
                  <a:lnTo>
                    <a:pt x="365583" y="591137"/>
                  </a:lnTo>
                  <a:lnTo>
                    <a:pt x="318516" y="594360"/>
                  </a:lnTo>
                  <a:lnTo>
                    <a:pt x="271448" y="591137"/>
                  </a:lnTo>
                  <a:lnTo>
                    <a:pt x="226525" y="581777"/>
                  </a:lnTo>
                  <a:lnTo>
                    <a:pt x="184239" y="566738"/>
                  </a:lnTo>
                  <a:lnTo>
                    <a:pt x="145082" y="546480"/>
                  </a:lnTo>
                  <a:lnTo>
                    <a:pt x="109547" y="521464"/>
                  </a:lnTo>
                  <a:lnTo>
                    <a:pt x="78127" y="492149"/>
                  </a:lnTo>
                  <a:lnTo>
                    <a:pt x="51315" y="458995"/>
                  </a:lnTo>
                  <a:lnTo>
                    <a:pt x="29604" y="422461"/>
                  </a:lnTo>
                  <a:lnTo>
                    <a:pt x="13485" y="383007"/>
                  </a:lnTo>
                  <a:lnTo>
                    <a:pt x="3453" y="341093"/>
                  </a:lnTo>
                  <a:lnTo>
                    <a:pt x="0" y="29718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682227" y="4238244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233654" y="3650"/>
                  </a:lnTo>
                  <a:lnTo>
                    <a:pt x="190741" y="14218"/>
                  </a:lnTo>
                  <a:lnTo>
                    <a:pt x="150726" y="31129"/>
                  </a:lnTo>
                  <a:lnTo>
                    <a:pt x="114182" y="53810"/>
                  </a:lnTo>
                  <a:lnTo>
                    <a:pt x="81686" y="81686"/>
                  </a:lnTo>
                  <a:lnTo>
                    <a:pt x="53810" y="114182"/>
                  </a:lnTo>
                  <a:lnTo>
                    <a:pt x="31129" y="150726"/>
                  </a:lnTo>
                  <a:lnTo>
                    <a:pt x="14218" y="190741"/>
                  </a:lnTo>
                  <a:lnTo>
                    <a:pt x="3650" y="233654"/>
                  </a:lnTo>
                  <a:lnTo>
                    <a:pt x="0" y="278891"/>
                  </a:lnTo>
                  <a:lnTo>
                    <a:pt x="3650" y="324129"/>
                  </a:lnTo>
                  <a:lnTo>
                    <a:pt x="14218" y="367042"/>
                  </a:lnTo>
                  <a:lnTo>
                    <a:pt x="31129" y="407057"/>
                  </a:lnTo>
                  <a:lnTo>
                    <a:pt x="53810" y="443601"/>
                  </a:lnTo>
                  <a:lnTo>
                    <a:pt x="81686" y="476097"/>
                  </a:lnTo>
                  <a:lnTo>
                    <a:pt x="114182" y="503973"/>
                  </a:lnTo>
                  <a:lnTo>
                    <a:pt x="150726" y="526654"/>
                  </a:lnTo>
                  <a:lnTo>
                    <a:pt x="190741" y="543565"/>
                  </a:lnTo>
                  <a:lnTo>
                    <a:pt x="233654" y="554133"/>
                  </a:lnTo>
                  <a:lnTo>
                    <a:pt x="278892" y="557783"/>
                  </a:lnTo>
                  <a:lnTo>
                    <a:pt x="324129" y="554133"/>
                  </a:lnTo>
                  <a:lnTo>
                    <a:pt x="367042" y="543565"/>
                  </a:lnTo>
                  <a:lnTo>
                    <a:pt x="407057" y="526654"/>
                  </a:lnTo>
                  <a:lnTo>
                    <a:pt x="443601" y="503973"/>
                  </a:lnTo>
                  <a:lnTo>
                    <a:pt x="476097" y="476097"/>
                  </a:lnTo>
                  <a:lnTo>
                    <a:pt x="503973" y="443601"/>
                  </a:lnTo>
                  <a:lnTo>
                    <a:pt x="526654" y="407057"/>
                  </a:lnTo>
                  <a:lnTo>
                    <a:pt x="543565" y="367042"/>
                  </a:lnTo>
                  <a:lnTo>
                    <a:pt x="554133" y="324129"/>
                  </a:lnTo>
                  <a:lnTo>
                    <a:pt x="557784" y="278891"/>
                  </a:lnTo>
                  <a:lnTo>
                    <a:pt x="554133" y="233654"/>
                  </a:lnTo>
                  <a:lnTo>
                    <a:pt x="543565" y="190741"/>
                  </a:lnTo>
                  <a:lnTo>
                    <a:pt x="526654" y="150726"/>
                  </a:lnTo>
                  <a:lnTo>
                    <a:pt x="503973" y="114182"/>
                  </a:lnTo>
                  <a:lnTo>
                    <a:pt x="476097" y="81686"/>
                  </a:lnTo>
                  <a:lnTo>
                    <a:pt x="443601" y="53810"/>
                  </a:lnTo>
                  <a:lnTo>
                    <a:pt x="407057" y="31129"/>
                  </a:lnTo>
                  <a:lnTo>
                    <a:pt x="367042" y="14218"/>
                  </a:lnTo>
                  <a:lnTo>
                    <a:pt x="324129" y="365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82227" y="4238244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1"/>
                  </a:moveTo>
                  <a:lnTo>
                    <a:pt x="3650" y="233654"/>
                  </a:lnTo>
                  <a:lnTo>
                    <a:pt x="14218" y="190741"/>
                  </a:lnTo>
                  <a:lnTo>
                    <a:pt x="31129" y="150726"/>
                  </a:lnTo>
                  <a:lnTo>
                    <a:pt x="53810" y="114182"/>
                  </a:lnTo>
                  <a:lnTo>
                    <a:pt x="81686" y="81686"/>
                  </a:lnTo>
                  <a:lnTo>
                    <a:pt x="114182" y="53810"/>
                  </a:lnTo>
                  <a:lnTo>
                    <a:pt x="150726" y="31129"/>
                  </a:lnTo>
                  <a:lnTo>
                    <a:pt x="190741" y="14218"/>
                  </a:lnTo>
                  <a:lnTo>
                    <a:pt x="233654" y="3650"/>
                  </a:lnTo>
                  <a:lnTo>
                    <a:pt x="278892" y="0"/>
                  </a:lnTo>
                  <a:lnTo>
                    <a:pt x="324129" y="3650"/>
                  </a:lnTo>
                  <a:lnTo>
                    <a:pt x="367042" y="14218"/>
                  </a:lnTo>
                  <a:lnTo>
                    <a:pt x="407057" y="31129"/>
                  </a:lnTo>
                  <a:lnTo>
                    <a:pt x="443601" y="53810"/>
                  </a:lnTo>
                  <a:lnTo>
                    <a:pt x="476097" y="81686"/>
                  </a:lnTo>
                  <a:lnTo>
                    <a:pt x="503973" y="114182"/>
                  </a:lnTo>
                  <a:lnTo>
                    <a:pt x="526654" y="150726"/>
                  </a:lnTo>
                  <a:lnTo>
                    <a:pt x="543565" y="190741"/>
                  </a:lnTo>
                  <a:lnTo>
                    <a:pt x="554133" y="233654"/>
                  </a:lnTo>
                  <a:lnTo>
                    <a:pt x="557784" y="278891"/>
                  </a:lnTo>
                  <a:lnTo>
                    <a:pt x="554133" y="324129"/>
                  </a:lnTo>
                  <a:lnTo>
                    <a:pt x="543565" y="367042"/>
                  </a:lnTo>
                  <a:lnTo>
                    <a:pt x="526654" y="407057"/>
                  </a:lnTo>
                  <a:lnTo>
                    <a:pt x="503973" y="443601"/>
                  </a:lnTo>
                  <a:lnTo>
                    <a:pt x="476097" y="476097"/>
                  </a:lnTo>
                  <a:lnTo>
                    <a:pt x="443601" y="503973"/>
                  </a:lnTo>
                  <a:lnTo>
                    <a:pt x="407057" y="526654"/>
                  </a:lnTo>
                  <a:lnTo>
                    <a:pt x="367042" y="543565"/>
                  </a:lnTo>
                  <a:lnTo>
                    <a:pt x="324129" y="554133"/>
                  </a:lnTo>
                  <a:lnTo>
                    <a:pt x="278892" y="557783"/>
                  </a:lnTo>
                  <a:lnTo>
                    <a:pt x="233654" y="554133"/>
                  </a:lnTo>
                  <a:lnTo>
                    <a:pt x="190741" y="543565"/>
                  </a:lnTo>
                  <a:lnTo>
                    <a:pt x="150726" y="526654"/>
                  </a:lnTo>
                  <a:lnTo>
                    <a:pt x="114182" y="503973"/>
                  </a:lnTo>
                  <a:lnTo>
                    <a:pt x="81686" y="476097"/>
                  </a:lnTo>
                  <a:lnTo>
                    <a:pt x="53810" y="443601"/>
                  </a:lnTo>
                  <a:lnTo>
                    <a:pt x="31129" y="407057"/>
                  </a:lnTo>
                  <a:lnTo>
                    <a:pt x="14218" y="367042"/>
                  </a:lnTo>
                  <a:lnTo>
                    <a:pt x="3650" y="324129"/>
                  </a:lnTo>
                  <a:lnTo>
                    <a:pt x="0" y="27889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418835" y="1941067"/>
            <a:ext cx="662940" cy="621665"/>
            <a:chOff x="5418835" y="1941067"/>
            <a:chExt cx="662940" cy="621665"/>
          </a:xfrm>
        </p:grpSpPr>
        <p:sp>
          <p:nvSpPr>
            <p:cNvPr id="47" name="object 47"/>
            <p:cNvSpPr/>
            <p:nvPr/>
          </p:nvSpPr>
          <p:spPr>
            <a:xfrm>
              <a:off x="5431535" y="1953767"/>
              <a:ext cx="637540" cy="594360"/>
            </a:xfrm>
            <a:custGeom>
              <a:avLst/>
              <a:gdLst/>
              <a:ahLst/>
              <a:cxnLst/>
              <a:rect l="l" t="t" r="r" b="b"/>
              <a:pathLst>
                <a:path w="637539" h="594360">
                  <a:moveTo>
                    <a:pt x="0" y="297179"/>
                  </a:moveTo>
                  <a:lnTo>
                    <a:pt x="3453" y="253266"/>
                  </a:lnTo>
                  <a:lnTo>
                    <a:pt x="13485" y="211352"/>
                  </a:lnTo>
                  <a:lnTo>
                    <a:pt x="29604" y="171898"/>
                  </a:lnTo>
                  <a:lnTo>
                    <a:pt x="51315" y="135364"/>
                  </a:lnTo>
                  <a:lnTo>
                    <a:pt x="78127" y="102210"/>
                  </a:lnTo>
                  <a:lnTo>
                    <a:pt x="109547" y="72895"/>
                  </a:lnTo>
                  <a:lnTo>
                    <a:pt x="145082" y="47879"/>
                  </a:lnTo>
                  <a:lnTo>
                    <a:pt x="184239" y="27621"/>
                  </a:lnTo>
                  <a:lnTo>
                    <a:pt x="226525" y="12582"/>
                  </a:lnTo>
                  <a:lnTo>
                    <a:pt x="271448" y="3222"/>
                  </a:lnTo>
                  <a:lnTo>
                    <a:pt x="318516" y="0"/>
                  </a:lnTo>
                  <a:lnTo>
                    <a:pt x="365583" y="3222"/>
                  </a:lnTo>
                  <a:lnTo>
                    <a:pt x="410506" y="12582"/>
                  </a:lnTo>
                  <a:lnTo>
                    <a:pt x="452792" y="27621"/>
                  </a:lnTo>
                  <a:lnTo>
                    <a:pt x="491949" y="47879"/>
                  </a:lnTo>
                  <a:lnTo>
                    <a:pt x="527484" y="72895"/>
                  </a:lnTo>
                  <a:lnTo>
                    <a:pt x="558904" y="102210"/>
                  </a:lnTo>
                  <a:lnTo>
                    <a:pt x="585716" y="135364"/>
                  </a:lnTo>
                  <a:lnTo>
                    <a:pt x="607427" y="171898"/>
                  </a:lnTo>
                  <a:lnTo>
                    <a:pt x="623546" y="211352"/>
                  </a:lnTo>
                  <a:lnTo>
                    <a:pt x="633578" y="253266"/>
                  </a:lnTo>
                  <a:lnTo>
                    <a:pt x="637032" y="297179"/>
                  </a:lnTo>
                  <a:lnTo>
                    <a:pt x="633578" y="341093"/>
                  </a:lnTo>
                  <a:lnTo>
                    <a:pt x="623546" y="383007"/>
                  </a:lnTo>
                  <a:lnTo>
                    <a:pt x="607427" y="422461"/>
                  </a:lnTo>
                  <a:lnTo>
                    <a:pt x="585716" y="458995"/>
                  </a:lnTo>
                  <a:lnTo>
                    <a:pt x="558904" y="492149"/>
                  </a:lnTo>
                  <a:lnTo>
                    <a:pt x="527484" y="521464"/>
                  </a:lnTo>
                  <a:lnTo>
                    <a:pt x="491949" y="546480"/>
                  </a:lnTo>
                  <a:lnTo>
                    <a:pt x="452792" y="566738"/>
                  </a:lnTo>
                  <a:lnTo>
                    <a:pt x="410506" y="581777"/>
                  </a:lnTo>
                  <a:lnTo>
                    <a:pt x="365583" y="591137"/>
                  </a:lnTo>
                  <a:lnTo>
                    <a:pt x="318516" y="594359"/>
                  </a:lnTo>
                  <a:lnTo>
                    <a:pt x="271448" y="591137"/>
                  </a:lnTo>
                  <a:lnTo>
                    <a:pt x="226525" y="581777"/>
                  </a:lnTo>
                  <a:lnTo>
                    <a:pt x="184239" y="566738"/>
                  </a:lnTo>
                  <a:lnTo>
                    <a:pt x="145082" y="546480"/>
                  </a:lnTo>
                  <a:lnTo>
                    <a:pt x="109547" y="521464"/>
                  </a:lnTo>
                  <a:lnTo>
                    <a:pt x="78127" y="492149"/>
                  </a:lnTo>
                  <a:lnTo>
                    <a:pt x="51315" y="458995"/>
                  </a:lnTo>
                  <a:lnTo>
                    <a:pt x="29604" y="422461"/>
                  </a:lnTo>
                  <a:lnTo>
                    <a:pt x="13485" y="383007"/>
                  </a:lnTo>
                  <a:lnTo>
                    <a:pt x="3453" y="341093"/>
                  </a:lnTo>
                  <a:lnTo>
                    <a:pt x="0" y="297179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72683" y="1985771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78892" y="0"/>
                  </a:moveTo>
                  <a:lnTo>
                    <a:pt x="233654" y="3650"/>
                  </a:lnTo>
                  <a:lnTo>
                    <a:pt x="190741" y="14218"/>
                  </a:lnTo>
                  <a:lnTo>
                    <a:pt x="150726" y="31129"/>
                  </a:lnTo>
                  <a:lnTo>
                    <a:pt x="114182" y="53810"/>
                  </a:lnTo>
                  <a:lnTo>
                    <a:pt x="81686" y="81686"/>
                  </a:lnTo>
                  <a:lnTo>
                    <a:pt x="53810" y="114182"/>
                  </a:lnTo>
                  <a:lnTo>
                    <a:pt x="31129" y="150726"/>
                  </a:lnTo>
                  <a:lnTo>
                    <a:pt x="14218" y="190741"/>
                  </a:lnTo>
                  <a:lnTo>
                    <a:pt x="3650" y="233654"/>
                  </a:lnTo>
                  <a:lnTo>
                    <a:pt x="0" y="278891"/>
                  </a:lnTo>
                  <a:lnTo>
                    <a:pt x="3650" y="324129"/>
                  </a:lnTo>
                  <a:lnTo>
                    <a:pt x="14218" y="367042"/>
                  </a:lnTo>
                  <a:lnTo>
                    <a:pt x="31129" y="407057"/>
                  </a:lnTo>
                  <a:lnTo>
                    <a:pt x="53810" y="443601"/>
                  </a:lnTo>
                  <a:lnTo>
                    <a:pt x="81686" y="476097"/>
                  </a:lnTo>
                  <a:lnTo>
                    <a:pt x="114182" y="503973"/>
                  </a:lnTo>
                  <a:lnTo>
                    <a:pt x="150726" y="526654"/>
                  </a:lnTo>
                  <a:lnTo>
                    <a:pt x="190741" y="543565"/>
                  </a:lnTo>
                  <a:lnTo>
                    <a:pt x="233654" y="554133"/>
                  </a:lnTo>
                  <a:lnTo>
                    <a:pt x="278892" y="557783"/>
                  </a:lnTo>
                  <a:lnTo>
                    <a:pt x="324129" y="554133"/>
                  </a:lnTo>
                  <a:lnTo>
                    <a:pt x="367042" y="543565"/>
                  </a:lnTo>
                  <a:lnTo>
                    <a:pt x="407057" y="526654"/>
                  </a:lnTo>
                  <a:lnTo>
                    <a:pt x="443601" y="503973"/>
                  </a:lnTo>
                  <a:lnTo>
                    <a:pt x="476097" y="476097"/>
                  </a:lnTo>
                  <a:lnTo>
                    <a:pt x="503973" y="443601"/>
                  </a:lnTo>
                  <a:lnTo>
                    <a:pt x="526654" y="407057"/>
                  </a:lnTo>
                  <a:lnTo>
                    <a:pt x="543565" y="367042"/>
                  </a:lnTo>
                  <a:lnTo>
                    <a:pt x="554133" y="324129"/>
                  </a:lnTo>
                  <a:lnTo>
                    <a:pt x="557784" y="278891"/>
                  </a:lnTo>
                  <a:lnTo>
                    <a:pt x="554133" y="233654"/>
                  </a:lnTo>
                  <a:lnTo>
                    <a:pt x="543565" y="190741"/>
                  </a:lnTo>
                  <a:lnTo>
                    <a:pt x="526654" y="150726"/>
                  </a:lnTo>
                  <a:lnTo>
                    <a:pt x="503973" y="114182"/>
                  </a:lnTo>
                  <a:lnTo>
                    <a:pt x="476097" y="81686"/>
                  </a:lnTo>
                  <a:lnTo>
                    <a:pt x="443601" y="53810"/>
                  </a:lnTo>
                  <a:lnTo>
                    <a:pt x="407057" y="31129"/>
                  </a:lnTo>
                  <a:lnTo>
                    <a:pt x="367042" y="14218"/>
                  </a:lnTo>
                  <a:lnTo>
                    <a:pt x="324129" y="365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72683" y="1985771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0" y="278891"/>
                  </a:moveTo>
                  <a:lnTo>
                    <a:pt x="3650" y="233654"/>
                  </a:lnTo>
                  <a:lnTo>
                    <a:pt x="14218" y="190741"/>
                  </a:lnTo>
                  <a:lnTo>
                    <a:pt x="31129" y="150726"/>
                  </a:lnTo>
                  <a:lnTo>
                    <a:pt x="53810" y="114182"/>
                  </a:lnTo>
                  <a:lnTo>
                    <a:pt x="81686" y="81686"/>
                  </a:lnTo>
                  <a:lnTo>
                    <a:pt x="114182" y="53810"/>
                  </a:lnTo>
                  <a:lnTo>
                    <a:pt x="150726" y="31129"/>
                  </a:lnTo>
                  <a:lnTo>
                    <a:pt x="190741" y="14218"/>
                  </a:lnTo>
                  <a:lnTo>
                    <a:pt x="233654" y="3650"/>
                  </a:lnTo>
                  <a:lnTo>
                    <a:pt x="278892" y="0"/>
                  </a:lnTo>
                  <a:lnTo>
                    <a:pt x="324129" y="3650"/>
                  </a:lnTo>
                  <a:lnTo>
                    <a:pt x="367042" y="14218"/>
                  </a:lnTo>
                  <a:lnTo>
                    <a:pt x="407057" y="31129"/>
                  </a:lnTo>
                  <a:lnTo>
                    <a:pt x="443601" y="53810"/>
                  </a:lnTo>
                  <a:lnTo>
                    <a:pt x="476097" y="81686"/>
                  </a:lnTo>
                  <a:lnTo>
                    <a:pt x="503973" y="114182"/>
                  </a:lnTo>
                  <a:lnTo>
                    <a:pt x="526654" y="150726"/>
                  </a:lnTo>
                  <a:lnTo>
                    <a:pt x="543565" y="190741"/>
                  </a:lnTo>
                  <a:lnTo>
                    <a:pt x="554133" y="233654"/>
                  </a:lnTo>
                  <a:lnTo>
                    <a:pt x="557784" y="278891"/>
                  </a:lnTo>
                  <a:lnTo>
                    <a:pt x="554133" y="324129"/>
                  </a:lnTo>
                  <a:lnTo>
                    <a:pt x="543565" y="367042"/>
                  </a:lnTo>
                  <a:lnTo>
                    <a:pt x="526654" y="407057"/>
                  </a:lnTo>
                  <a:lnTo>
                    <a:pt x="503973" y="443601"/>
                  </a:lnTo>
                  <a:lnTo>
                    <a:pt x="476097" y="476097"/>
                  </a:lnTo>
                  <a:lnTo>
                    <a:pt x="443601" y="503973"/>
                  </a:lnTo>
                  <a:lnTo>
                    <a:pt x="407057" y="526654"/>
                  </a:lnTo>
                  <a:lnTo>
                    <a:pt x="367042" y="543565"/>
                  </a:lnTo>
                  <a:lnTo>
                    <a:pt x="324129" y="554133"/>
                  </a:lnTo>
                  <a:lnTo>
                    <a:pt x="278892" y="557783"/>
                  </a:lnTo>
                  <a:lnTo>
                    <a:pt x="233654" y="554133"/>
                  </a:lnTo>
                  <a:lnTo>
                    <a:pt x="190741" y="543565"/>
                  </a:lnTo>
                  <a:lnTo>
                    <a:pt x="150726" y="526654"/>
                  </a:lnTo>
                  <a:lnTo>
                    <a:pt x="114182" y="503973"/>
                  </a:lnTo>
                  <a:lnTo>
                    <a:pt x="81686" y="476097"/>
                  </a:lnTo>
                  <a:lnTo>
                    <a:pt x="53810" y="443601"/>
                  </a:lnTo>
                  <a:lnTo>
                    <a:pt x="31129" y="407057"/>
                  </a:lnTo>
                  <a:lnTo>
                    <a:pt x="14218" y="367042"/>
                  </a:lnTo>
                  <a:lnTo>
                    <a:pt x="3650" y="324129"/>
                  </a:lnTo>
                  <a:lnTo>
                    <a:pt x="0" y="27889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5427979" y="4236211"/>
            <a:ext cx="662940" cy="622935"/>
            <a:chOff x="5427979" y="4236211"/>
            <a:chExt cx="662940" cy="622935"/>
          </a:xfrm>
        </p:grpSpPr>
        <p:sp>
          <p:nvSpPr>
            <p:cNvPr id="51" name="object 51"/>
            <p:cNvSpPr/>
            <p:nvPr/>
          </p:nvSpPr>
          <p:spPr>
            <a:xfrm>
              <a:off x="5440679" y="4248911"/>
              <a:ext cx="637540" cy="597535"/>
            </a:xfrm>
            <a:custGeom>
              <a:avLst/>
              <a:gdLst/>
              <a:ahLst/>
              <a:cxnLst/>
              <a:rect l="l" t="t" r="r" b="b"/>
              <a:pathLst>
                <a:path w="637539" h="597535">
                  <a:moveTo>
                    <a:pt x="0" y="298704"/>
                  </a:moveTo>
                  <a:lnTo>
                    <a:pt x="3453" y="254562"/>
                  </a:lnTo>
                  <a:lnTo>
                    <a:pt x="13485" y="212433"/>
                  </a:lnTo>
                  <a:lnTo>
                    <a:pt x="29604" y="172776"/>
                  </a:lnTo>
                  <a:lnTo>
                    <a:pt x="51315" y="136055"/>
                  </a:lnTo>
                  <a:lnTo>
                    <a:pt x="78127" y="102730"/>
                  </a:lnTo>
                  <a:lnTo>
                    <a:pt x="109547" y="73265"/>
                  </a:lnTo>
                  <a:lnTo>
                    <a:pt x="145082" y="48122"/>
                  </a:lnTo>
                  <a:lnTo>
                    <a:pt x="184239" y="27761"/>
                  </a:lnTo>
                  <a:lnTo>
                    <a:pt x="226525" y="12646"/>
                  </a:lnTo>
                  <a:lnTo>
                    <a:pt x="271448" y="3238"/>
                  </a:lnTo>
                  <a:lnTo>
                    <a:pt x="318516" y="0"/>
                  </a:lnTo>
                  <a:lnTo>
                    <a:pt x="365583" y="3238"/>
                  </a:lnTo>
                  <a:lnTo>
                    <a:pt x="410506" y="12646"/>
                  </a:lnTo>
                  <a:lnTo>
                    <a:pt x="452792" y="27761"/>
                  </a:lnTo>
                  <a:lnTo>
                    <a:pt x="491949" y="48122"/>
                  </a:lnTo>
                  <a:lnTo>
                    <a:pt x="527484" y="73265"/>
                  </a:lnTo>
                  <a:lnTo>
                    <a:pt x="558904" y="102730"/>
                  </a:lnTo>
                  <a:lnTo>
                    <a:pt x="585716" y="136055"/>
                  </a:lnTo>
                  <a:lnTo>
                    <a:pt x="607427" y="172776"/>
                  </a:lnTo>
                  <a:lnTo>
                    <a:pt x="623546" y="212433"/>
                  </a:lnTo>
                  <a:lnTo>
                    <a:pt x="633578" y="254562"/>
                  </a:lnTo>
                  <a:lnTo>
                    <a:pt x="637032" y="298704"/>
                  </a:lnTo>
                  <a:lnTo>
                    <a:pt x="633578" y="342845"/>
                  </a:lnTo>
                  <a:lnTo>
                    <a:pt x="623546" y="384974"/>
                  </a:lnTo>
                  <a:lnTo>
                    <a:pt x="607427" y="424631"/>
                  </a:lnTo>
                  <a:lnTo>
                    <a:pt x="585716" y="461352"/>
                  </a:lnTo>
                  <a:lnTo>
                    <a:pt x="558904" y="494677"/>
                  </a:lnTo>
                  <a:lnTo>
                    <a:pt x="527484" y="524142"/>
                  </a:lnTo>
                  <a:lnTo>
                    <a:pt x="491949" y="549285"/>
                  </a:lnTo>
                  <a:lnTo>
                    <a:pt x="452792" y="569646"/>
                  </a:lnTo>
                  <a:lnTo>
                    <a:pt x="410506" y="584761"/>
                  </a:lnTo>
                  <a:lnTo>
                    <a:pt x="365583" y="594169"/>
                  </a:lnTo>
                  <a:lnTo>
                    <a:pt x="318516" y="597408"/>
                  </a:lnTo>
                  <a:lnTo>
                    <a:pt x="271448" y="594169"/>
                  </a:lnTo>
                  <a:lnTo>
                    <a:pt x="226525" y="584761"/>
                  </a:lnTo>
                  <a:lnTo>
                    <a:pt x="184239" y="569646"/>
                  </a:lnTo>
                  <a:lnTo>
                    <a:pt x="145082" y="549285"/>
                  </a:lnTo>
                  <a:lnTo>
                    <a:pt x="109547" y="524142"/>
                  </a:lnTo>
                  <a:lnTo>
                    <a:pt x="78127" y="494677"/>
                  </a:lnTo>
                  <a:lnTo>
                    <a:pt x="51315" y="461352"/>
                  </a:lnTo>
                  <a:lnTo>
                    <a:pt x="29604" y="424631"/>
                  </a:lnTo>
                  <a:lnTo>
                    <a:pt x="13485" y="384974"/>
                  </a:lnTo>
                  <a:lnTo>
                    <a:pt x="3453" y="342845"/>
                  </a:lnTo>
                  <a:lnTo>
                    <a:pt x="0" y="29870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84875" y="4271771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78892" y="0"/>
                  </a:moveTo>
                  <a:lnTo>
                    <a:pt x="233654" y="3650"/>
                  </a:lnTo>
                  <a:lnTo>
                    <a:pt x="190741" y="14218"/>
                  </a:lnTo>
                  <a:lnTo>
                    <a:pt x="150726" y="31129"/>
                  </a:lnTo>
                  <a:lnTo>
                    <a:pt x="114182" y="53810"/>
                  </a:lnTo>
                  <a:lnTo>
                    <a:pt x="81686" y="81686"/>
                  </a:lnTo>
                  <a:lnTo>
                    <a:pt x="53810" y="114182"/>
                  </a:lnTo>
                  <a:lnTo>
                    <a:pt x="31129" y="150726"/>
                  </a:lnTo>
                  <a:lnTo>
                    <a:pt x="14218" y="190741"/>
                  </a:lnTo>
                  <a:lnTo>
                    <a:pt x="3650" y="233654"/>
                  </a:lnTo>
                  <a:lnTo>
                    <a:pt x="0" y="278891"/>
                  </a:lnTo>
                  <a:lnTo>
                    <a:pt x="3650" y="324129"/>
                  </a:lnTo>
                  <a:lnTo>
                    <a:pt x="14218" y="367042"/>
                  </a:lnTo>
                  <a:lnTo>
                    <a:pt x="31129" y="407057"/>
                  </a:lnTo>
                  <a:lnTo>
                    <a:pt x="53810" y="443601"/>
                  </a:lnTo>
                  <a:lnTo>
                    <a:pt x="81686" y="476097"/>
                  </a:lnTo>
                  <a:lnTo>
                    <a:pt x="114182" y="503973"/>
                  </a:lnTo>
                  <a:lnTo>
                    <a:pt x="150726" y="526654"/>
                  </a:lnTo>
                  <a:lnTo>
                    <a:pt x="190741" y="543565"/>
                  </a:lnTo>
                  <a:lnTo>
                    <a:pt x="233654" y="554133"/>
                  </a:lnTo>
                  <a:lnTo>
                    <a:pt x="278892" y="557783"/>
                  </a:lnTo>
                  <a:lnTo>
                    <a:pt x="324129" y="554133"/>
                  </a:lnTo>
                  <a:lnTo>
                    <a:pt x="367042" y="543565"/>
                  </a:lnTo>
                  <a:lnTo>
                    <a:pt x="407057" y="526654"/>
                  </a:lnTo>
                  <a:lnTo>
                    <a:pt x="443601" y="503973"/>
                  </a:lnTo>
                  <a:lnTo>
                    <a:pt x="476097" y="476097"/>
                  </a:lnTo>
                  <a:lnTo>
                    <a:pt x="503973" y="443601"/>
                  </a:lnTo>
                  <a:lnTo>
                    <a:pt x="526654" y="407057"/>
                  </a:lnTo>
                  <a:lnTo>
                    <a:pt x="543565" y="367042"/>
                  </a:lnTo>
                  <a:lnTo>
                    <a:pt x="554133" y="324129"/>
                  </a:lnTo>
                  <a:lnTo>
                    <a:pt x="557784" y="278891"/>
                  </a:lnTo>
                  <a:lnTo>
                    <a:pt x="554133" y="233654"/>
                  </a:lnTo>
                  <a:lnTo>
                    <a:pt x="543565" y="190741"/>
                  </a:lnTo>
                  <a:lnTo>
                    <a:pt x="526654" y="150726"/>
                  </a:lnTo>
                  <a:lnTo>
                    <a:pt x="503973" y="114182"/>
                  </a:lnTo>
                  <a:lnTo>
                    <a:pt x="476097" y="81686"/>
                  </a:lnTo>
                  <a:lnTo>
                    <a:pt x="443601" y="53810"/>
                  </a:lnTo>
                  <a:lnTo>
                    <a:pt x="407057" y="31129"/>
                  </a:lnTo>
                  <a:lnTo>
                    <a:pt x="367042" y="14218"/>
                  </a:lnTo>
                  <a:lnTo>
                    <a:pt x="324129" y="365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84875" y="4271771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0" y="278891"/>
                  </a:moveTo>
                  <a:lnTo>
                    <a:pt x="3650" y="233654"/>
                  </a:lnTo>
                  <a:lnTo>
                    <a:pt x="14218" y="190741"/>
                  </a:lnTo>
                  <a:lnTo>
                    <a:pt x="31129" y="150726"/>
                  </a:lnTo>
                  <a:lnTo>
                    <a:pt x="53810" y="114182"/>
                  </a:lnTo>
                  <a:lnTo>
                    <a:pt x="81686" y="81686"/>
                  </a:lnTo>
                  <a:lnTo>
                    <a:pt x="114182" y="53810"/>
                  </a:lnTo>
                  <a:lnTo>
                    <a:pt x="150726" y="31129"/>
                  </a:lnTo>
                  <a:lnTo>
                    <a:pt x="190741" y="14218"/>
                  </a:lnTo>
                  <a:lnTo>
                    <a:pt x="233654" y="3650"/>
                  </a:lnTo>
                  <a:lnTo>
                    <a:pt x="278892" y="0"/>
                  </a:lnTo>
                  <a:lnTo>
                    <a:pt x="324129" y="3650"/>
                  </a:lnTo>
                  <a:lnTo>
                    <a:pt x="367042" y="14218"/>
                  </a:lnTo>
                  <a:lnTo>
                    <a:pt x="407057" y="31129"/>
                  </a:lnTo>
                  <a:lnTo>
                    <a:pt x="443601" y="53810"/>
                  </a:lnTo>
                  <a:lnTo>
                    <a:pt x="476097" y="81686"/>
                  </a:lnTo>
                  <a:lnTo>
                    <a:pt x="503973" y="114182"/>
                  </a:lnTo>
                  <a:lnTo>
                    <a:pt x="526654" y="150726"/>
                  </a:lnTo>
                  <a:lnTo>
                    <a:pt x="543565" y="190741"/>
                  </a:lnTo>
                  <a:lnTo>
                    <a:pt x="554133" y="233654"/>
                  </a:lnTo>
                  <a:lnTo>
                    <a:pt x="557784" y="278891"/>
                  </a:lnTo>
                  <a:lnTo>
                    <a:pt x="554133" y="324129"/>
                  </a:lnTo>
                  <a:lnTo>
                    <a:pt x="543565" y="367042"/>
                  </a:lnTo>
                  <a:lnTo>
                    <a:pt x="526654" y="407057"/>
                  </a:lnTo>
                  <a:lnTo>
                    <a:pt x="503973" y="443601"/>
                  </a:lnTo>
                  <a:lnTo>
                    <a:pt x="476097" y="476097"/>
                  </a:lnTo>
                  <a:lnTo>
                    <a:pt x="443601" y="503973"/>
                  </a:lnTo>
                  <a:lnTo>
                    <a:pt x="407057" y="526654"/>
                  </a:lnTo>
                  <a:lnTo>
                    <a:pt x="367042" y="543565"/>
                  </a:lnTo>
                  <a:lnTo>
                    <a:pt x="324129" y="554133"/>
                  </a:lnTo>
                  <a:lnTo>
                    <a:pt x="278892" y="557783"/>
                  </a:lnTo>
                  <a:lnTo>
                    <a:pt x="233654" y="554133"/>
                  </a:lnTo>
                  <a:lnTo>
                    <a:pt x="190741" y="543565"/>
                  </a:lnTo>
                  <a:lnTo>
                    <a:pt x="150726" y="526654"/>
                  </a:lnTo>
                  <a:lnTo>
                    <a:pt x="114182" y="503973"/>
                  </a:lnTo>
                  <a:lnTo>
                    <a:pt x="81686" y="476097"/>
                  </a:lnTo>
                  <a:lnTo>
                    <a:pt x="53810" y="443601"/>
                  </a:lnTo>
                  <a:lnTo>
                    <a:pt x="31129" y="407057"/>
                  </a:lnTo>
                  <a:lnTo>
                    <a:pt x="14218" y="367042"/>
                  </a:lnTo>
                  <a:lnTo>
                    <a:pt x="3650" y="324129"/>
                  </a:lnTo>
                  <a:lnTo>
                    <a:pt x="0" y="27889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529332" y="1941067"/>
            <a:ext cx="662940" cy="619760"/>
            <a:chOff x="2529332" y="1941067"/>
            <a:chExt cx="662940" cy="619760"/>
          </a:xfrm>
        </p:grpSpPr>
        <p:sp>
          <p:nvSpPr>
            <p:cNvPr id="55" name="object 55"/>
            <p:cNvSpPr/>
            <p:nvPr/>
          </p:nvSpPr>
          <p:spPr>
            <a:xfrm>
              <a:off x="2542032" y="1953767"/>
              <a:ext cx="637540" cy="594360"/>
            </a:xfrm>
            <a:custGeom>
              <a:avLst/>
              <a:gdLst/>
              <a:ahLst/>
              <a:cxnLst/>
              <a:rect l="l" t="t" r="r" b="b"/>
              <a:pathLst>
                <a:path w="637539" h="594360">
                  <a:moveTo>
                    <a:pt x="0" y="297179"/>
                  </a:moveTo>
                  <a:lnTo>
                    <a:pt x="3453" y="253266"/>
                  </a:lnTo>
                  <a:lnTo>
                    <a:pt x="13485" y="211352"/>
                  </a:lnTo>
                  <a:lnTo>
                    <a:pt x="29604" y="171898"/>
                  </a:lnTo>
                  <a:lnTo>
                    <a:pt x="51315" y="135364"/>
                  </a:lnTo>
                  <a:lnTo>
                    <a:pt x="78127" y="102210"/>
                  </a:lnTo>
                  <a:lnTo>
                    <a:pt x="109547" y="72895"/>
                  </a:lnTo>
                  <a:lnTo>
                    <a:pt x="145082" y="47879"/>
                  </a:lnTo>
                  <a:lnTo>
                    <a:pt x="184239" y="27621"/>
                  </a:lnTo>
                  <a:lnTo>
                    <a:pt x="226525" y="12582"/>
                  </a:lnTo>
                  <a:lnTo>
                    <a:pt x="271448" y="3222"/>
                  </a:lnTo>
                  <a:lnTo>
                    <a:pt x="318516" y="0"/>
                  </a:lnTo>
                  <a:lnTo>
                    <a:pt x="365583" y="3222"/>
                  </a:lnTo>
                  <a:lnTo>
                    <a:pt x="410506" y="12582"/>
                  </a:lnTo>
                  <a:lnTo>
                    <a:pt x="452792" y="27621"/>
                  </a:lnTo>
                  <a:lnTo>
                    <a:pt x="491949" y="47879"/>
                  </a:lnTo>
                  <a:lnTo>
                    <a:pt x="527484" y="72895"/>
                  </a:lnTo>
                  <a:lnTo>
                    <a:pt x="558904" y="102210"/>
                  </a:lnTo>
                  <a:lnTo>
                    <a:pt x="585716" y="135364"/>
                  </a:lnTo>
                  <a:lnTo>
                    <a:pt x="607427" y="171898"/>
                  </a:lnTo>
                  <a:lnTo>
                    <a:pt x="623546" y="211352"/>
                  </a:lnTo>
                  <a:lnTo>
                    <a:pt x="633578" y="253266"/>
                  </a:lnTo>
                  <a:lnTo>
                    <a:pt x="637032" y="297179"/>
                  </a:lnTo>
                  <a:lnTo>
                    <a:pt x="633578" y="341093"/>
                  </a:lnTo>
                  <a:lnTo>
                    <a:pt x="623546" y="383007"/>
                  </a:lnTo>
                  <a:lnTo>
                    <a:pt x="607427" y="422461"/>
                  </a:lnTo>
                  <a:lnTo>
                    <a:pt x="585716" y="458995"/>
                  </a:lnTo>
                  <a:lnTo>
                    <a:pt x="558904" y="492149"/>
                  </a:lnTo>
                  <a:lnTo>
                    <a:pt x="527484" y="521464"/>
                  </a:lnTo>
                  <a:lnTo>
                    <a:pt x="491949" y="546480"/>
                  </a:lnTo>
                  <a:lnTo>
                    <a:pt x="452792" y="566738"/>
                  </a:lnTo>
                  <a:lnTo>
                    <a:pt x="410506" y="581777"/>
                  </a:lnTo>
                  <a:lnTo>
                    <a:pt x="365583" y="591137"/>
                  </a:lnTo>
                  <a:lnTo>
                    <a:pt x="318516" y="594359"/>
                  </a:lnTo>
                  <a:lnTo>
                    <a:pt x="271448" y="591137"/>
                  </a:lnTo>
                  <a:lnTo>
                    <a:pt x="226525" y="581777"/>
                  </a:lnTo>
                  <a:lnTo>
                    <a:pt x="184239" y="566738"/>
                  </a:lnTo>
                  <a:lnTo>
                    <a:pt x="145082" y="546480"/>
                  </a:lnTo>
                  <a:lnTo>
                    <a:pt x="109547" y="521464"/>
                  </a:lnTo>
                  <a:lnTo>
                    <a:pt x="78127" y="492149"/>
                  </a:lnTo>
                  <a:lnTo>
                    <a:pt x="51315" y="458995"/>
                  </a:lnTo>
                  <a:lnTo>
                    <a:pt x="29604" y="422461"/>
                  </a:lnTo>
                  <a:lnTo>
                    <a:pt x="13485" y="383007"/>
                  </a:lnTo>
                  <a:lnTo>
                    <a:pt x="3453" y="341093"/>
                  </a:lnTo>
                  <a:lnTo>
                    <a:pt x="0" y="297179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92324" y="1973579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78892" y="0"/>
                  </a:moveTo>
                  <a:lnTo>
                    <a:pt x="233654" y="3650"/>
                  </a:lnTo>
                  <a:lnTo>
                    <a:pt x="190741" y="14218"/>
                  </a:lnTo>
                  <a:lnTo>
                    <a:pt x="150726" y="31129"/>
                  </a:lnTo>
                  <a:lnTo>
                    <a:pt x="114182" y="53810"/>
                  </a:lnTo>
                  <a:lnTo>
                    <a:pt x="81686" y="81686"/>
                  </a:lnTo>
                  <a:lnTo>
                    <a:pt x="53810" y="114182"/>
                  </a:lnTo>
                  <a:lnTo>
                    <a:pt x="31129" y="150726"/>
                  </a:lnTo>
                  <a:lnTo>
                    <a:pt x="14218" y="190741"/>
                  </a:lnTo>
                  <a:lnTo>
                    <a:pt x="3650" y="233654"/>
                  </a:lnTo>
                  <a:lnTo>
                    <a:pt x="0" y="278891"/>
                  </a:lnTo>
                  <a:lnTo>
                    <a:pt x="3650" y="324129"/>
                  </a:lnTo>
                  <a:lnTo>
                    <a:pt x="14218" y="367042"/>
                  </a:lnTo>
                  <a:lnTo>
                    <a:pt x="31129" y="407057"/>
                  </a:lnTo>
                  <a:lnTo>
                    <a:pt x="53810" y="443601"/>
                  </a:lnTo>
                  <a:lnTo>
                    <a:pt x="81686" y="476097"/>
                  </a:lnTo>
                  <a:lnTo>
                    <a:pt x="114182" y="503973"/>
                  </a:lnTo>
                  <a:lnTo>
                    <a:pt x="150726" y="526654"/>
                  </a:lnTo>
                  <a:lnTo>
                    <a:pt x="190741" y="543565"/>
                  </a:lnTo>
                  <a:lnTo>
                    <a:pt x="233654" y="554133"/>
                  </a:lnTo>
                  <a:lnTo>
                    <a:pt x="278892" y="557783"/>
                  </a:lnTo>
                  <a:lnTo>
                    <a:pt x="324129" y="554133"/>
                  </a:lnTo>
                  <a:lnTo>
                    <a:pt x="367042" y="543565"/>
                  </a:lnTo>
                  <a:lnTo>
                    <a:pt x="407057" y="526654"/>
                  </a:lnTo>
                  <a:lnTo>
                    <a:pt x="443601" y="503973"/>
                  </a:lnTo>
                  <a:lnTo>
                    <a:pt x="476097" y="476097"/>
                  </a:lnTo>
                  <a:lnTo>
                    <a:pt x="503973" y="443601"/>
                  </a:lnTo>
                  <a:lnTo>
                    <a:pt x="526654" y="407057"/>
                  </a:lnTo>
                  <a:lnTo>
                    <a:pt x="543565" y="367042"/>
                  </a:lnTo>
                  <a:lnTo>
                    <a:pt x="554133" y="324129"/>
                  </a:lnTo>
                  <a:lnTo>
                    <a:pt x="557784" y="278891"/>
                  </a:lnTo>
                  <a:lnTo>
                    <a:pt x="554133" y="233654"/>
                  </a:lnTo>
                  <a:lnTo>
                    <a:pt x="543565" y="190741"/>
                  </a:lnTo>
                  <a:lnTo>
                    <a:pt x="526654" y="150726"/>
                  </a:lnTo>
                  <a:lnTo>
                    <a:pt x="503973" y="114182"/>
                  </a:lnTo>
                  <a:lnTo>
                    <a:pt x="476097" y="81686"/>
                  </a:lnTo>
                  <a:lnTo>
                    <a:pt x="443601" y="53810"/>
                  </a:lnTo>
                  <a:lnTo>
                    <a:pt x="407057" y="31129"/>
                  </a:lnTo>
                  <a:lnTo>
                    <a:pt x="367042" y="14218"/>
                  </a:lnTo>
                  <a:lnTo>
                    <a:pt x="324129" y="365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92324" y="1973579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0" y="278891"/>
                  </a:moveTo>
                  <a:lnTo>
                    <a:pt x="3650" y="233654"/>
                  </a:lnTo>
                  <a:lnTo>
                    <a:pt x="14218" y="190741"/>
                  </a:lnTo>
                  <a:lnTo>
                    <a:pt x="31129" y="150726"/>
                  </a:lnTo>
                  <a:lnTo>
                    <a:pt x="53810" y="114182"/>
                  </a:lnTo>
                  <a:lnTo>
                    <a:pt x="81686" y="81686"/>
                  </a:lnTo>
                  <a:lnTo>
                    <a:pt x="114182" y="53810"/>
                  </a:lnTo>
                  <a:lnTo>
                    <a:pt x="150726" y="31129"/>
                  </a:lnTo>
                  <a:lnTo>
                    <a:pt x="190741" y="14218"/>
                  </a:lnTo>
                  <a:lnTo>
                    <a:pt x="233654" y="3650"/>
                  </a:lnTo>
                  <a:lnTo>
                    <a:pt x="278892" y="0"/>
                  </a:lnTo>
                  <a:lnTo>
                    <a:pt x="324129" y="3650"/>
                  </a:lnTo>
                  <a:lnTo>
                    <a:pt x="367042" y="14218"/>
                  </a:lnTo>
                  <a:lnTo>
                    <a:pt x="407057" y="31129"/>
                  </a:lnTo>
                  <a:lnTo>
                    <a:pt x="443601" y="53810"/>
                  </a:lnTo>
                  <a:lnTo>
                    <a:pt x="476097" y="81686"/>
                  </a:lnTo>
                  <a:lnTo>
                    <a:pt x="503973" y="114182"/>
                  </a:lnTo>
                  <a:lnTo>
                    <a:pt x="526654" y="150726"/>
                  </a:lnTo>
                  <a:lnTo>
                    <a:pt x="543565" y="190741"/>
                  </a:lnTo>
                  <a:lnTo>
                    <a:pt x="554133" y="233654"/>
                  </a:lnTo>
                  <a:lnTo>
                    <a:pt x="557784" y="278891"/>
                  </a:lnTo>
                  <a:lnTo>
                    <a:pt x="554133" y="324129"/>
                  </a:lnTo>
                  <a:lnTo>
                    <a:pt x="543565" y="367042"/>
                  </a:lnTo>
                  <a:lnTo>
                    <a:pt x="526654" y="407057"/>
                  </a:lnTo>
                  <a:lnTo>
                    <a:pt x="503973" y="443601"/>
                  </a:lnTo>
                  <a:lnTo>
                    <a:pt x="476097" y="476097"/>
                  </a:lnTo>
                  <a:lnTo>
                    <a:pt x="443601" y="503973"/>
                  </a:lnTo>
                  <a:lnTo>
                    <a:pt x="407057" y="526654"/>
                  </a:lnTo>
                  <a:lnTo>
                    <a:pt x="367042" y="543565"/>
                  </a:lnTo>
                  <a:lnTo>
                    <a:pt x="324129" y="554133"/>
                  </a:lnTo>
                  <a:lnTo>
                    <a:pt x="278892" y="557783"/>
                  </a:lnTo>
                  <a:lnTo>
                    <a:pt x="233654" y="554133"/>
                  </a:lnTo>
                  <a:lnTo>
                    <a:pt x="190741" y="543565"/>
                  </a:lnTo>
                  <a:lnTo>
                    <a:pt x="150726" y="526654"/>
                  </a:lnTo>
                  <a:lnTo>
                    <a:pt x="114182" y="503973"/>
                  </a:lnTo>
                  <a:lnTo>
                    <a:pt x="81686" y="476097"/>
                  </a:lnTo>
                  <a:lnTo>
                    <a:pt x="53810" y="443601"/>
                  </a:lnTo>
                  <a:lnTo>
                    <a:pt x="31129" y="407057"/>
                  </a:lnTo>
                  <a:lnTo>
                    <a:pt x="14218" y="367042"/>
                  </a:lnTo>
                  <a:lnTo>
                    <a:pt x="3650" y="324129"/>
                  </a:lnTo>
                  <a:lnTo>
                    <a:pt x="0" y="27889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2538476" y="4233164"/>
            <a:ext cx="662940" cy="619760"/>
            <a:chOff x="2538476" y="4233164"/>
            <a:chExt cx="662940" cy="619760"/>
          </a:xfrm>
        </p:grpSpPr>
        <p:sp>
          <p:nvSpPr>
            <p:cNvPr id="59" name="object 59"/>
            <p:cNvSpPr/>
            <p:nvPr/>
          </p:nvSpPr>
          <p:spPr>
            <a:xfrm>
              <a:off x="2551176" y="4245864"/>
              <a:ext cx="637540" cy="594360"/>
            </a:xfrm>
            <a:custGeom>
              <a:avLst/>
              <a:gdLst/>
              <a:ahLst/>
              <a:cxnLst/>
              <a:rect l="l" t="t" r="r" b="b"/>
              <a:pathLst>
                <a:path w="637539" h="594360">
                  <a:moveTo>
                    <a:pt x="0" y="297180"/>
                  </a:moveTo>
                  <a:lnTo>
                    <a:pt x="3453" y="253266"/>
                  </a:lnTo>
                  <a:lnTo>
                    <a:pt x="13485" y="211352"/>
                  </a:lnTo>
                  <a:lnTo>
                    <a:pt x="29604" y="171898"/>
                  </a:lnTo>
                  <a:lnTo>
                    <a:pt x="51315" y="135364"/>
                  </a:lnTo>
                  <a:lnTo>
                    <a:pt x="78127" y="102210"/>
                  </a:lnTo>
                  <a:lnTo>
                    <a:pt x="109547" y="72895"/>
                  </a:lnTo>
                  <a:lnTo>
                    <a:pt x="145082" y="47879"/>
                  </a:lnTo>
                  <a:lnTo>
                    <a:pt x="184239" y="27621"/>
                  </a:lnTo>
                  <a:lnTo>
                    <a:pt x="226525" y="12582"/>
                  </a:lnTo>
                  <a:lnTo>
                    <a:pt x="271448" y="3222"/>
                  </a:lnTo>
                  <a:lnTo>
                    <a:pt x="318516" y="0"/>
                  </a:lnTo>
                  <a:lnTo>
                    <a:pt x="365583" y="3222"/>
                  </a:lnTo>
                  <a:lnTo>
                    <a:pt x="410506" y="12582"/>
                  </a:lnTo>
                  <a:lnTo>
                    <a:pt x="452792" y="27621"/>
                  </a:lnTo>
                  <a:lnTo>
                    <a:pt x="491949" y="47879"/>
                  </a:lnTo>
                  <a:lnTo>
                    <a:pt x="527484" y="72895"/>
                  </a:lnTo>
                  <a:lnTo>
                    <a:pt x="558904" y="102210"/>
                  </a:lnTo>
                  <a:lnTo>
                    <a:pt x="585716" y="135364"/>
                  </a:lnTo>
                  <a:lnTo>
                    <a:pt x="607427" y="171898"/>
                  </a:lnTo>
                  <a:lnTo>
                    <a:pt x="623546" y="211352"/>
                  </a:lnTo>
                  <a:lnTo>
                    <a:pt x="633578" y="253266"/>
                  </a:lnTo>
                  <a:lnTo>
                    <a:pt x="637032" y="297180"/>
                  </a:lnTo>
                  <a:lnTo>
                    <a:pt x="633578" y="341093"/>
                  </a:lnTo>
                  <a:lnTo>
                    <a:pt x="623546" y="383007"/>
                  </a:lnTo>
                  <a:lnTo>
                    <a:pt x="607427" y="422461"/>
                  </a:lnTo>
                  <a:lnTo>
                    <a:pt x="585716" y="458995"/>
                  </a:lnTo>
                  <a:lnTo>
                    <a:pt x="558904" y="492149"/>
                  </a:lnTo>
                  <a:lnTo>
                    <a:pt x="527484" y="521464"/>
                  </a:lnTo>
                  <a:lnTo>
                    <a:pt x="491949" y="546480"/>
                  </a:lnTo>
                  <a:lnTo>
                    <a:pt x="452792" y="566738"/>
                  </a:lnTo>
                  <a:lnTo>
                    <a:pt x="410506" y="581777"/>
                  </a:lnTo>
                  <a:lnTo>
                    <a:pt x="365583" y="591137"/>
                  </a:lnTo>
                  <a:lnTo>
                    <a:pt x="318516" y="594360"/>
                  </a:lnTo>
                  <a:lnTo>
                    <a:pt x="271448" y="591137"/>
                  </a:lnTo>
                  <a:lnTo>
                    <a:pt x="226525" y="581777"/>
                  </a:lnTo>
                  <a:lnTo>
                    <a:pt x="184239" y="566738"/>
                  </a:lnTo>
                  <a:lnTo>
                    <a:pt x="145082" y="546480"/>
                  </a:lnTo>
                  <a:lnTo>
                    <a:pt x="109547" y="521464"/>
                  </a:lnTo>
                  <a:lnTo>
                    <a:pt x="78127" y="492149"/>
                  </a:lnTo>
                  <a:lnTo>
                    <a:pt x="51315" y="458995"/>
                  </a:lnTo>
                  <a:lnTo>
                    <a:pt x="29604" y="422461"/>
                  </a:lnTo>
                  <a:lnTo>
                    <a:pt x="13485" y="383007"/>
                  </a:lnTo>
                  <a:lnTo>
                    <a:pt x="3453" y="341093"/>
                  </a:lnTo>
                  <a:lnTo>
                    <a:pt x="0" y="29718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92324" y="4271772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78892" y="0"/>
                  </a:moveTo>
                  <a:lnTo>
                    <a:pt x="233654" y="3650"/>
                  </a:lnTo>
                  <a:lnTo>
                    <a:pt x="190741" y="14218"/>
                  </a:lnTo>
                  <a:lnTo>
                    <a:pt x="150726" y="31129"/>
                  </a:lnTo>
                  <a:lnTo>
                    <a:pt x="114182" y="53810"/>
                  </a:lnTo>
                  <a:lnTo>
                    <a:pt x="81686" y="81686"/>
                  </a:lnTo>
                  <a:lnTo>
                    <a:pt x="53810" y="114182"/>
                  </a:lnTo>
                  <a:lnTo>
                    <a:pt x="31129" y="150726"/>
                  </a:lnTo>
                  <a:lnTo>
                    <a:pt x="14218" y="190741"/>
                  </a:lnTo>
                  <a:lnTo>
                    <a:pt x="3650" y="233654"/>
                  </a:lnTo>
                  <a:lnTo>
                    <a:pt x="0" y="278891"/>
                  </a:lnTo>
                  <a:lnTo>
                    <a:pt x="3650" y="324129"/>
                  </a:lnTo>
                  <a:lnTo>
                    <a:pt x="14218" y="367042"/>
                  </a:lnTo>
                  <a:lnTo>
                    <a:pt x="31129" y="407057"/>
                  </a:lnTo>
                  <a:lnTo>
                    <a:pt x="53810" y="443601"/>
                  </a:lnTo>
                  <a:lnTo>
                    <a:pt x="81686" y="476097"/>
                  </a:lnTo>
                  <a:lnTo>
                    <a:pt x="114182" y="503973"/>
                  </a:lnTo>
                  <a:lnTo>
                    <a:pt x="150726" y="526654"/>
                  </a:lnTo>
                  <a:lnTo>
                    <a:pt x="190741" y="543565"/>
                  </a:lnTo>
                  <a:lnTo>
                    <a:pt x="233654" y="554133"/>
                  </a:lnTo>
                  <a:lnTo>
                    <a:pt x="278892" y="557783"/>
                  </a:lnTo>
                  <a:lnTo>
                    <a:pt x="324129" y="554133"/>
                  </a:lnTo>
                  <a:lnTo>
                    <a:pt x="367042" y="543565"/>
                  </a:lnTo>
                  <a:lnTo>
                    <a:pt x="407057" y="526654"/>
                  </a:lnTo>
                  <a:lnTo>
                    <a:pt x="443601" y="503973"/>
                  </a:lnTo>
                  <a:lnTo>
                    <a:pt x="476097" y="476097"/>
                  </a:lnTo>
                  <a:lnTo>
                    <a:pt x="503973" y="443601"/>
                  </a:lnTo>
                  <a:lnTo>
                    <a:pt x="526654" y="407057"/>
                  </a:lnTo>
                  <a:lnTo>
                    <a:pt x="543565" y="367042"/>
                  </a:lnTo>
                  <a:lnTo>
                    <a:pt x="554133" y="324129"/>
                  </a:lnTo>
                  <a:lnTo>
                    <a:pt x="557784" y="278891"/>
                  </a:lnTo>
                  <a:lnTo>
                    <a:pt x="554133" y="233654"/>
                  </a:lnTo>
                  <a:lnTo>
                    <a:pt x="543565" y="190741"/>
                  </a:lnTo>
                  <a:lnTo>
                    <a:pt x="526654" y="150726"/>
                  </a:lnTo>
                  <a:lnTo>
                    <a:pt x="503973" y="114182"/>
                  </a:lnTo>
                  <a:lnTo>
                    <a:pt x="476097" y="81686"/>
                  </a:lnTo>
                  <a:lnTo>
                    <a:pt x="443601" y="53810"/>
                  </a:lnTo>
                  <a:lnTo>
                    <a:pt x="407057" y="31129"/>
                  </a:lnTo>
                  <a:lnTo>
                    <a:pt x="367042" y="14218"/>
                  </a:lnTo>
                  <a:lnTo>
                    <a:pt x="324129" y="365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92324" y="4271772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0" y="278891"/>
                  </a:moveTo>
                  <a:lnTo>
                    <a:pt x="3650" y="233654"/>
                  </a:lnTo>
                  <a:lnTo>
                    <a:pt x="14218" y="190741"/>
                  </a:lnTo>
                  <a:lnTo>
                    <a:pt x="31129" y="150726"/>
                  </a:lnTo>
                  <a:lnTo>
                    <a:pt x="53810" y="114182"/>
                  </a:lnTo>
                  <a:lnTo>
                    <a:pt x="81686" y="81686"/>
                  </a:lnTo>
                  <a:lnTo>
                    <a:pt x="114182" y="53810"/>
                  </a:lnTo>
                  <a:lnTo>
                    <a:pt x="150726" y="31129"/>
                  </a:lnTo>
                  <a:lnTo>
                    <a:pt x="190741" y="14218"/>
                  </a:lnTo>
                  <a:lnTo>
                    <a:pt x="233654" y="3650"/>
                  </a:lnTo>
                  <a:lnTo>
                    <a:pt x="278892" y="0"/>
                  </a:lnTo>
                  <a:lnTo>
                    <a:pt x="324129" y="3650"/>
                  </a:lnTo>
                  <a:lnTo>
                    <a:pt x="367042" y="14218"/>
                  </a:lnTo>
                  <a:lnTo>
                    <a:pt x="407057" y="31129"/>
                  </a:lnTo>
                  <a:lnTo>
                    <a:pt x="443601" y="53810"/>
                  </a:lnTo>
                  <a:lnTo>
                    <a:pt x="476097" y="81686"/>
                  </a:lnTo>
                  <a:lnTo>
                    <a:pt x="503973" y="114182"/>
                  </a:lnTo>
                  <a:lnTo>
                    <a:pt x="526654" y="150726"/>
                  </a:lnTo>
                  <a:lnTo>
                    <a:pt x="543565" y="190741"/>
                  </a:lnTo>
                  <a:lnTo>
                    <a:pt x="554133" y="233654"/>
                  </a:lnTo>
                  <a:lnTo>
                    <a:pt x="557784" y="278891"/>
                  </a:lnTo>
                  <a:lnTo>
                    <a:pt x="554133" y="324129"/>
                  </a:lnTo>
                  <a:lnTo>
                    <a:pt x="543565" y="367042"/>
                  </a:lnTo>
                  <a:lnTo>
                    <a:pt x="526654" y="407057"/>
                  </a:lnTo>
                  <a:lnTo>
                    <a:pt x="503973" y="443601"/>
                  </a:lnTo>
                  <a:lnTo>
                    <a:pt x="476097" y="476097"/>
                  </a:lnTo>
                  <a:lnTo>
                    <a:pt x="443601" y="503973"/>
                  </a:lnTo>
                  <a:lnTo>
                    <a:pt x="407057" y="526654"/>
                  </a:lnTo>
                  <a:lnTo>
                    <a:pt x="367042" y="543565"/>
                  </a:lnTo>
                  <a:lnTo>
                    <a:pt x="324129" y="554133"/>
                  </a:lnTo>
                  <a:lnTo>
                    <a:pt x="278892" y="557783"/>
                  </a:lnTo>
                  <a:lnTo>
                    <a:pt x="233654" y="554133"/>
                  </a:lnTo>
                  <a:lnTo>
                    <a:pt x="190741" y="543565"/>
                  </a:lnTo>
                  <a:lnTo>
                    <a:pt x="150726" y="526654"/>
                  </a:lnTo>
                  <a:lnTo>
                    <a:pt x="114182" y="503973"/>
                  </a:lnTo>
                  <a:lnTo>
                    <a:pt x="81686" y="476097"/>
                  </a:lnTo>
                  <a:lnTo>
                    <a:pt x="53810" y="443601"/>
                  </a:lnTo>
                  <a:lnTo>
                    <a:pt x="31129" y="407057"/>
                  </a:lnTo>
                  <a:lnTo>
                    <a:pt x="14218" y="367042"/>
                  </a:lnTo>
                  <a:lnTo>
                    <a:pt x="3650" y="324129"/>
                  </a:lnTo>
                  <a:lnTo>
                    <a:pt x="0" y="27889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830299" y="2104942"/>
            <a:ext cx="14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800" b="1" spc="-26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91406" y="436487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342" baseline="1543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800" b="1" spc="-245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676616" y="2106729"/>
            <a:ext cx="16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1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2700" b="1" spc="-292" baseline="1543" dirty="0">
                <a:latin typeface="Tahoma"/>
                <a:cs typeface="Tahoma"/>
              </a:rPr>
              <a:t>4</a:t>
            </a:r>
            <a:endParaRPr sz="2700" baseline="1543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693848" y="4397137"/>
            <a:ext cx="154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312" baseline="1543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800" b="1" spc="-245" dirty="0"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93911" y="2100563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297" baseline="1543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1800" b="1" spc="-160" dirty="0"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806072" y="4392682"/>
            <a:ext cx="14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8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800" b="1" spc="-315" dirty="0"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0707116" y="3919220"/>
            <a:ext cx="662940" cy="622935"/>
            <a:chOff x="10707116" y="3919220"/>
            <a:chExt cx="662940" cy="622935"/>
          </a:xfrm>
        </p:grpSpPr>
        <p:sp>
          <p:nvSpPr>
            <p:cNvPr id="69" name="object 69"/>
            <p:cNvSpPr/>
            <p:nvPr/>
          </p:nvSpPr>
          <p:spPr>
            <a:xfrm>
              <a:off x="10719816" y="3931920"/>
              <a:ext cx="637540" cy="597535"/>
            </a:xfrm>
            <a:custGeom>
              <a:avLst/>
              <a:gdLst/>
              <a:ahLst/>
              <a:cxnLst/>
              <a:rect l="l" t="t" r="r" b="b"/>
              <a:pathLst>
                <a:path w="637540" h="597535">
                  <a:moveTo>
                    <a:pt x="0" y="298703"/>
                  </a:moveTo>
                  <a:lnTo>
                    <a:pt x="3453" y="254562"/>
                  </a:lnTo>
                  <a:lnTo>
                    <a:pt x="13485" y="212433"/>
                  </a:lnTo>
                  <a:lnTo>
                    <a:pt x="29604" y="172776"/>
                  </a:lnTo>
                  <a:lnTo>
                    <a:pt x="51315" y="136055"/>
                  </a:lnTo>
                  <a:lnTo>
                    <a:pt x="78127" y="102730"/>
                  </a:lnTo>
                  <a:lnTo>
                    <a:pt x="109547" y="73265"/>
                  </a:lnTo>
                  <a:lnTo>
                    <a:pt x="145082" y="48122"/>
                  </a:lnTo>
                  <a:lnTo>
                    <a:pt x="184239" y="27761"/>
                  </a:lnTo>
                  <a:lnTo>
                    <a:pt x="226525" y="12646"/>
                  </a:lnTo>
                  <a:lnTo>
                    <a:pt x="271448" y="3238"/>
                  </a:lnTo>
                  <a:lnTo>
                    <a:pt x="318516" y="0"/>
                  </a:lnTo>
                  <a:lnTo>
                    <a:pt x="365583" y="3238"/>
                  </a:lnTo>
                  <a:lnTo>
                    <a:pt x="410506" y="12646"/>
                  </a:lnTo>
                  <a:lnTo>
                    <a:pt x="452792" y="27761"/>
                  </a:lnTo>
                  <a:lnTo>
                    <a:pt x="491949" y="48122"/>
                  </a:lnTo>
                  <a:lnTo>
                    <a:pt x="527484" y="73265"/>
                  </a:lnTo>
                  <a:lnTo>
                    <a:pt x="558904" y="102730"/>
                  </a:lnTo>
                  <a:lnTo>
                    <a:pt x="585716" y="136055"/>
                  </a:lnTo>
                  <a:lnTo>
                    <a:pt x="607427" y="172776"/>
                  </a:lnTo>
                  <a:lnTo>
                    <a:pt x="623546" y="212433"/>
                  </a:lnTo>
                  <a:lnTo>
                    <a:pt x="633578" y="254562"/>
                  </a:lnTo>
                  <a:lnTo>
                    <a:pt x="637032" y="298703"/>
                  </a:lnTo>
                  <a:lnTo>
                    <a:pt x="633578" y="342845"/>
                  </a:lnTo>
                  <a:lnTo>
                    <a:pt x="623546" y="384974"/>
                  </a:lnTo>
                  <a:lnTo>
                    <a:pt x="607427" y="424631"/>
                  </a:lnTo>
                  <a:lnTo>
                    <a:pt x="585716" y="461352"/>
                  </a:lnTo>
                  <a:lnTo>
                    <a:pt x="558904" y="494677"/>
                  </a:lnTo>
                  <a:lnTo>
                    <a:pt x="527484" y="524142"/>
                  </a:lnTo>
                  <a:lnTo>
                    <a:pt x="491949" y="549285"/>
                  </a:lnTo>
                  <a:lnTo>
                    <a:pt x="452792" y="569646"/>
                  </a:lnTo>
                  <a:lnTo>
                    <a:pt x="410506" y="584761"/>
                  </a:lnTo>
                  <a:lnTo>
                    <a:pt x="365583" y="594169"/>
                  </a:lnTo>
                  <a:lnTo>
                    <a:pt x="318516" y="597407"/>
                  </a:lnTo>
                  <a:lnTo>
                    <a:pt x="271448" y="594169"/>
                  </a:lnTo>
                  <a:lnTo>
                    <a:pt x="226525" y="584761"/>
                  </a:lnTo>
                  <a:lnTo>
                    <a:pt x="184239" y="569646"/>
                  </a:lnTo>
                  <a:lnTo>
                    <a:pt x="145082" y="549285"/>
                  </a:lnTo>
                  <a:lnTo>
                    <a:pt x="109547" y="524142"/>
                  </a:lnTo>
                  <a:lnTo>
                    <a:pt x="78127" y="494677"/>
                  </a:lnTo>
                  <a:lnTo>
                    <a:pt x="51315" y="461352"/>
                  </a:lnTo>
                  <a:lnTo>
                    <a:pt x="29604" y="424631"/>
                  </a:lnTo>
                  <a:lnTo>
                    <a:pt x="13485" y="384974"/>
                  </a:lnTo>
                  <a:lnTo>
                    <a:pt x="3453" y="342845"/>
                  </a:lnTo>
                  <a:lnTo>
                    <a:pt x="0" y="298703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760964" y="3960876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233654" y="3650"/>
                  </a:lnTo>
                  <a:lnTo>
                    <a:pt x="190741" y="14218"/>
                  </a:lnTo>
                  <a:lnTo>
                    <a:pt x="150726" y="31129"/>
                  </a:lnTo>
                  <a:lnTo>
                    <a:pt x="114182" y="53810"/>
                  </a:lnTo>
                  <a:lnTo>
                    <a:pt x="81686" y="81686"/>
                  </a:lnTo>
                  <a:lnTo>
                    <a:pt x="53810" y="114182"/>
                  </a:lnTo>
                  <a:lnTo>
                    <a:pt x="31129" y="150726"/>
                  </a:lnTo>
                  <a:lnTo>
                    <a:pt x="14218" y="190741"/>
                  </a:lnTo>
                  <a:lnTo>
                    <a:pt x="3650" y="233654"/>
                  </a:lnTo>
                  <a:lnTo>
                    <a:pt x="0" y="278892"/>
                  </a:lnTo>
                  <a:lnTo>
                    <a:pt x="3650" y="324129"/>
                  </a:lnTo>
                  <a:lnTo>
                    <a:pt x="14218" y="367042"/>
                  </a:lnTo>
                  <a:lnTo>
                    <a:pt x="31129" y="407057"/>
                  </a:lnTo>
                  <a:lnTo>
                    <a:pt x="53810" y="443601"/>
                  </a:lnTo>
                  <a:lnTo>
                    <a:pt x="81686" y="476097"/>
                  </a:lnTo>
                  <a:lnTo>
                    <a:pt x="114182" y="503973"/>
                  </a:lnTo>
                  <a:lnTo>
                    <a:pt x="150726" y="526654"/>
                  </a:lnTo>
                  <a:lnTo>
                    <a:pt x="190741" y="543565"/>
                  </a:lnTo>
                  <a:lnTo>
                    <a:pt x="233654" y="554133"/>
                  </a:lnTo>
                  <a:lnTo>
                    <a:pt x="278892" y="557784"/>
                  </a:lnTo>
                  <a:lnTo>
                    <a:pt x="324129" y="554133"/>
                  </a:lnTo>
                  <a:lnTo>
                    <a:pt x="367042" y="543565"/>
                  </a:lnTo>
                  <a:lnTo>
                    <a:pt x="407057" y="526654"/>
                  </a:lnTo>
                  <a:lnTo>
                    <a:pt x="443601" y="503973"/>
                  </a:lnTo>
                  <a:lnTo>
                    <a:pt x="476097" y="476097"/>
                  </a:lnTo>
                  <a:lnTo>
                    <a:pt x="503973" y="443601"/>
                  </a:lnTo>
                  <a:lnTo>
                    <a:pt x="526654" y="407057"/>
                  </a:lnTo>
                  <a:lnTo>
                    <a:pt x="543565" y="367042"/>
                  </a:lnTo>
                  <a:lnTo>
                    <a:pt x="554133" y="324129"/>
                  </a:lnTo>
                  <a:lnTo>
                    <a:pt x="557784" y="278892"/>
                  </a:lnTo>
                  <a:lnTo>
                    <a:pt x="554133" y="233654"/>
                  </a:lnTo>
                  <a:lnTo>
                    <a:pt x="543565" y="190741"/>
                  </a:lnTo>
                  <a:lnTo>
                    <a:pt x="526654" y="150726"/>
                  </a:lnTo>
                  <a:lnTo>
                    <a:pt x="503973" y="114182"/>
                  </a:lnTo>
                  <a:lnTo>
                    <a:pt x="476097" y="81686"/>
                  </a:lnTo>
                  <a:lnTo>
                    <a:pt x="443601" y="53810"/>
                  </a:lnTo>
                  <a:lnTo>
                    <a:pt x="407057" y="31129"/>
                  </a:lnTo>
                  <a:lnTo>
                    <a:pt x="367042" y="14218"/>
                  </a:lnTo>
                  <a:lnTo>
                    <a:pt x="324129" y="365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760964" y="3960876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2"/>
                  </a:moveTo>
                  <a:lnTo>
                    <a:pt x="3650" y="233654"/>
                  </a:lnTo>
                  <a:lnTo>
                    <a:pt x="14218" y="190741"/>
                  </a:lnTo>
                  <a:lnTo>
                    <a:pt x="31129" y="150726"/>
                  </a:lnTo>
                  <a:lnTo>
                    <a:pt x="53810" y="114182"/>
                  </a:lnTo>
                  <a:lnTo>
                    <a:pt x="81686" y="81686"/>
                  </a:lnTo>
                  <a:lnTo>
                    <a:pt x="114182" y="53810"/>
                  </a:lnTo>
                  <a:lnTo>
                    <a:pt x="150726" y="31129"/>
                  </a:lnTo>
                  <a:lnTo>
                    <a:pt x="190741" y="14218"/>
                  </a:lnTo>
                  <a:lnTo>
                    <a:pt x="233654" y="3650"/>
                  </a:lnTo>
                  <a:lnTo>
                    <a:pt x="278892" y="0"/>
                  </a:lnTo>
                  <a:lnTo>
                    <a:pt x="324129" y="3650"/>
                  </a:lnTo>
                  <a:lnTo>
                    <a:pt x="367042" y="14218"/>
                  </a:lnTo>
                  <a:lnTo>
                    <a:pt x="407057" y="31129"/>
                  </a:lnTo>
                  <a:lnTo>
                    <a:pt x="443601" y="53810"/>
                  </a:lnTo>
                  <a:lnTo>
                    <a:pt x="476097" y="81686"/>
                  </a:lnTo>
                  <a:lnTo>
                    <a:pt x="503973" y="114182"/>
                  </a:lnTo>
                  <a:lnTo>
                    <a:pt x="526654" y="150726"/>
                  </a:lnTo>
                  <a:lnTo>
                    <a:pt x="543565" y="190741"/>
                  </a:lnTo>
                  <a:lnTo>
                    <a:pt x="554133" y="233654"/>
                  </a:lnTo>
                  <a:lnTo>
                    <a:pt x="557784" y="278892"/>
                  </a:lnTo>
                  <a:lnTo>
                    <a:pt x="554133" y="324129"/>
                  </a:lnTo>
                  <a:lnTo>
                    <a:pt x="543565" y="367042"/>
                  </a:lnTo>
                  <a:lnTo>
                    <a:pt x="526654" y="407057"/>
                  </a:lnTo>
                  <a:lnTo>
                    <a:pt x="503973" y="443601"/>
                  </a:lnTo>
                  <a:lnTo>
                    <a:pt x="476097" y="476097"/>
                  </a:lnTo>
                  <a:lnTo>
                    <a:pt x="443601" y="503973"/>
                  </a:lnTo>
                  <a:lnTo>
                    <a:pt x="407057" y="526654"/>
                  </a:lnTo>
                  <a:lnTo>
                    <a:pt x="367042" y="543565"/>
                  </a:lnTo>
                  <a:lnTo>
                    <a:pt x="324129" y="554133"/>
                  </a:lnTo>
                  <a:lnTo>
                    <a:pt x="278892" y="557784"/>
                  </a:lnTo>
                  <a:lnTo>
                    <a:pt x="233654" y="554133"/>
                  </a:lnTo>
                  <a:lnTo>
                    <a:pt x="190741" y="543565"/>
                  </a:lnTo>
                  <a:lnTo>
                    <a:pt x="150726" y="526654"/>
                  </a:lnTo>
                  <a:lnTo>
                    <a:pt x="114182" y="503973"/>
                  </a:lnTo>
                  <a:lnTo>
                    <a:pt x="81686" y="476097"/>
                  </a:lnTo>
                  <a:lnTo>
                    <a:pt x="53810" y="443601"/>
                  </a:lnTo>
                  <a:lnTo>
                    <a:pt x="31129" y="407057"/>
                  </a:lnTo>
                  <a:lnTo>
                    <a:pt x="14218" y="367042"/>
                  </a:lnTo>
                  <a:lnTo>
                    <a:pt x="3650" y="324129"/>
                  </a:lnTo>
                  <a:lnTo>
                    <a:pt x="0" y="27889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0966729" y="4081054"/>
            <a:ext cx="167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19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800" b="1" spc="-200" dirty="0"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380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1558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45" dirty="0">
                <a:solidFill>
                  <a:srgbClr val="FF0000"/>
                </a:solidFill>
              </a:rPr>
              <a:t>Content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04" dirty="0">
                <a:solidFill>
                  <a:srgbClr val="FF0000"/>
                </a:solidFill>
              </a:rPr>
              <a:t>Replication: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Sling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45" dirty="0">
                <a:solidFill>
                  <a:srgbClr val="FF0000"/>
                </a:solidFill>
              </a:rPr>
              <a:t>Content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00" dirty="0">
                <a:solidFill>
                  <a:srgbClr val="FF0000"/>
                </a:solidFill>
              </a:rPr>
              <a:t>Distribution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5374640" cy="4882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47015">
              <a:lnSpc>
                <a:spcPct val="100000"/>
              </a:lnSpc>
              <a:spcBef>
                <a:spcPts val="105"/>
              </a:spcBef>
            </a:pPr>
            <a:r>
              <a:rPr sz="2200" spc="-100" dirty="0">
                <a:latin typeface="Tahoma"/>
                <a:cs typeface="Tahoma"/>
              </a:rPr>
              <a:t>Sling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Distribution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used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move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/</a:t>
            </a:r>
            <a:r>
              <a:rPr sz="2200" spc="-60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5" dirty="0">
                <a:latin typeface="Tahoma"/>
                <a:cs typeface="Tahoma"/>
              </a:rPr>
              <a:t>Automated</a:t>
            </a:r>
            <a:endParaRPr sz="2200">
              <a:latin typeface="Tahoma"/>
              <a:cs typeface="Tahoma"/>
            </a:endParaRPr>
          </a:p>
          <a:p>
            <a:pPr marL="585470" marR="508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0" dirty="0">
                <a:latin typeface="Tahoma"/>
                <a:cs typeface="Tahoma"/>
              </a:rPr>
              <a:t>Auto-configures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itself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during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runtime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when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dd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585470" marR="43116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om</a:t>
            </a:r>
            <a:r>
              <a:rPr sz="2200" spc="-65" dirty="0">
                <a:latin typeface="Tahoma"/>
                <a:cs typeface="Tahoma"/>
              </a:rPr>
              <a:t>ic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ic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/u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ic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 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50408" y="1642872"/>
            <a:ext cx="6562725" cy="4121150"/>
            <a:chOff x="5550408" y="1642872"/>
            <a:chExt cx="6562725" cy="412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0408" y="1642872"/>
              <a:ext cx="6562343" cy="41208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8528" y="1840992"/>
              <a:ext cx="5971031" cy="35295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381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1540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25" dirty="0">
                <a:solidFill>
                  <a:srgbClr val="FF0000"/>
                </a:solidFill>
              </a:rPr>
              <a:t>b</a:t>
            </a:r>
            <a:r>
              <a:rPr sz="2800" spc="-215" dirty="0">
                <a:solidFill>
                  <a:srgbClr val="FF0000"/>
                </a:solidFill>
              </a:rPr>
              <a:t>u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60" dirty="0">
                <a:solidFill>
                  <a:srgbClr val="FF0000"/>
                </a:solidFill>
              </a:rPr>
              <a:t>le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5278755" cy="3340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75" dirty="0">
                <a:latin typeface="Tahoma"/>
                <a:cs typeface="Tahoma"/>
              </a:rPr>
              <a:t>Tools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4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Deployment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Distribution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-400" dirty="0">
                <a:latin typeface="Tahoma"/>
                <a:cs typeface="Tahoma"/>
              </a:rPr>
              <a:t>&gt;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publish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18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o: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/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90" dirty="0">
                <a:latin typeface="Tahoma"/>
                <a:cs typeface="Tahoma"/>
              </a:rPr>
              <a:t>ent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(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66232" y="1508760"/>
            <a:ext cx="6522720" cy="4036060"/>
            <a:chOff x="5666232" y="1508760"/>
            <a:chExt cx="6522720" cy="40360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6232" y="1508760"/>
              <a:ext cx="6522719" cy="40355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4352" y="1706880"/>
              <a:ext cx="6150863" cy="34442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382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416" y="1097025"/>
            <a:ext cx="9595485" cy="2700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published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guaranteed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avoid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corruption,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inconsistencies,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caching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issues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by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using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approach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515" dirty="0">
                <a:latin typeface="Tahoma"/>
                <a:cs typeface="Tahoma"/>
              </a:rPr>
              <a:t>1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0" dirty="0">
                <a:latin typeface="Tahoma"/>
                <a:cs typeface="Tahoma"/>
              </a:rPr>
              <a:t>Number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nodes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auto-scaled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based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traffic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20" dirty="0">
                <a:latin typeface="Tahoma"/>
                <a:cs typeface="Tahoma"/>
              </a:rPr>
              <a:t>All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visitor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traffic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directed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one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these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nodes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383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1217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b</a:t>
            </a:r>
            <a:r>
              <a:rPr sz="2800" spc="-105" dirty="0">
                <a:solidFill>
                  <a:srgbClr val="FF0000"/>
                </a:solidFill>
              </a:rPr>
              <a:t>l</a:t>
            </a:r>
            <a:r>
              <a:rPr sz="2800" spc="-8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h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6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229" dirty="0">
                <a:solidFill>
                  <a:srgbClr val="FF0000"/>
                </a:solidFill>
              </a:rPr>
              <a:t>r</a:t>
            </a:r>
            <a:r>
              <a:rPr sz="2800" spc="-250" dirty="0">
                <a:solidFill>
                  <a:srgbClr val="FF0000"/>
                </a:solidFill>
              </a:rPr>
              <a:t>an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10284460" cy="295148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Hidden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infrastructure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never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accessed</a:t>
            </a:r>
            <a:r>
              <a:rPr sz="2200" spc="-2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by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users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visitors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5" dirty="0">
                <a:latin typeface="Tahoma"/>
                <a:cs typeface="Tahoma"/>
              </a:rPr>
              <a:t>Maintenance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operations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such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compaction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performed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golden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node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20" dirty="0">
                <a:latin typeface="Tahoma"/>
                <a:cs typeface="Tahoma"/>
              </a:rPr>
              <a:t>All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actions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performed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golden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node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replicated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out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other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publish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nodes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384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1217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b</a:t>
            </a:r>
            <a:r>
              <a:rPr sz="2800" spc="-105" dirty="0">
                <a:solidFill>
                  <a:srgbClr val="FF0000"/>
                </a:solidFill>
              </a:rPr>
              <a:t>l</a:t>
            </a:r>
            <a:r>
              <a:rPr sz="2800" spc="-80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h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6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229" dirty="0">
                <a:solidFill>
                  <a:srgbClr val="FF0000"/>
                </a:solidFill>
              </a:rPr>
              <a:t>r</a:t>
            </a:r>
            <a:r>
              <a:rPr sz="2800" spc="-250" dirty="0">
                <a:solidFill>
                  <a:srgbClr val="FF0000"/>
                </a:solidFill>
              </a:rPr>
              <a:t>an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172" y="1097547"/>
            <a:ext cx="10088245" cy="2496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Experience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Manager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(AEM)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cloud-ready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quickstart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Replication,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not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Distribution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0" dirty="0">
                <a:latin typeface="Tahoma"/>
                <a:cs typeface="Tahoma"/>
              </a:rPr>
              <a:t>Classic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replication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capabilities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need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used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Author/Publish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setup</a:t>
            </a:r>
            <a:endParaRPr sz="2200">
              <a:latin typeface="Tahoma"/>
              <a:cs typeface="Tahoma"/>
            </a:endParaRPr>
          </a:p>
          <a:p>
            <a:pPr marL="356870" marR="55244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Service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publication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mechanism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backwards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compatible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Replication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Java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APIs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60" dirty="0">
                <a:latin typeface="Tahoma"/>
                <a:cs typeface="Tahoma"/>
              </a:rPr>
              <a:t>Caution: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You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cannot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troubleshoot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replication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problems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local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cloud-ready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instance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385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4704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0" dirty="0">
                <a:solidFill>
                  <a:srgbClr val="FF0000"/>
                </a:solidFill>
              </a:rPr>
              <a:t>Q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160" dirty="0">
                <a:solidFill>
                  <a:srgbClr val="FF0000"/>
                </a:solidFill>
              </a:rPr>
              <a:t>k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50" dirty="0">
                <a:solidFill>
                  <a:srgbClr val="FF0000"/>
                </a:solidFill>
              </a:rPr>
              <a:t> 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60" dirty="0">
                <a:solidFill>
                  <a:srgbClr val="FF0000"/>
                </a:solidFill>
              </a:rPr>
              <a:t>f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140" dirty="0">
                <a:solidFill>
                  <a:srgbClr val="FF0000"/>
                </a:solidFill>
              </a:rPr>
              <a:t>L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10" dirty="0">
                <a:solidFill>
                  <a:srgbClr val="FF0000"/>
                </a:solidFill>
              </a:rPr>
              <a:t>c</a:t>
            </a:r>
            <a:r>
              <a:rPr sz="2800" spc="-265" dirty="0">
                <a:solidFill>
                  <a:srgbClr val="FF0000"/>
                </a:solidFill>
              </a:rPr>
              <a:t>a</a:t>
            </a:r>
            <a:r>
              <a:rPr sz="2800" spc="-70" dirty="0">
                <a:solidFill>
                  <a:srgbClr val="FF0000"/>
                </a:solidFill>
              </a:rPr>
              <a:t>l</a:t>
            </a:r>
            <a:r>
              <a:rPr sz="2800" spc="-229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40" dirty="0">
                <a:solidFill>
                  <a:srgbClr val="FF0000"/>
                </a:solidFill>
              </a:rPr>
              <a:t>e</a:t>
            </a:r>
            <a:r>
              <a:rPr sz="2800" spc="-250" dirty="0">
                <a:solidFill>
                  <a:srgbClr val="FF0000"/>
                </a:solidFill>
              </a:rPr>
              <a:t>v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endParaRPr sz="2800"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1000125"/>
          </a:xfrm>
          <a:custGeom>
            <a:avLst/>
            <a:gdLst/>
            <a:ahLst/>
            <a:cxnLst/>
            <a:rect l="l" t="t" r="r" b="b"/>
            <a:pathLst>
              <a:path w="12189460" h="1000125">
                <a:moveTo>
                  <a:pt x="12188952" y="0"/>
                </a:moveTo>
                <a:lnTo>
                  <a:pt x="0" y="0"/>
                </a:lnTo>
                <a:lnTo>
                  <a:pt x="0" y="999744"/>
                </a:lnTo>
                <a:lnTo>
                  <a:pt x="12188952" y="999744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3648075" cy="1438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09" dirty="0">
                <a:latin typeface="Tahoma"/>
                <a:cs typeface="Tahoma"/>
              </a:rPr>
              <a:t>1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2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14" dirty="0">
                <a:latin typeface="Tahoma"/>
                <a:cs typeface="Tahoma"/>
              </a:rPr>
              <a:t>sh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200" spc="-33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k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40" dirty="0">
                <a:latin typeface="Tahoma"/>
                <a:cs typeface="Tahoma"/>
              </a:rPr>
              <a:t>3: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0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386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6318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/>
              <a:t>Exercise</a:t>
            </a:r>
            <a:r>
              <a:rPr sz="2800" spc="-145" dirty="0"/>
              <a:t> </a:t>
            </a:r>
            <a:r>
              <a:rPr sz="2800" spc="-495" dirty="0"/>
              <a:t>1:</a:t>
            </a:r>
            <a:r>
              <a:rPr sz="2800" spc="-190" dirty="0"/>
              <a:t> </a:t>
            </a:r>
            <a:r>
              <a:rPr sz="2800" spc="-260" dirty="0"/>
              <a:t>Manage</a:t>
            </a:r>
            <a:r>
              <a:rPr sz="2800" spc="-190" dirty="0"/>
              <a:t> </a:t>
            </a:r>
            <a:r>
              <a:rPr sz="2800" spc="-254" dirty="0"/>
              <a:t>a</a:t>
            </a:r>
            <a:r>
              <a:rPr sz="2800" spc="-175" dirty="0"/>
              <a:t> </a:t>
            </a:r>
            <a:r>
              <a:rPr sz="2800" spc="-240" dirty="0"/>
              <a:t>Site</a:t>
            </a:r>
            <a:r>
              <a:rPr sz="2800" spc="-165" dirty="0"/>
              <a:t> </a:t>
            </a:r>
            <a:r>
              <a:rPr sz="2800" spc="-195" dirty="0"/>
              <a:t>Publication</a:t>
            </a:r>
            <a:endParaRPr sz="2800"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380" y="946403"/>
            <a:ext cx="9895840" cy="1976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40" dirty="0">
                <a:latin typeface="Tahoma"/>
                <a:cs typeface="Tahoma"/>
              </a:rPr>
              <a:t>Traffic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goes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through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Apache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web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server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has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configured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60" dirty="0">
                <a:latin typeface="Tahoma"/>
                <a:cs typeface="Tahoma"/>
              </a:rPr>
              <a:t>Primarily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cache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limit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processing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publish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nodes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increase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performance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80" dirty="0">
                <a:latin typeface="Tahoma"/>
                <a:cs typeface="Tahoma"/>
              </a:rPr>
              <a:t>Provides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security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layer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protect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publish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54202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55" dirty="0">
                <a:solidFill>
                  <a:srgbClr val="FF0000"/>
                </a:solidFill>
              </a:rPr>
              <a:t>W</a:t>
            </a:r>
            <a:r>
              <a:rPr sz="2800" spc="-220" dirty="0">
                <a:solidFill>
                  <a:srgbClr val="FF0000"/>
                </a:solidFill>
              </a:rPr>
              <a:t>eb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45" dirty="0">
                <a:solidFill>
                  <a:srgbClr val="FF0000"/>
                </a:solidFill>
              </a:rPr>
              <a:t>e</a:t>
            </a:r>
            <a:r>
              <a:rPr sz="2800" spc="-100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24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585" dirty="0">
                <a:solidFill>
                  <a:srgbClr val="FF0000"/>
                </a:solidFill>
              </a:rPr>
              <a:t>/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40" dirty="0">
                <a:solidFill>
                  <a:srgbClr val="FF0000"/>
                </a:solidFill>
              </a:rPr>
              <a:t>p</a:t>
            </a:r>
            <a:r>
              <a:rPr sz="2800" spc="-235" dirty="0">
                <a:solidFill>
                  <a:srgbClr val="FF0000"/>
                </a:solidFill>
              </a:rPr>
              <a:t>a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ch</a:t>
            </a:r>
            <a:r>
              <a:rPr sz="2800" spc="-210" dirty="0">
                <a:solidFill>
                  <a:srgbClr val="FF0000"/>
                </a:solidFill>
              </a:rPr>
              <a:t>er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20" y="3590544"/>
            <a:ext cx="4050791" cy="8747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90032" y="6545415"/>
            <a:ext cx="205740" cy="212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200" spc="-150" dirty="0">
                <a:solidFill>
                  <a:srgbClr val="FFFFFF"/>
                </a:solidFill>
                <a:latin typeface="Tahoma"/>
                <a:cs typeface="Tahoma"/>
              </a:rPr>
              <a:t>387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370917"/>
            <a:ext cx="45713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9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8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hi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2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30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60" dirty="0">
                <a:solidFill>
                  <a:srgbClr val="FF0000"/>
                </a:solidFill>
                <a:latin typeface="Tahoma"/>
                <a:cs typeface="Tahoma"/>
              </a:rPr>
              <a:t>hm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64" y="1337702"/>
            <a:ext cx="7469800" cy="45818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21740" y="2086250"/>
            <a:ext cx="856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ahoma"/>
                <a:cs typeface="Tahoma"/>
              </a:rPr>
              <a:t>PUBLISH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47631" y="2456688"/>
            <a:ext cx="694943" cy="52730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018633" y="6546543"/>
            <a:ext cx="14541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90"/>
              </a:lnSpc>
            </a:pPr>
            <a:r>
              <a:rPr sz="1800" spc="-547" baseline="-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3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727" baseline="-4629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2756" y="6554010"/>
            <a:ext cx="197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18633" y="6542885"/>
            <a:ext cx="147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3675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90" dirty="0">
                <a:solidFill>
                  <a:srgbClr val="FF0000"/>
                </a:solidFill>
              </a:rPr>
              <a:t>C</a:t>
            </a:r>
            <a:r>
              <a:rPr sz="2800" spc="-280" dirty="0">
                <a:solidFill>
                  <a:srgbClr val="FF0000"/>
                </a:solidFill>
              </a:rPr>
              <a:t>a</a:t>
            </a:r>
            <a:r>
              <a:rPr sz="2800" spc="-220" dirty="0">
                <a:solidFill>
                  <a:srgbClr val="FF0000"/>
                </a:solidFill>
              </a:rPr>
              <a:t>c</a:t>
            </a:r>
            <a:r>
              <a:rPr sz="2800" spc="-180" dirty="0">
                <a:solidFill>
                  <a:srgbClr val="FF0000"/>
                </a:solidFill>
              </a:rPr>
              <a:t>hi</a:t>
            </a:r>
            <a:r>
              <a:rPr sz="2800" spc="-290" dirty="0">
                <a:solidFill>
                  <a:srgbClr val="FF0000"/>
                </a:solidFill>
              </a:rPr>
              <a:t>ng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145" dirty="0">
                <a:solidFill>
                  <a:srgbClr val="FF0000"/>
                </a:solidFill>
              </a:rPr>
              <a:t>E</a:t>
            </a:r>
            <a:r>
              <a:rPr sz="2800" spc="-350" dirty="0">
                <a:solidFill>
                  <a:srgbClr val="FF0000"/>
                </a:solidFill>
              </a:rPr>
              <a:t>x</a:t>
            </a:r>
            <a:r>
              <a:rPr sz="2800" spc="-215" dirty="0">
                <a:solidFill>
                  <a:srgbClr val="FF0000"/>
                </a:solidFill>
              </a:rPr>
              <a:t>a</a:t>
            </a:r>
            <a:r>
              <a:rPr sz="2800" spc="-325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60" dirty="0">
                <a:solidFill>
                  <a:srgbClr val="FF0000"/>
                </a:solidFill>
              </a:rPr>
              <a:t>le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07341" y="6554010"/>
            <a:ext cx="2183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7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200" spc="-284" baseline="17361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6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82" baseline="17361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200" spc="-112" baseline="1736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2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7433" y="1099972"/>
            <a:ext cx="9077960" cy="1335405"/>
          </a:xfrm>
          <a:custGeom>
            <a:avLst/>
            <a:gdLst/>
            <a:ahLst/>
            <a:cxnLst/>
            <a:rect l="l" t="t" r="r" b="b"/>
            <a:pathLst>
              <a:path w="9077960" h="1335405">
                <a:moveTo>
                  <a:pt x="1533728" y="110769"/>
                </a:moveTo>
                <a:lnTo>
                  <a:pt x="1527670" y="81064"/>
                </a:lnTo>
                <a:lnTo>
                  <a:pt x="1511198" y="56743"/>
                </a:lnTo>
                <a:lnTo>
                  <a:pt x="1486814" y="40309"/>
                </a:lnTo>
                <a:lnTo>
                  <a:pt x="1457032" y="34264"/>
                </a:lnTo>
                <a:lnTo>
                  <a:pt x="1418691" y="34264"/>
                </a:lnTo>
                <a:lnTo>
                  <a:pt x="1418691" y="149021"/>
                </a:lnTo>
                <a:lnTo>
                  <a:pt x="1418691" y="990587"/>
                </a:lnTo>
                <a:lnTo>
                  <a:pt x="115036" y="990587"/>
                </a:lnTo>
                <a:lnTo>
                  <a:pt x="115036" y="149021"/>
                </a:lnTo>
                <a:lnTo>
                  <a:pt x="1418691" y="149021"/>
                </a:lnTo>
                <a:lnTo>
                  <a:pt x="1418691" y="34264"/>
                </a:lnTo>
                <a:lnTo>
                  <a:pt x="76682" y="34264"/>
                </a:lnTo>
                <a:lnTo>
                  <a:pt x="46913" y="40309"/>
                </a:lnTo>
                <a:lnTo>
                  <a:pt x="22529" y="56743"/>
                </a:lnTo>
                <a:lnTo>
                  <a:pt x="6057" y="81064"/>
                </a:lnTo>
                <a:lnTo>
                  <a:pt x="0" y="110769"/>
                </a:lnTo>
                <a:lnTo>
                  <a:pt x="0" y="1028839"/>
                </a:lnTo>
                <a:lnTo>
                  <a:pt x="6057" y="1058545"/>
                </a:lnTo>
                <a:lnTo>
                  <a:pt x="22529" y="1082865"/>
                </a:lnTo>
                <a:lnTo>
                  <a:pt x="46913" y="1099299"/>
                </a:lnTo>
                <a:lnTo>
                  <a:pt x="76682" y="1105344"/>
                </a:lnTo>
                <a:lnTo>
                  <a:pt x="613486" y="1105344"/>
                </a:lnTo>
                <a:lnTo>
                  <a:pt x="613486" y="1220101"/>
                </a:lnTo>
                <a:lnTo>
                  <a:pt x="421779" y="1220101"/>
                </a:lnTo>
                <a:lnTo>
                  <a:pt x="421779" y="1334858"/>
                </a:lnTo>
                <a:lnTo>
                  <a:pt x="1111948" y="1334858"/>
                </a:lnTo>
                <a:lnTo>
                  <a:pt x="1111948" y="1220101"/>
                </a:lnTo>
                <a:lnTo>
                  <a:pt x="920229" y="1220101"/>
                </a:lnTo>
                <a:lnTo>
                  <a:pt x="920229" y="1105344"/>
                </a:lnTo>
                <a:lnTo>
                  <a:pt x="1457032" y="1105344"/>
                </a:lnTo>
                <a:lnTo>
                  <a:pt x="1486814" y="1099299"/>
                </a:lnTo>
                <a:lnTo>
                  <a:pt x="1511198" y="1082865"/>
                </a:lnTo>
                <a:lnTo>
                  <a:pt x="1527670" y="1058545"/>
                </a:lnTo>
                <a:lnTo>
                  <a:pt x="1533728" y="1028839"/>
                </a:lnTo>
                <a:lnTo>
                  <a:pt x="1533728" y="990587"/>
                </a:lnTo>
                <a:lnTo>
                  <a:pt x="1533728" y="149021"/>
                </a:lnTo>
                <a:lnTo>
                  <a:pt x="1533728" y="110769"/>
                </a:lnTo>
                <a:close/>
              </a:path>
              <a:path w="9077960" h="1335405">
                <a:moveTo>
                  <a:pt x="5234241" y="110769"/>
                </a:moveTo>
                <a:lnTo>
                  <a:pt x="5228209" y="81064"/>
                </a:lnTo>
                <a:lnTo>
                  <a:pt x="5211750" y="56743"/>
                </a:lnTo>
                <a:lnTo>
                  <a:pt x="5187416" y="40309"/>
                </a:lnTo>
                <a:lnTo>
                  <a:pt x="5157686" y="34264"/>
                </a:lnTo>
                <a:lnTo>
                  <a:pt x="5119408" y="34264"/>
                </a:lnTo>
                <a:lnTo>
                  <a:pt x="5119408" y="149021"/>
                </a:lnTo>
                <a:lnTo>
                  <a:pt x="5119408" y="990587"/>
                </a:lnTo>
                <a:lnTo>
                  <a:pt x="3817874" y="990587"/>
                </a:lnTo>
                <a:lnTo>
                  <a:pt x="3817874" y="149021"/>
                </a:lnTo>
                <a:lnTo>
                  <a:pt x="5119408" y="149021"/>
                </a:lnTo>
                <a:lnTo>
                  <a:pt x="5119408" y="34264"/>
                </a:lnTo>
                <a:lnTo>
                  <a:pt x="3779596" y="34264"/>
                </a:lnTo>
                <a:lnTo>
                  <a:pt x="3749865" y="40309"/>
                </a:lnTo>
                <a:lnTo>
                  <a:pt x="3725532" y="56743"/>
                </a:lnTo>
                <a:lnTo>
                  <a:pt x="3709073" y="81064"/>
                </a:lnTo>
                <a:lnTo>
                  <a:pt x="3703040" y="110769"/>
                </a:lnTo>
                <a:lnTo>
                  <a:pt x="3703040" y="1028839"/>
                </a:lnTo>
                <a:lnTo>
                  <a:pt x="3709073" y="1058545"/>
                </a:lnTo>
                <a:lnTo>
                  <a:pt x="3725532" y="1082865"/>
                </a:lnTo>
                <a:lnTo>
                  <a:pt x="3749865" y="1099299"/>
                </a:lnTo>
                <a:lnTo>
                  <a:pt x="3779596" y="1105344"/>
                </a:lnTo>
                <a:lnTo>
                  <a:pt x="4315523" y="1105344"/>
                </a:lnTo>
                <a:lnTo>
                  <a:pt x="4315523" y="1220101"/>
                </a:lnTo>
                <a:lnTo>
                  <a:pt x="4124121" y="1220101"/>
                </a:lnTo>
                <a:lnTo>
                  <a:pt x="4124121" y="1334858"/>
                </a:lnTo>
                <a:lnTo>
                  <a:pt x="4813160" y="1334858"/>
                </a:lnTo>
                <a:lnTo>
                  <a:pt x="4813160" y="1220101"/>
                </a:lnTo>
                <a:lnTo>
                  <a:pt x="4621758" y="1220101"/>
                </a:lnTo>
                <a:lnTo>
                  <a:pt x="4621758" y="1105344"/>
                </a:lnTo>
                <a:lnTo>
                  <a:pt x="5157686" y="1105344"/>
                </a:lnTo>
                <a:lnTo>
                  <a:pt x="5187416" y="1099299"/>
                </a:lnTo>
                <a:lnTo>
                  <a:pt x="5211750" y="1082865"/>
                </a:lnTo>
                <a:lnTo>
                  <a:pt x="5228209" y="1058545"/>
                </a:lnTo>
                <a:lnTo>
                  <a:pt x="5234241" y="1028839"/>
                </a:lnTo>
                <a:lnTo>
                  <a:pt x="5234241" y="990587"/>
                </a:lnTo>
                <a:lnTo>
                  <a:pt x="5234241" y="149021"/>
                </a:lnTo>
                <a:lnTo>
                  <a:pt x="5234241" y="110769"/>
                </a:lnTo>
                <a:close/>
              </a:path>
              <a:path w="9077960" h="1335405">
                <a:moveTo>
                  <a:pt x="8483536" y="426897"/>
                </a:moveTo>
                <a:lnTo>
                  <a:pt x="8479345" y="380187"/>
                </a:lnTo>
                <a:lnTo>
                  <a:pt x="8467268" y="336232"/>
                </a:lnTo>
                <a:lnTo>
                  <a:pt x="8448040" y="295744"/>
                </a:lnTo>
                <a:lnTo>
                  <a:pt x="8441372" y="286321"/>
                </a:lnTo>
                <a:lnTo>
                  <a:pt x="8441372" y="408343"/>
                </a:lnTo>
                <a:lnTo>
                  <a:pt x="8441372" y="445465"/>
                </a:lnTo>
                <a:lnTo>
                  <a:pt x="8432305" y="491934"/>
                </a:lnTo>
                <a:lnTo>
                  <a:pt x="8413928" y="534416"/>
                </a:lnTo>
                <a:lnTo>
                  <a:pt x="8387296" y="571728"/>
                </a:lnTo>
                <a:lnTo>
                  <a:pt x="8353463" y="602678"/>
                </a:lnTo>
                <a:lnTo>
                  <a:pt x="8313496" y="626071"/>
                </a:lnTo>
                <a:lnTo>
                  <a:pt x="8268449" y="640727"/>
                </a:lnTo>
                <a:lnTo>
                  <a:pt x="8290750" y="614553"/>
                </a:lnTo>
                <a:lnTo>
                  <a:pt x="8304479" y="598436"/>
                </a:lnTo>
                <a:lnTo>
                  <a:pt x="8332864" y="551116"/>
                </a:lnTo>
                <a:lnTo>
                  <a:pt x="8353095" y="499783"/>
                </a:lnTo>
                <a:lnTo>
                  <a:pt x="8364664" y="445465"/>
                </a:lnTo>
                <a:lnTo>
                  <a:pt x="8441372" y="445465"/>
                </a:lnTo>
                <a:lnTo>
                  <a:pt x="8441372" y="408343"/>
                </a:lnTo>
                <a:lnTo>
                  <a:pt x="8364664" y="408343"/>
                </a:lnTo>
                <a:lnTo>
                  <a:pt x="8353095" y="354139"/>
                </a:lnTo>
                <a:lnTo>
                  <a:pt x="8332965" y="302895"/>
                </a:lnTo>
                <a:lnTo>
                  <a:pt x="8327326" y="293446"/>
                </a:lnTo>
                <a:lnTo>
                  <a:pt x="8327326" y="408343"/>
                </a:lnTo>
                <a:lnTo>
                  <a:pt x="8327326" y="445465"/>
                </a:lnTo>
                <a:lnTo>
                  <a:pt x="8316341" y="492417"/>
                </a:lnTo>
                <a:lnTo>
                  <a:pt x="8298193" y="536790"/>
                </a:lnTo>
                <a:lnTo>
                  <a:pt x="8273301" y="577773"/>
                </a:lnTo>
                <a:lnTo>
                  <a:pt x="8242071" y="614553"/>
                </a:lnTo>
                <a:lnTo>
                  <a:pt x="8242071" y="612508"/>
                </a:lnTo>
                <a:lnTo>
                  <a:pt x="8242071" y="445465"/>
                </a:lnTo>
                <a:lnTo>
                  <a:pt x="8327326" y="445465"/>
                </a:lnTo>
                <a:lnTo>
                  <a:pt x="8327326" y="408343"/>
                </a:lnTo>
                <a:lnTo>
                  <a:pt x="8242071" y="408343"/>
                </a:lnTo>
                <a:lnTo>
                  <a:pt x="8242071" y="241287"/>
                </a:lnTo>
                <a:lnTo>
                  <a:pt x="8242071" y="239064"/>
                </a:lnTo>
                <a:lnTo>
                  <a:pt x="8273326" y="275882"/>
                </a:lnTo>
                <a:lnTo>
                  <a:pt x="8298231" y="316903"/>
                </a:lnTo>
                <a:lnTo>
                  <a:pt x="8316366" y="361327"/>
                </a:lnTo>
                <a:lnTo>
                  <a:pt x="8327326" y="408343"/>
                </a:lnTo>
                <a:lnTo>
                  <a:pt x="8327326" y="293446"/>
                </a:lnTo>
                <a:lnTo>
                  <a:pt x="8304771" y="255600"/>
                </a:lnTo>
                <a:lnTo>
                  <a:pt x="8290801" y="239064"/>
                </a:lnTo>
                <a:lnTo>
                  <a:pt x="8269008" y="213258"/>
                </a:lnTo>
                <a:lnTo>
                  <a:pt x="8313915" y="227977"/>
                </a:lnTo>
                <a:lnTo>
                  <a:pt x="8353755" y="251396"/>
                </a:lnTo>
                <a:lnTo>
                  <a:pt x="8387474" y="282321"/>
                </a:lnTo>
                <a:lnTo>
                  <a:pt x="8414004" y="319582"/>
                </a:lnTo>
                <a:lnTo>
                  <a:pt x="8432330" y="361975"/>
                </a:lnTo>
                <a:lnTo>
                  <a:pt x="8441372" y="408343"/>
                </a:lnTo>
                <a:lnTo>
                  <a:pt x="8441372" y="286321"/>
                </a:lnTo>
                <a:lnTo>
                  <a:pt x="8422386" y="259473"/>
                </a:lnTo>
                <a:lnTo>
                  <a:pt x="8391042" y="228155"/>
                </a:lnTo>
                <a:lnTo>
                  <a:pt x="8369948" y="213258"/>
                </a:lnTo>
                <a:lnTo>
                  <a:pt x="8368893" y="212521"/>
                </a:lnTo>
                <a:lnTo>
                  <a:pt x="8354746" y="202526"/>
                </a:lnTo>
                <a:lnTo>
                  <a:pt x="8314233" y="183299"/>
                </a:lnTo>
                <a:lnTo>
                  <a:pt x="8270240" y="171234"/>
                </a:lnTo>
                <a:lnTo>
                  <a:pt x="8223504" y="167043"/>
                </a:lnTo>
                <a:lnTo>
                  <a:pt x="8204924" y="168719"/>
                </a:lnTo>
                <a:lnTo>
                  <a:pt x="8204924" y="241287"/>
                </a:lnTo>
                <a:lnTo>
                  <a:pt x="8204924" y="408343"/>
                </a:lnTo>
                <a:lnTo>
                  <a:pt x="8204924" y="445465"/>
                </a:lnTo>
                <a:lnTo>
                  <a:pt x="8204924" y="612508"/>
                </a:lnTo>
                <a:lnTo>
                  <a:pt x="8181886" y="584708"/>
                </a:lnTo>
                <a:lnTo>
                  <a:pt x="8181886" y="641464"/>
                </a:lnTo>
                <a:lnTo>
                  <a:pt x="8136077" y="627240"/>
                </a:lnTo>
                <a:lnTo>
                  <a:pt x="8095386" y="603999"/>
                </a:lnTo>
                <a:lnTo>
                  <a:pt x="8060893" y="572985"/>
                </a:lnTo>
                <a:lnTo>
                  <a:pt x="8033728" y="535444"/>
                </a:lnTo>
                <a:lnTo>
                  <a:pt x="8014906" y="492493"/>
                </a:lnTo>
                <a:lnTo>
                  <a:pt x="8005623" y="445465"/>
                </a:lnTo>
                <a:lnTo>
                  <a:pt x="8085125" y="445465"/>
                </a:lnTo>
                <a:lnTo>
                  <a:pt x="8096796" y="499999"/>
                </a:lnTo>
                <a:lnTo>
                  <a:pt x="8117141" y="551522"/>
                </a:lnTo>
                <a:lnTo>
                  <a:pt x="8145678" y="599020"/>
                </a:lnTo>
                <a:lnTo>
                  <a:pt x="8181886" y="641464"/>
                </a:lnTo>
                <a:lnTo>
                  <a:pt x="8181886" y="584708"/>
                </a:lnTo>
                <a:lnTo>
                  <a:pt x="8174660" y="575983"/>
                </a:lnTo>
                <a:lnTo>
                  <a:pt x="8150580" y="535444"/>
                </a:lnTo>
                <a:lnTo>
                  <a:pt x="8133054" y="491693"/>
                </a:lnTo>
                <a:lnTo>
                  <a:pt x="8122450" y="445465"/>
                </a:lnTo>
                <a:lnTo>
                  <a:pt x="8204924" y="445465"/>
                </a:lnTo>
                <a:lnTo>
                  <a:pt x="8204924" y="408343"/>
                </a:lnTo>
                <a:lnTo>
                  <a:pt x="8122450" y="408343"/>
                </a:lnTo>
                <a:lnTo>
                  <a:pt x="8132991" y="362089"/>
                </a:lnTo>
                <a:lnTo>
                  <a:pt x="8150504" y="318325"/>
                </a:lnTo>
                <a:lnTo>
                  <a:pt x="8174622" y="277787"/>
                </a:lnTo>
                <a:lnTo>
                  <a:pt x="8204924" y="241287"/>
                </a:lnTo>
                <a:lnTo>
                  <a:pt x="8204924" y="168719"/>
                </a:lnTo>
                <a:lnTo>
                  <a:pt x="8181518" y="170815"/>
                </a:lnTo>
                <a:lnTo>
                  <a:pt x="8181518" y="212521"/>
                </a:lnTo>
                <a:lnTo>
                  <a:pt x="8145462" y="254965"/>
                </a:lnTo>
                <a:lnTo>
                  <a:pt x="8117040" y="302425"/>
                </a:lnTo>
                <a:lnTo>
                  <a:pt x="8096758" y="353885"/>
                </a:lnTo>
                <a:lnTo>
                  <a:pt x="8085125" y="408343"/>
                </a:lnTo>
                <a:lnTo>
                  <a:pt x="8005623" y="408343"/>
                </a:lnTo>
                <a:lnTo>
                  <a:pt x="8014856" y="361365"/>
                </a:lnTo>
                <a:lnTo>
                  <a:pt x="8033588" y="318503"/>
                </a:lnTo>
                <a:lnTo>
                  <a:pt x="8060728" y="280962"/>
                </a:lnTo>
                <a:lnTo>
                  <a:pt x="8095158" y="249974"/>
                </a:lnTo>
                <a:lnTo>
                  <a:pt x="8135785" y="226745"/>
                </a:lnTo>
                <a:lnTo>
                  <a:pt x="8181518" y="212521"/>
                </a:lnTo>
                <a:lnTo>
                  <a:pt x="8181518" y="170815"/>
                </a:lnTo>
                <a:lnTo>
                  <a:pt x="8132762" y="183299"/>
                </a:lnTo>
                <a:lnTo>
                  <a:pt x="8092249" y="202526"/>
                </a:lnTo>
                <a:lnTo>
                  <a:pt x="8055953" y="228155"/>
                </a:lnTo>
                <a:lnTo>
                  <a:pt x="8024622" y="259473"/>
                </a:lnTo>
                <a:lnTo>
                  <a:pt x="7998955" y="295744"/>
                </a:lnTo>
                <a:lnTo>
                  <a:pt x="7979727" y="336232"/>
                </a:lnTo>
                <a:lnTo>
                  <a:pt x="7967650" y="380187"/>
                </a:lnTo>
                <a:lnTo>
                  <a:pt x="7963459" y="426897"/>
                </a:lnTo>
                <a:lnTo>
                  <a:pt x="7967650" y="473608"/>
                </a:lnTo>
                <a:lnTo>
                  <a:pt x="7979727" y="517575"/>
                </a:lnTo>
                <a:lnTo>
                  <a:pt x="7998955" y="558050"/>
                </a:lnTo>
                <a:lnTo>
                  <a:pt x="8024622" y="594321"/>
                </a:lnTo>
                <a:lnTo>
                  <a:pt x="8055953" y="625640"/>
                </a:lnTo>
                <a:lnTo>
                  <a:pt x="8092249" y="651281"/>
                </a:lnTo>
                <a:lnTo>
                  <a:pt x="8132762" y="670496"/>
                </a:lnTo>
                <a:lnTo>
                  <a:pt x="8176755" y="682561"/>
                </a:lnTo>
                <a:lnTo>
                  <a:pt x="8223504" y="686752"/>
                </a:lnTo>
                <a:lnTo>
                  <a:pt x="8270240" y="682561"/>
                </a:lnTo>
                <a:lnTo>
                  <a:pt x="8314233" y="670496"/>
                </a:lnTo>
                <a:lnTo>
                  <a:pt x="8354746" y="651281"/>
                </a:lnTo>
                <a:lnTo>
                  <a:pt x="8368639" y="641464"/>
                </a:lnTo>
                <a:lnTo>
                  <a:pt x="8369681" y="640727"/>
                </a:lnTo>
                <a:lnTo>
                  <a:pt x="8391042" y="625640"/>
                </a:lnTo>
                <a:lnTo>
                  <a:pt x="8422386" y="594321"/>
                </a:lnTo>
                <a:lnTo>
                  <a:pt x="8448040" y="558050"/>
                </a:lnTo>
                <a:lnTo>
                  <a:pt x="8467268" y="517575"/>
                </a:lnTo>
                <a:lnTo>
                  <a:pt x="8479345" y="473608"/>
                </a:lnTo>
                <a:lnTo>
                  <a:pt x="8481873" y="445465"/>
                </a:lnTo>
                <a:lnTo>
                  <a:pt x="8483536" y="426897"/>
                </a:lnTo>
                <a:close/>
              </a:path>
              <a:path w="9077960" h="1335405">
                <a:moveTo>
                  <a:pt x="8855024" y="74244"/>
                </a:moveTo>
                <a:lnTo>
                  <a:pt x="8849182" y="45339"/>
                </a:lnTo>
                <a:lnTo>
                  <a:pt x="8833256" y="21742"/>
                </a:lnTo>
                <a:lnTo>
                  <a:pt x="8809647" y="5829"/>
                </a:lnTo>
                <a:lnTo>
                  <a:pt x="8780729" y="0"/>
                </a:lnTo>
                <a:lnTo>
                  <a:pt x="8743569" y="0"/>
                </a:lnTo>
                <a:lnTo>
                  <a:pt x="8743569" y="111366"/>
                </a:lnTo>
                <a:lnTo>
                  <a:pt x="8743569" y="742429"/>
                </a:lnTo>
                <a:lnTo>
                  <a:pt x="7703413" y="742429"/>
                </a:lnTo>
                <a:lnTo>
                  <a:pt x="7703413" y="111366"/>
                </a:lnTo>
                <a:lnTo>
                  <a:pt x="8743569" y="111366"/>
                </a:lnTo>
                <a:lnTo>
                  <a:pt x="8743569" y="0"/>
                </a:lnTo>
                <a:lnTo>
                  <a:pt x="7666266" y="0"/>
                </a:lnTo>
                <a:lnTo>
                  <a:pt x="7637335" y="5829"/>
                </a:lnTo>
                <a:lnTo>
                  <a:pt x="7613726" y="21742"/>
                </a:lnTo>
                <a:lnTo>
                  <a:pt x="7597800" y="45339"/>
                </a:lnTo>
                <a:lnTo>
                  <a:pt x="7591958" y="74244"/>
                </a:lnTo>
                <a:lnTo>
                  <a:pt x="7591958" y="853795"/>
                </a:lnTo>
                <a:lnTo>
                  <a:pt x="8855024" y="853795"/>
                </a:lnTo>
                <a:lnTo>
                  <a:pt x="8855024" y="742429"/>
                </a:lnTo>
                <a:lnTo>
                  <a:pt x="8855024" y="111366"/>
                </a:lnTo>
                <a:lnTo>
                  <a:pt x="8855024" y="74244"/>
                </a:lnTo>
                <a:close/>
              </a:path>
              <a:path w="9077960" h="1335405">
                <a:moveTo>
                  <a:pt x="9077922" y="928039"/>
                </a:moveTo>
                <a:lnTo>
                  <a:pt x="8334946" y="928039"/>
                </a:lnTo>
                <a:lnTo>
                  <a:pt x="8334946" y="946607"/>
                </a:lnTo>
                <a:lnTo>
                  <a:pt x="8334019" y="953477"/>
                </a:lnTo>
                <a:lnTo>
                  <a:pt x="8330654" y="959256"/>
                </a:lnTo>
                <a:lnTo>
                  <a:pt x="8325358" y="963358"/>
                </a:lnTo>
                <a:lnTo>
                  <a:pt x="8317128" y="965225"/>
                </a:lnTo>
                <a:lnTo>
                  <a:pt x="8130629" y="965161"/>
                </a:lnTo>
                <a:lnTo>
                  <a:pt x="8123758" y="964247"/>
                </a:lnTo>
                <a:lnTo>
                  <a:pt x="8117967" y="960882"/>
                </a:lnTo>
                <a:lnTo>
                  <a:pt x="8113865" y="955598"/>
                </a:lnTo>
                <a:lnTo>
                  <a:pt x="8111998" y="947369"/>
                </a:lnTo>
                <a:lnTo>
                  <a:pt x="8112049" y="928039"/>
                </a:lnTo>
                <a:lnTo>
                  <a:pt x="7369073" y="928039"/>
                </a:lnTo>
                <a:lnTo>
                  <a:pt x="7369073" y="965161"/>
                </a:lnTo>
                <a:lnTo>
                  <a:pt x="7374915" y="994067"/>
                </a:lnTo>
                <a:lnTo>
                  <a:pt x="7390841" y="1017663"/>
                </a:lnTo>
                <a:lnTo>
                  <a:pt x="7414450" y="1033576"/>
                </a:lnTo>
                <a:lnTo>
                  <a:pt x="7443368" y="1039406"/>
                </a:lnTo>
                <a:lnTo>
                  <a:pt x="9003627" y="1039406"/>
                </a:lnTo>
                <a:lnTo>
                  <a:pt x="9032545" y="1033576"/>
                </a:lnTo>
                <a:lnTo>
                  <a:pt x="9056154" y="1017663"/>
                </a:lnTo>
                <a:lnTo>
                  <a:pt x="9072080" y="994067"/>
                </a:lnTo>
                <a:lnTo>
                  <a:pt x="9077922" y="965161"/>
                </a:lnTo>
                <a:lnTo>
                  <a:pt x="9077922" y="928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344" y="1520952"/>
            <a:ext cx="914400" cy="2501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970"/>
              </a:lnSpc>
            </a:pPr>
            <a:r>
              <a:rPr sz="1800" spc="-45" dirty="0">
                <a:latin typeface="Tahoma"/>
                <a:cs typeface="Tahoma"/>
              </a:rPr>
              <a:t>Author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0664" y="1444752"/>
            <a:ext cx="914400" cy="44195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810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615"/>
              </a:spcBef>
            </a:pPr>
            <a:r>
              <a:rPr sz="1800" spc="-45" dirty="0">
                <a:latin typeface="Tahoma"/>
                <a:cs typeface="Tahoma"/>
              </a:rPr>
              <a:t>Publish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18157" y="1513254"/>
            <a:ext cx="7165975" cy="626745"/>
            <a:chOff x="2018157" y="1513254"/>
            <a:chExt cx="7165975" cy="626745"/>
          </a:xfrm>
        </p:grpSpPr>
        <p:sp>
          <p:nvSpPr>
            <p:cNvPr id="10" name="object 10"/>
            <p:cNvSpPr/>
            <p:nvPr/>
          </p:nvSpPr>
          <p:spPr>
            <a:xfrm>
              <a:off x="2046732" y="1589532"/>
              <a:ext cx="2122170" cy="10795"/>
            </a:xfrm>
            <a:custGeom>
              <a:avLst/>
              <a:gdLst/>
              <a:ahLst/>
              <a:cxnLst/>
              <a:rect l="l" t="t" r="r" b="b"/>
              <a:pathLst>
                <a:path w="2122170" h="10794">
                  <a:moveTo>
                    <a:pt x="0" y="0"/>
                  </a:moveTo>
                  <a:lnTo>
                    <a:pt x="2121598" y="10198"/>
                  </a:lnTo>
                </a:path>
              </a:pathLst>
            </a:custGeom>
            <a:ln w="57150">
              <a:solidFill>
                <a:srgbClr val="DF8D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9328" y="1513861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838" y="0"/>
                  </a:moveTo>
                  <a:lnTo>
                    <a:pt x="0" y="171450"/>
                  </a:lnTo>
                  <a:lnTo>
                    <a:pt x="171869" y="86550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DF8D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53100" y="1598922"/>
              <a:ext cx="2244090" cy="4445"/>
            </a:xfrm>
            <a:custGeom>
              <a:avLst/>
              <a:gdLst/>
              <a:ahLst/>
              <a:cxnLst/>
              <a:rect l="l" t="t" r="r" b="b"/>
              <a:pathLst>
                <a:path w="2244090" h="4444">
                  <a:moveTo>
                    <a:pt x="0" y="3873"/>
                  </a:moveTo>
                  <a:lnTo>
                    <a:pt x="2243670" y="0"/>
                  </a:lnTo>
                </a:path>
              </a:pathLst>
            </a:custGeom>
            <a:ln w="57150">
              <a:solidFill>
                <a:srgbClr val="DF8D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68038" y="1513254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0" y="0"/>
                  </a:moveTo>
                  <a:lnTo>
                    <a:pt x="304" y="171450"/>
                  </a:lnTo>
                  <a:lnTo>
                    <a:pt x="171602" y="85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8D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09432" y="1828800"/>
              <a:ext cx="774700" cy="311150"/>
            </a:xfrm>
            <a:custGeom>
              <a:avLst/>
              <a:gdLst/>
              <a:ahLst/>
              <a:cxnLst/>
              <a:rect l="l" t="t" r="r" b="b"/>
              <a:pathLst>
                <a:path w="774700" h="311150">
                  <a:moveTo>
                    <a:pt x="774192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774192" y="310896"/>
                  </a:lnTo>
                  <a:lnTo>
                    <a:pt x="774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730568" y="184940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ahoma"/>
                <a:cs typeface="Tahoma"/>
              </a:rPr>
              <a:t>D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75" dirty="0">
                <a:latin typeface="Tahoma"/>
                <a:cs typeface="Tahoma"/>
              </a:rPr>
              <a:t>h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85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70" dirty="0">
                <a:latin typeface="Tahoma"/>
                <a:cs typeface="Tahoma"/>
              </a:rPr>
              <a:t>he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73729" y="1828966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Tahoma"/>
                <a:cs typeface="Tahoma"/>
              </a:rPr>
              <a:t>W</a:t>
            </a:r>
            <a:r>
              <a:rPr sz="1800" spc="-70" dirty="0">
                <a:latin typeface="Tahoma"/>
                <a:cs typeface="Tahoma"/>
              </a:rPr>
              <a:t>e</a:t>
            </a:r>
            <a:r>
              <a:rPr sz="1800" spc="-50" dirty="0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30863" y="999211"/>
            <a:ext cx="1303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30" dirty="0">
                <a:latin typeface="Tahoma"/>
                <a:cs typeface="Tahoma"/>
              </a:rPr>
              <a:t>b</a:t>
            </a:r>
            <a:r>
              <a:rPr sz="1800" spc="-15" dirty="0">
                <a:latin typeface="Tahoma"/>
                <a:cs typeface="Tahoma"/>
              </a:rPr>
              <a:t>l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s</a:t>
            </a:r>
            <a:r>
              <a:rPr sz="1800" spc="-90" dirty="0">
                <a:latin typeface="Tahoma"/>
                <a:cs typeface="Tahoma"/>
              </a:rPr>
              <a:t>h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A</a:t>
            </a:r>
            <a:r>
              <a:rPr sz="1800" spc="-110" dirty="0">
                <a:latin typeface="Tahoma"/>
                <a:cs typeface="Tahoma"/>
              </a:rPr>
              <a:t>g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1305" y="3404557"/>
            <a:ext cx="765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a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40" dirty="0">
                <a:latin typeface="Tahoma"/>
                <a:cs typeface="Tahoma"/>
              </a:rPr>
              <a:t>n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n</a:t>
            </a:r>
            <a:r>
              <a:rPr sz="1800" spc="-85" dirty="0">
                <a:latin typeface="Tahoma"/>
                <a:cs typeface="Tahoma"/>
              </a:rPr>
              <a:t>g  </a:t>
            </a:r>
            <a:r>
              <a:rPr sz="1800" spc="-70" dirty="0">
                <a:latin typeface="Tahoma"/>
                <a:cs typeface="Tahoma"/>
              </a:rPr>
              <a:t>site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3878" y="2862574"/>
            <a:ext cx="524510" cy="862330"/>
            <a:chOff x="823878" y="2862574"/>
            <a:chExt cx="524510" cy="862330"/>
          </a:xfrm>
        </p:grpSpPr>
        <p:sp>
          <p:nvSpPr>
            <p:cNvPr id="20" name="object 20"/>
            <p:cNvSpPr/>
            <p:nvPr/>
          </p:nvSpPr>
          <p:spPr>
            <a:xfrm>
              <a:off x="823874" y="2862579"/>
              <a:ext cx="316230" cy="318770"/>
            </a:xfrm>
            <a:custGeom>
              <a:avLst/>
              <a:gdLst/>
              <a:ahLst/>
              <a:cxnLst/>
              <a:rect l="l" t="t" r="r" b="b"/>
              <a:pathLst>
                <a:path w="316230" h="318769">
                  <a:moveTo>
                    <a:pt x="283794" y="68211"/>
                  </a:moveTo>
                  <a:lnTo>
                    <a:pt x="282524" y="59385"/>
                  </a:lnTo>
                  <a:lnTo>
                    <a:pt x="279031" y="52158"/>
                  </a:lnTo>
                  <a:lnTo>
                    <a:pt x="273875" y="47269"/>
                  </a:lnTo>
                  <a:lnTo>
                    <a:pt x="267576" y="45478"/>
                  </a:lnTo>
                  <a:lnTo>
                    <a:pt x="145948" y="45478"/>
                  </a:lnTo>
                  <a:lnTo>
                    <a:pt x="101358" y="3975"/>
                  </a:lnTo>
                  <a:lnTo>
                    <a:pt x="98513" y="1701"/>
                  </a:lnTo>
                  <a:lnTo>
                    <a:pt x="95681" y="0"/>
                  </a:lnTo>
                  <a:lnTo>
                    <a:pt x="16217" y="0"/>
                  </a:lnTo>
                  <a:lnTo>
                    <a:pt x="9918" y="1790"/>
                  </a:lnTo>
                  <a:lnTo>
                    <a:pt x="4762" y="6680"/>
                  </a:lnTo>
                  <a:lnTo>
                    <a:pt x="1282" y="13906"/>
                  </a:lnTo>
                  <a:lnTo>
                    <a:pt x="0" y="22733"/>
                  </a:lnTo>
                  <a:lnTo>
                    <a:pt x="0" y="301282"/>
                  </a:lnTo>
                  <a:lnTo>
                    <a:pt x="8166" y="273951"/>
                  </a:lnTo>
                  <a:lnTo>
                    <a:pt x="52298" y="123355"/>
                  </a:lnTo>
                  <a:lnTo>
                    <a:pt x="57023" y="112458"/>
                  </a:lnTo>
                  <a:lnTo>
                    <a:pt x="63601" y="104025"/>
                  </a:lnTo>
                  <a:lnTo>
                    <a:pt x="71628" y="98577"/>
                  </a:lnTo>
                  <a:lnTo>
                    <a:pt x="80683" y="96634"/>
                  </a:lnTo>
                  <a:lnTo>
                    <a:pt x="283794" y="96634"/>
                  </a:lnTo>
                  <a:lnTo>
                    <a:pt x="283794" y="68211"/>
                  </a:lnTo>
                  <a:close/>
                </a:path>
                <a:path w="316230" h="318769">
                  <a:moveTo>
                    <a:pt x="316230" y="142113"/>
                  </a:moveTo>
                  <a:lnTo>
                    <a:pt x="315150" y="133680"/>
                  </a:lnTo>
                  <a:lnTo>
                    <a:pt x="312127" y="126695"/>
                  </a:lnTo>
                  <a:lnTo>
                    <a:pt x="307505" y="121729"/>
                  </a:lnTo>
                  <a:lnTo>
                    <a:pt x="301637" y="119380"/>
                  </a:lnTo>
                  <a:lnTo>
                    <a:pt x="74599" y="119380"/>
                  </a:lnTo>
                  <a:lnTo>
                    <a:pt x="69329" y="124485"/>
                  </a:lnTo>
                  <a:lnTo>
                    <a:pt x="66890" y="131876"/>
                  </a:lnTo>
                  <a:lnTo>
                    <a:pt x="12166" y="318338"/>
                  </a:lnTo>
                  <a:lnTo>
                    <a:pt x="259473" y="318338"/>
                  </a:lnTo>
                  <a:lnTo>
                    <a:pt x="314617" y="152349"/>
                  </a:lnTo>
                  <a:lnTo>
                    <a:pt x="315823" y="148932"/>
                  </a:lnTo>
                  <a:lnTo>
                    <a:pt x="316230" y="145529"/>
                  </a:lnTo>
                  <a:lnTo>
                    <a:pt x="316230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0786" y="3174491"/>
              <a:ext cx="1270" cy="531495"/>
            </a:xfrm>
            <a:custGeom>
              <a:avLst/>
              <a:gdLst/>
              <a:ahLst/>
              <a:cxnLst/>
              <a:rect l="l" t="t" r="r" b="b"/>
              <a:pathLst>
                <a:path w="1269" h="531495">
                  <a:moveTo>
                    <a:pt x="711" y="0"/>
                  </a:moveTo>
                  <a:lnTo>
                    <a:pt x="0" y="531342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0788" y="3704844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90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25004" y="3996192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ahoma"/>
                <a:cs typeface="Tahoma"/>
              </a:rPr>
              <a:t>en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49728" y="3902202"/>
            <a:ext cx="399415" cy="260985"/>
            <a:chOff x="1649728" y="3902202"/>
            <a:chExt cx="399415" cy="260985"/>
          </a:xfrm>
        </p:grpSpPr>
        <p:sp>
          <p:nvSpPr>
            <p:cNvPr id="25" name="object 25"/>
            <p:cNvSpPr/>
            <p:nvPr/>
          </p:nvSpPr>
          <p:spPr>
            <a:xfrm>
              <a:off x="1668778" y="3921252"/>
              <a:ext cx="1270" cy="222885"/>
            </a:xfrm>
            <a:custGeom>
              <a:avLst/>
              <a:gdLst/>
              <a:ahLst/>
              <a:cxnLst/>
              <a:rect l="l" t="t" r="r" b="b"/>
              <a:pathLst>
                <a:path w="1269" h="222885">
                  <a:moveTo>
                    <a:pt x="355" y="-19050"/>
                  </a:moveTo>
                  <a:lnTo>
                    <a:pt x="355" y="241477"/>
                  </a:lnTo>
                </a:path>
              </a:pathLst>
            </a:custGeom>
            <a:ln w="38811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71828" y="4137660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89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21967" y="2918119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45" dirty="0">
                <a:latin typeface="Tahoma"/>
                <a:cs typeface="Tahoma"/>
              </a:rPr>
              <a:t>t</a:t>
            </a:r>
            <a:r>
              <a:rPr sz="1800" spc="-75" dirty="0">
                <a:latin typeface="Tahoma"/>
                <a:cs typeface="Tahoma"/>
              </a:rPr>
              <a:t>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99025" y="4355087"/>
            <a:ext cx="75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d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15" dirty="0">
                <a:latin typeface="Tahoma"/>
                <a:cs typeface="Tahoma"/>
              </a:rPr>
              <a:t>c</a:t>
            </a:r>
            <a:r>
              <a:rPr sz="1800" spc="-7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146552" y="4274058"/>
            <a:ext cx="399415" cy="279400"/>
            <a:chOff x="2146552" y="4274058"/>
            <a:chExt cx="399415" cy="279400"/>
          </a:xfrm>
        </p:grpSpPr>
        <p:sp>
          <p:nvSpPr>
            <p:cNvPr id="30" name="object 30"/>
            <p:cNvSpPr/>
            <p:nvPr/>
          </p:nvSpPr>
          <p:spPr>
            <a:xfrm>
              <a:off x="2165602" y="4293108"/>
              <a:ext cx="1270" cy="222885"/>
            </a:xfrm>
            <a:custGeom>
              <a:avLst/>
              <a:gdLst/>
              <a:ahLst/>
              <a:cxnLst/>
              <a:rect l="l" t="t" r="r" b="b"/>
              <a:pathLst>
                <a:path w="1269" h="222885">
                  <a:moveTo>
                    <a:pt x="355" y="-19049"/>
                  </a:moveTo>
                  <a:lnTo>
                    <a:pt x="355" y="241477"/>
                  </a:lnTo>
                </a:path>
              </a:pathLst>
            </a:custGeom>
            <a:ln w="38811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68651" y="4533900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89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896360" y="4630673"/>
            <a:ext cx="255270" cy="569595"/>
            <a:chOff x="2896360" y="4630673"/>
            <a:chExt cx="255270" cy="569595"/>
          </a:xfrm>
        </p:grpSpPr>
        <p:sp>
          <p:nvSpPr>
            <p:cNvPr id="33" name="object 33"/>
            <p:cNvSpPr/>
            <p:nvPr/>
          </p:nvSpPr>
          <p:spPr>
            <a:xfrm>
              <a:off x="2915410" y="4649723"/>
              <a:ext cx="1270" cy="531495"/>
            </a:xfrm>
            <a:custGeom>
              <a:avLst/>
              <a:gdLst/>
              <a:ahLst/>
              <a:cxnLst/>
              <a:rect l="l" t="t" r="r" b="b"/>
              <a:pathLst>
                <a:path w="1269" h="531495">
                  <a:moveTo>
                    <a:pt x="711" y="0"/>
                  </a:moveTo>
                  <a:lnTo>
                    <a:pt x="0" y="531342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18460" y="4911851"/>
              <a:ext cx="233679" cy="259079"/>
            </a:xfrm>
            <a:custGeom>
              <a:avLst/>
              <a:gdLst/>
              <a:ahLst/>
              <a:cxnLst/>
              <a:rect l="l" t="t" r="r" b="b"/>
              <a:pathLst>
                <a:path w="233680" h="259079">
                  <a:moveTo>
                    <a:pt x="0" y="0"/>
                  </a:moveTo>
                  <a:lnTo>
                    <a:pt x="220979" y="0"/>
                  </a:lnTo>
                </a:path>
                <a:path w="233680" h="259079">
                  <a:moveTo>
                    <a:pt x="0" y="259080"/>
                  </a:moveTo>
                  <a:lnTo>
                    <a:pt x="233171" y="25908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218417" y="4754623"/>
            <a:ext cx="271780" cy="5511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" marR="5080" indent="-12065">
              <a:lnSpc>
                <a:spcPts val="1980"/>
              </a:lnSpc>
              <a:spcBef>
                <a:spcPts val="315"/>
              </a:spcBef>
            </a:pPr>
            <a:r>
              <a:rPr sz="1800" spc="-204" dirty="0">
                <a:latin typeface="Tahoma"/>
                <a:cs typeface="Tahoma"/>
              </a:rPr>
              <a:t>P1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P2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57010" y="3233747"/>
            <a:ext cx="105283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80" dirty="0">
                <a:latin typeface="Tahoma"/>
                <a:cs typeface="Tahoma"/>
              </a:rPr>
              <a:t>e</a:t>
            </a:r>
            <a:r>
              <a:rPr sz="1600" spc="-35" dirty="0">
                <a:latin typeface="Tahoma"/>
                <a:cs typeface="Tahoma"/>
              </a:rPr>
              <a:t>n</a:t>
            </a:r>
            <a:r>
              <a:rPr sz="1600" spc="-100" dirty="0">
                <a:latin typeface="Tahoma"/>
                <a:cs typeface="Tahoma"/>
              </a:rPr>
              <a:t>.</a:t>
            </a:r>
            <a:r>
              <a:rPr sz="1600" spc="-160" dirty="0">
                <a:latin typeface="Tahoma"/>
                <a:cs typeface="Tahoma"/>
              </a:rPr>
              <a:t>h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5" dirty="0">
                <a:latin typeface="Tahoma"/>
                <a:cs typeface="Tahoma"/>
              </a:rPr>
              <a:t>m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(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130" dirty="0">
                <a:latin typeface="Tahoma"/>
                <a:cs typeface="Tahoma"/>
              </a:rPr>
              <a:t>S</a:t>
            </a:r>
            <a:r>
              <a:rPr sz="1600" spc="-85" dirty="0"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786897" y="3193746"/>
            <a:ext cx="292735" cy="374650"/>
          </a:xfrm>
          <a:custGeom>
            <a:avLst/>
            <a:gdLst/>
            <a:ahLst/>
            <a:cxnLst/>
            <a:rect l="l" t="t" r="r" b="b"/>
            <a:pathLst>
              <a:path w="292734" h="374650">
                <a:moveTo>
                  <a:pt x="292287" y="374359"/>
                </a:moveTo>
                <a:lnTo>
                  <a:pt x="0" y="374359"/>
                </a:lnTo>
                <a:lnTo>
                  <a:pt x="0" y="0"/>
                </a:lnTo>
                <a:lnTo>
                  <a:pt x="188572" y="0"/>
                </a:lnTo>
                <a:lnTo>
                  <a:pt x="216858" y="28076"/>
                </a:lnTo>
                <a:lnTo>
                  <a:pt x="28285" y="28076"/>
                </a:lnTo>
                <a:lnTo>
                  <a:pt x="28285" y="346282"/>
                </a:lnTo>
                <a:lnTo>
                  <a:pt x="292287" y="346282"/>
                </a:lnTo>
                <a:lnTo>
                  <a:pt x="292287" y="374359"/>
                </a:lnTo>
                <a:close/>
              </a:path>
              <a:path w="292734" h="374650">
                <a:moveTo>
                  <a:pt x="292287" y="346282"/>
                </a:moveTo>
                <a:lnTo>
                  <a:pt x="264001" y="346282"/>
                </a:lnTo>
                <a:lnTo>
                  <a:pt x="264001" y="126346"/>
                </a:lnTo>
                <a:lnTo>
                  <a:pt x="160286" y="126346"/>
                </a:lnTo>
                <a:lnTo>
                  <a:pt x="160286" y="28076"/>
                </a:lnTo>
                <a:lnTo>
                  <a:pt x="216858" y="28076"/>
                </a:lnTo>
                <a:lnTo>
                  <a:pt x="228643" y="39775"/>
                </a:lnTo>
                <a:lnTo>
                  <a:pt x="188572" y="39775"/>
                </a:lnTo>
                <a:lnTo>
                  <a:pt x="188572" y="98269"/>
                </a:lnTo>
                <a:lnTo>
                  <a:pt x="287572" y="98269"/>
                </a:lnTo>
                <a:lnTo>
                  <a:pt x="292287" y="102948"/>
                </a:lnTo>
                <a:lnTo>
                  <a:pt x="292287" y="346282"/>
                </a:lnTo>
                <a:close/>
              </a:path>
              <a:path w="292734" h="374650">
                <a:moveTo>
                  <a:pt x="287572" y="98269"/>
                </a:moveTo>
                <a:lnTo>
                  <a:pt x="247501" y="98269"/>
                </a:lnTo>
                <a:lnTo>
                  <a:pt x="188572" y="39775"/>
                </a:lnTo>
                <a:lnTo>
                  <a:pt x="228643" y="39775"/>
                </a:lnTo>
                <a:lnTo>
                  <a:pt x="287572" y="98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8176259" y="2769107"/>
            <a:ext cx="566420" cy="589280"/>
            <a:chOff x="8176259" y="2769107"/>
            <a:chExt cx="566420" cy="589280"/>
          </a:xfrm>
        </p:grpSpPr>
        <p:sp>
          <p:nvSpPr>
            <p:cNvPr id="39" name="object 39"/>
            <p:cNvSpPr/>
            <p:nvPr/>
          </p:nvSpPr>
          <p:spPr>
            <a:xfrm>
              <a:off x="8203691" y="2769107"/>
              <a:ext cx="0" cy="569595"/>
            </a:xfrm>
            <a:custGeom>
              <a:avLst/>
              <a:gdLst/>
              <a:ahLst/>
              <a:cxnLst/>
              <a:rect l="l" t="t" r="r" b="b"/>
              <a:pathLst>
                <a:path h="569595">
                  <a:moveTo>
                    <a:pt x="0" y="0"/>
                  </a:moveTo>
                  <a:lnTo>
                    <a:pt x="0" y="569252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03691" y="3339083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29" y="0"/>
                  </a:lnTo>
                </a:path>
              </a:pathLst>
            </a:custGeom>
            <a:ln w="381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76259" y="3012947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29" y="0"/>
                  </a:lnTo>
                </a:path>
              </a:pathLst>
            </a:custGeom>
            <a:ln w="38100">
              <a:solidFill>
                <a:srgbClr val="00A3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818792" y="3983580"/>
            <a:ext cx="13792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latin typeface="Tahoma"/>
                <a:cs typeface="Tahoma"/>
              </a:rPr>
              <a:t>P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55" dirty="0">
                <a:latin typeface="Tahoma"/>
                <a:cs typeface="Tahoma"/>
              </a:rPr>
              <a:t>d</a:t>
            </a:r>
            <a:r>
              <a:rPr sz="1400" spc="-45" dirty="0">
                <a:latin typeface="Tahoma"/>
                <a:cs typeface="Tahoma"/>
              </a:rPr>
              <a:t>u</a:t>
            </a:r>
            <a:r>
              <a:rPr sz="1400" spc="-30" dirty="0">
                <a:latin typeface="Tahoma"/>
                <a:cs typeface="Tahoma"/>
              </a:rPr>
              <a:t>c</a:t>
            </a:r>
            <a:r>
              <a:rPr sz="1400" spc="-20" dirty="0">
                <a:latin typeface="Tahoma"/>
                <a:cs typeface="Tahoma"/>
              </a:rPr>
              <a:t>t</a:t>
            </a:r>
            <a:r>
              <a:rPr sz="1400" spc="-75" dirty="0">
                <a:latin typeface="Tahoma"/>
                <a:cs typeface="Tahoma"/>
              </a:rPr>
              <a:t>s</a:t>
            </a:r>
            <a:r>
              <a:rPr sz="1400" spc="-190" dirty="0">
                <a:latin typeface="Tahoma"/>
                <a:cs typeface="Tahoma"/>
              </a:rPr>
              <a:t>.</a:t>
            </a: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25" dirty="0">
                <a:latin typeface="Tahoma"/>
                <a:cs typeface="Tahoma"/>
              </a:rPr>
              <a:t>t</a:t>
            </a:r>
            <a:r>
              <a:rPr sz="1400" spc="-70" dirty="0">
                <a:latin typeface="Tahoma"/>
                <a:cs typeface="Tahoma"/>
              </a:rPr>
              <a:t>m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80" dirty="0"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900921" y="3459479"/>
            <a:ext cx="2066289" cy="783590"/>
            <a:chOff x="8900921" y="3459479"/>
            <a:chExt cx="2066289" cy="783590"/>
          </a:xfrm>
        </p:grpSpPr>
        <p:sp>
          <p:nvSpPr>
            <p:cNvPr id="44" name="object 44"/>
            <p:cNvSpPr/>
            <p:nvPr/>
          </p:nvSpPr>
          <p:spPr>
            <a:xfrm>
              <a:off x="8919971" y="3540251"/>
              <a:ext cx="10795" cy="514984"/>
            </a:xfrm>
            <a:custGeom>
              <a:avLst/>
              <a:gdLst/>
              <a:ahLst/>
              <a:cxnLst/>
              <a:rect l="l" t="t" r="r" b="b"/>
              <a:pathLst>
                <a:path w="10795" h="514985">
                  <a:moveTo>
                    <a:pt x="0" y="0"/>
                  </a:moveTo>
                  <a:lnTo>
                    <a:pt x="10388" y="514870"/>
                  </a:lnTo>
                </a:path>
              </a:pathLst>
            </a:custGeom>
            <a:ln w="38099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97174" y="3908553"/>
              <a:ext cx="261620" cy="334645"/>
            </a:xfrm>
            <a:custGeom>
              <a:avLst/>
              <a:gdLst/>
              <a:ahLst/>
              <a:cxnLst/>
              <a:rect l="l" t="t" r="r" b="b"/>
              <a:pathLst>
                <a:path w="261620" h="334645">
                  <a:moveTo>
                    <a:pt x="261109" y="334160"/>
                  </a:moveTo>
                  <a:lnTo>
                    <a:pt x="0" y="334160"/>
                  </a:lnTo>
                  <a:lnTo>
                    <a:pt x="0" y="0"/>
                  </a:lnTo>
                  <a:lnTo>
                    <a:pt x="168457" y="0"/>
                  </a:lnTo>
                  <a:lnTo>
                    <a:pt x="193722" y="25057"/>
                  </a:lnTo>
                  <a:lnTo>
                    <a:pt x="25268" y="25057"/>
                  </a:lnTo>
                  <a:lnTo>
                    <a:pt x="25268" y="309098"/>
                  </a:lnTo>
                  <a:lnTo>
                    <a:pt x="261109" y="309098"/>
                  </a:lnTo>
                  <a:lnTo>
                    <a:pt x="261109" y="334160"/>
                  </a:lnTo>
                  <a:close/>
                </a:path>
                <a:path w="261620" h="334645">
                  <a:moveTo>
                    <a:pt x="261109" y="309098"/>
                  </a:moveTo>
                  <a:lnTo>
                    <a:pt x="235841" y="309098"/>
                  </a:lnTo>
                  <a:lnTo>
                    <a:pt x="235841" y="112779"/>
                  </a:lnTo>
                  <a:lnTo>
                    <a:pt x="143189" y="112779"/>
                  </a:lnTo>
                  <a:lnTo>
                    <a:pt x="143189" y="25057"/>
                  </a:lnTo>
                  <a:lnTo>
                    <a:pt x="193722" y="25057"/>
                  </a:lnTo>
                  <a:lnTo>
                    <a:pt x="204255" y="35504"/>
                  </a:lnTo>
                  <a:lnTo>
                    <a:pt x="168457" y="35504"/>
                  </a:lnTo>
                  <a:lnTo>
                    <a:pt x="168457" y="87717"/>
                  </a:lnTo>
                  <a:lnTo>
                    <a:pt x="256898" y="87717"/>
                  </a:lnTo>
                  <a:lnTo>
                    <a:pt x="261109" y="91894"/>
                  </a:lnTo>
                  <a:lnTo>
                    <a:pt x="261109" y="309098"/>
                  </a:lnTo>
                  <a:close/>
                </a:path>
                <a:path w="261620" h="334645">
                  <a:moveTo>
                    <a:pt x="256898" y="87717"/>
                  </a:moveTo>
                  <a:lnTo>
                    <a:pt x="221101" y="87717"/>
                  </a:lnTo>
                  <a:lnTo>
                    <a:pt x="168457" y="35504"/>
                  </a:lnTo>
                  <a:lnTo>
                    <a:pt x="204255" y="35504"/>
                  </a:lnTo>
                  <a:lnTo>
                    <a:pt x="256898" y="87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32163" y="4055363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29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32163" y="3726179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29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470135" y="3459479"/>
              <a:ext cx="1496695" cy="445134"/>
            </a:xfrm>
            <a:custGeom>
              <a:avLst/>
              <a:gdLst/>
              <a:ahLst/>
              <a:cxnLst/>
              <a:rect l="l" t="t" r="r" b="b"/>
              <a:pathLst>
                <a:path w="1496695" h="445135">
                  <a:moveTo>
                    <a:pt x="1496568" y="0"/>
                  </a:moveTo>
                  <a:lnTo>
                    <a:pt x="0" y="0"/>
                  </a:lnTo>
                  <a:lnTo>
                    <a:pt x="0" y="445007"/>
                  </a:lnTo>
                  <a:lnTo>
                    <a:pt x="1496568" y="445007"/>
                  </a:lnTo>
                  <a:lnTo>
                    <a:pt x="1496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739931" y="2404464"/>
            <a:ext cx="101409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20" dirty="0">
                <a:latin typeface="Tahoma"/>
                <a:cs typeface="Tahoma"/>
              </a:rPr>
              <a:t>T</a:t>
            </a:r>
            <a:r>
              <a:rPr sz="1600" spc="-70" dirty="0">
                <a:latin typeface="Tahoma"/>
                <a:cs typeface="Tahoma"/>
              </a:rPr>
              <a:t>r</a:t>
            </a:r>
            <a:r>
              <a:rPr sz="1600" spc="-80" dirty="0">
                <a:latin typeface="Tahoma"/>
                <a:cs typeface="Tahoma"/>
              </a:rPr>
              <a:t>a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35" dirty="0">
                <a:latin typeface="Tahoma"/>
                <a:cs typeface="Tahoma"/>
              </a:rPr>
              <a:t>n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n</a:t>
            </a:r>
            <a:r>
              <a:rPr sz="1600" spc="-100" dirty="0">
                <a:latin typeface="Tahoma"/>
                <a:cs typeface="Tahoma"/>
              </a:rPr>
              <a:t>g</a:t>
            </a:r>
            <a:r>
              <a:rPr sz="1600" spc="-16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s</a:t>
            </a:r>
            <a:r>
              <a:rPr sz="1600" spc="-20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70" dirty="0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779723" y="2802351"/>
            <a:ext cx="2317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0" dirty="0">
                <a:latin typeface="Tahoma"/>
                <a:cs typeface="Tahoma"/>
              </a:rPr>
              <a:t>en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547528" y="3560434"/>
            <a:ext cx="6565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85" dirty="0">
                <a:latin typeface="Tahoma"/>
                <a:cs typeface="Tahoma"/>
              </a:rPr>
              <a:t>P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55" dirty="0">
                <a:latin typeface="Tahoma"/>
                <a:cs typeface="Tahoma"/>
              </a:rPr>
              <a:t>d</a:t>
            </a:r>
            <a:r>
              <a:rPr sz="1400" spc="-45" dirty="0">
                <a:latin typeface="Tahoma"/>
                <a:cs typeface="Tahoma"/>
              </a:rPr>
              <a:t>u</a:t>
            </a:r>
            <a:r>
              <a:rPr sz="1400" spc="-30" dirty="0">
                <a:latin typeface="Tahoma"/>
                <a:cs typeface="Tahoma"/>
              </a:rPr>
              <a:t>c</a:t>
            </a:r>
            <a:r>
              <a:rPr sz="1400" spc="-20" dirty="0">
                <a:latin typeface="Tahoma"/>
                <a:cs typeface="Tahoma"/>
              </a:rPr>
              <a:t>t</a:t>
            </a:r>
            <a:r>
              <a:rPr sz="1400" spc="-10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608057" y="4194047"/>
            <a:ext cx="2099310" cy="1423035"/>
            <a:chOff x="9608057" y="4194047"/>
            <a:chExt cx="2099310" cy="1423035"/>
          </a:xfrm>
        </p:grpSpPr>
        <p:sp>
          <p:nvSpPr>
            <p:cNvPr id="53" name="object 53"/>
            <p:cNvSpPr/>
            <p:nvPr/>
          </p:nvSpPr>
          <p:spPr>
            <a:xfrm>
              <a:off x="9627107" y="4277867"/>
              <a:ext cx="14604" cy="1320165"/>
            </a:xfrm>
            <a:custGeom>
              <a:avLst/>
              <a:gdLst/>
              <a:ahLst/>
              <a:cxnLst/>
              <a:rect l="l" t="t" r="r" b="b"/>
              <a:pathLst>
                <a:path w="14604" h="1320164">
                  <a:moveTo>
                    <a:pt x="0" y="0"/>
                  </a:moveTo>
                  <a:lnTo>
                    <a:pt x="14058" y="1320126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237834" y="4642839"/>
              <a:ext cx="261620" cy="332105"/>
            </a:xfrm>
            <a:custGeom>
              <a:avLst/>
              <a:gdLst/>
              <a:ahLst/>
              <a:cxnLst/>
              <a:rect l="l" t="t" r="r" b="b"/>
              <a:pathLst>
                <a:path w="261620" h="332104">
                  <a:moveTo>
                    <a:pt x="261109" y="331647"/>
                  </a:moveTo>
                  <a:lnTo>
                    <a:pt x="0" y="331647"/>
                  </a:lnTo>
                  <a:lnTo>
                    <a:pt x="0" y="0"/>
                  </a:lnTo>
                  <a:lnTo>
                    <a:pt x="168457" y="0"/>
                  </a:lnTo>
                  <a:lnTo>
                    <a:pt x="193723" y="24869"/>
                  </a:lnTo>
                  <a:lnTo>
                    <a:pt x="25268" y="24869"/>
                  </a:lnTo>
                  <a:lnTo>
                    <a:pt x="25268" y="306774"/>
                  </a:lnTo>
                  <a:lnTo>
                    <a:pt x="261109" y="306774"/>
                  </a:lnTo>
                  <a:lnTo>
                    <a:pt x="261109" y="331647"/>
                  </a:lnTo>
                  <a:close/>
                </a:path>
                <a:path w="261620" h="332104">
                  <a:moveTo>
                    <a:pt x="261109" y="306774"/>
                  </a:moveTo>
                  <a:lnTo>
                    <a:pt x="235841" y="306774"/>
                  </a:lnTo>
                  <a:lnTo>
                    <a:pt x="235841" y="111931"/>
                  </a:lnTo>
                  <a:lnTo>
                    <a:pt x="143189" y="111931"/>
                  </a:lnTo>
                  <a:lnTo>
                    <a:pt x="143189" y="24869"/>
                  </a:lnTo>
                  <a:lnTo>
                    <a:pt x="193723" y="24869"/>
                  </a:lnTo>
                  <a:lnTo>
                    <a:pt x="204252" y="35233"/>
                  </a:lnTo>
                  <a:lnTo>
                    <a:pt x="168457" y="35233"/>
                  </a:lnTo>
                  <a:lnTo>
                    <a:pt x="168457" y="87057"/>
                  </a:lnTo>
                  <a:lnTo>
                    <a:pt x="256902" y="87057"/>
                  </a:lnTo>
                  <a:lnTo>
                    <a:pt x="261109" y="91198"/>
                  </a:lnTo>
                  <a:lnTo>
                    <a:pt x="261109" y="306774"/>
                  </a:lnTo>
                  <a:close/>
                </a:path>
                <a:path w="261620" h="332104">
                  <a:moveTo>
                    <a:pt x="256902" y="87057"/>
                  </a:moveTo>
                  <a:lnTo>
                    <a:pt x="221101" y="87057"/>
                  </a:lnTo>
                  <a:lnTo>
                    <a:pt x="168457" y="35233"/>
                  </a:lnTo>
                  <a:lnTo>
                    <a:pt x="204252" y="35233"/>
                  </a:lnTo>
                  <a:lnTo>
                    <a:pt x="256902" y="87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48443" y="4786883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29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36251" y="4460747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29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10799" y="4194047"/>
              <a:ext cx="1496695" cy="445134"/>
            </a:xfrm>
            <a:custGeom>
              <a:avLst/>
              <a:gdLst/>
              <a:ahLst/>
              <a:cxnLst/>
              <a:rect l="l" t="t" r="r" b="b"/>
              <a:pathLst>
                <a:path w="1496695" h="445135">
                  <a:moveTo>
                    <a:pt x="1496568" y="0"/>
                  </a:moveTo>
                  <a:lnTo>
                    <a:pt x="0" y="0"/>
                  </a:lnTo>
                  <a:lnTo>
                    <a:pt x="0" y="445007"/>
                  </a:lnTo>
                  <a:lnTo>
                    <a:pt x="1496568" y="445007"/>
                  </a:lnTo>
                  <a:lnTo>
                    <a:pt x="1496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0560346" y="4716755"/>
            <a:ext cx="8915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310" dirty="0">
                <a:latin typeface="Tahoma"/>
                <a:cs typeface="Tahoma"/>
              </a:rPr>
              <a:t>1</a:t>
            </a:r>
            <a:r>
              <a:rPr sz="1400" spc="-190" dirty="0">
                <a:latin typeface="Tahoma"/>
                <a:cs typeface="Tahoma"/>
              </a:rPr>
              <a:t>.</a:t>
            </a: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25" dirty="0">
                <a:latin typeface="Tahoma"/>
                <a:cs typeface="Tahoma"/>
              </a:rPr>
              <a:t>t</a:t>
            </a:r>
            <a:r>
              <a:rPr sz="1400" spc="-70" dirty="0">
                <a:latin typeface="Tahoma"/>
                <a:cs typeface="Tahoma"/>
              </a:rPr>
              <a:t>m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80" dirty="0"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289080" y="4293609"/>
            <a:ext cx="176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320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552009" y="5499358"/>
            <a:ext cx="92201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00" dirty="0">
                <a:latin typeface="Tahoma"/>
                <a:cs typeface="Tahoma"/>
              </a:rPr>
              <a:t>2</a:t>
            </a:r>
            <a:r>
              <a:rPr sz="1400" spc="-190" dirty="0">
                <a:latin typeface="Tahoma"/>
                <a:cs typeface="Tahoma"/>
              </a:rPr>
              <a:t>.</a:t>
            </a: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25" dirty="0">
                <a:latin typeface="Tahoma"/>
                <a:cs typeface="Tahoma"/>
              </a:rPr>
              <a:t>t</a:t>
            </a:r>
            <a:r>
              <a:rPr sz="1400" spc="-70" dirty="0">
                <a:latin typeface="Tahoma"/>
                <a:cs typeface="Tahoma"/>
              </a:rPr>
              <a:t>m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</a:t>
            </a:r>
            <a:r>
              <a:rPr sz="1400" spc="-80" dirty="0">
                <a:latin typeface="Tahoma"/>
                <a:cs typeface="Tahoma"/>
              </a:rPr>
              <a:t>T</a:t>
            </a:r>
            <a:r>
              <a:rPr sz="1400" spc="-110" dirty="0">
                <a:latin typeface="Tahoma"/>
                <a:cs typeface="Tahoma"/>
              </a:rPr>
              <a:t>S</a:t>
            </a:r>
            <a:r>
              <a:rPr sz="1400" spc="-80" dirty="0"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620250" y="5221985"/>
            <a:ext cx="869950" cy="535940"/>
            <a:chOff x="9620250" y="5221985"/>
            <a:chExt cx="869950" cy="535940"/>
          </a:xfrm>
        </p:grpSpPr>
        <p:sp>
          <p:nvSpPr>
            <p:cNvPr id="62" name="object 62"/>
            <p:cNvSpPr/>
            <p:nvPr/>
          </p:nvSpPr>
          <p:spPr>
            <a:xfrm>
              <a:off x="10228694" y="5426174"/>
              <a:ext cx="261620" cy="332105"/>
            </a:xfrm>
            <a:custGeom>
              <a:avLst/>
              <a:gdLst/>
              <a:ahLst/>
              <a:cxnLst/>
              <a:rect l="l" t="t" r="r" b="b"/>
              <a:pathLst>
                <a:path w="261620" h="332104">
                  <a:moveTo>
                    <a:pt x="261109" y="331647"/>
                  </a:moveTo>
                  <a:lnTo>
                    <a:pt x="0" y="331647"/>
                  </a:lnTo>
                  <a:lnTo>
                    <a:pt x="0" y="0"/>
                  </a:lnTo>
                  <a:lnTo>
                    <a:pt x="168457" y="0"/>
                  </a:lnTo>
                  <a:lnTo>
                    <a:pt x="193726" y="24873"/>
                  </a:lnTo>
                  <a:lnTo>
                    <a:pt x="25264" y="24873"/>
                  </a:lnTo>
                  <a:lnTo>
                    <a:pt x="25264" y="306774"/>
                  </a:lnTo>
                  <a:lnTo>
                    <a:pt x="261109" y="306774"/>
                  </a:lnTo>
                  <a:lnTo>
                    <a:pt x="261109" y="331647"/>
                  </a:lnTo>
                  <a:close/>
                </a:path>
                <a:path w="261620" h="332104">
                  <a:moveTo>
                    <a:pt x="261109" y="306774"/>
                  </a:moveTo>
                  <a:lnTo>
                    <a:pt x="235841" y="306774"/>
                  </a:lnTo>
                  <a:lnTo>
                    <a:pt x="235841" y="111931"/>
                  </a:lnTo>
                  <a:lnTo>
                    <a:pt x="143185" y="111931"/>
                  </a:lnTo>
                  <a:lnTo>
                    <a:pt x="143185" y="24873"/>
                  </a:lnTo>
                  <a:lnTo>
                    <a:pt x="193726" y="24873"/>
                  </a:lnTo>
                  <a:lnTo>
                    <a:pt x="204255" y="35237"/>
                  </a:lnTo>
                  <a:lnTo>
                    <a:pt x="168457" y="35237"/>
                  </a:lnTo>
                  <a:lnTo>
                    <a:pt x="168457" y="87057"/>
                  </a:lnTo>
                  <a:lnTo>
                    <a:pt x="256898" y="87057"/>
                  </a:lnTo>
                  <a:lnTo>
                    <a:pt x="261109" y="91203"/>
                  </a:lnTo>
                  <a:lnTo>
                    <a:pt x="261109" y="306774"/>
                  </a:lnTo>
                  <a:close/>
                </a:path>
                <a:path w="261620" h="332104">
                  <a:moveTo>
                    <a:pt x="256898" y="87057"/>
                  </a:moveTo>
                  <a:lnTo>
                    <a:pt x="221101" y="87057"/>
                  </a:lnTo>
                  <a:lnTo>
                    <a:pt x="168457" y="35237"/>
                  </a:lnTo>
                  <a:lnTo>
                    <a:pt x="204255" y="35237"/>
                  </a:lnTo>
                  <a:lnTo>
                    <a:pt x="256898" y="87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651492" y="5570219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29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639300" y="5241035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29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0280745" y="5076213"/>
            <a:ext cx="2038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110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22164" y="3364593"/>
            <a:ext cx="765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a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40" dirty="0">
                <a:latin typeface="Tahoma"/>
                <a:cs typeface="Tahoma"/>
              </a:rPr>
              <a:t>n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n</a:t>
            </a:r>
            <a:r>
              <a:rPr sz="1800" spc="-85" dirty="0">
                <a:latin typeface="Tahoma"/>
                <a:cs typeface="Tahoma"/>
              </a:rPr>
              <a:t>g  </a:t>
            </a:r>
            <a:r>
              <a:rPr sz="1800" spc="-70" dirty="0">
                <a:latin typeface="Tahoma"/>
                <a:cs typeface="Tahoma"/>
              </a:rPr>
              <a:t>site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484527" y="2822950"/>
            <a:ext cx="524510" cy="862330"/>
            <a:chOff x="4484527" y="2822950"/>
            <a:chExt cx="524510" cy="862330"/>
          </a:xfrm>
        </p:grpSpPr>
        <p:sp>
          <p:nvSpPr>
            <p:cNvPr id="68" name="object 68"/>
            <p:cNvSpPr/>
            <p:nvPr/>
          </p:nvSpPr>
          <p:spPr>
            <a:xfrm>
              <a:off x="4484522" y="2822955"/>
              <a:ext cx="316230" cy="318770"/>
            </a:xfrm>
            <a:custGeom>
              <a:avLst/>
              <a:gdLst/>
              <a:ahLst/>
              <a:cxnLst/>
              <a:rect l="l" t="t" r="r" b="b"/>
              <a:pathLst>
                <a:path w="316229" h="318769">
                  <a:moveTo>
                    <a:pt x="283794" y="68211"/>
                  </a:moveTo>
                  <a:lnTo>
                    <a:pt x="282524" y="59385"/>
                  </a:lnTo>
                  <a:lnTo>
                    <a:pt x="279031" y="52158"/>
                  </a:lnTo>
                  <a:lnTo>
                    <a:pt x="273875" y="47269"/>
                  </a:lnTo>
                  <a:lnTo>
                    <a:pt x="267589" y="45478"/>
                  </a:lnTo>
                  <a:lnTo>
                    <a:pt x="145948" y="45478"/>
                  </a:lnTo>
                  <a:lnTo>
                    <a:pt x="101358" y="3975"/>
                  </a:lnTo>
                  <a:lnTo>
                    <a:pt x="98513" y="1701"/>
                  </a:lnTo>
                  <a:lnTo>
                    <a:pt x="95681" y="0"/>
                  </a:lnTo>
                  <a:lnTo>
                    <a:pt x="16217" y="0"/>
                  </a:lnTo>
                  <a:lnTo>
                    <a:pt x="9918" y="1790"/>
                  </a:lnTo>
                  <a:lnTo>
                    <a:pt x="4762" y="6680"/>
                  </a:lnTo>
                  <a:lnTo>
                    <a:pt x="1282" y="13906"/>
                  </a:lnTo>
                  <a:lnTo>
                    <a:pt x="0" y="22733"/>
                  </a:lnTo>
                  <a:lnTo>
                    <a:pt x="0" y="301282"/>
                  </a:lnTo>
                  <a:lnTo>
                    <a:pt x="8166" y="273951"/>
                  </a:lnTo>
                  <a:lnTo>
                    <a:pt x="52298" y="123355"/>
                  </a:lnTo>
                  <a:lnTo>
                    <a:pt x="57023" y="112458"/>
                  </a:lnTo>
                  <a:lnTo>
                    <a:pt x="63601" y="104025"/>
                  </a:lnTo>
                  <a:lnTo>
                    <a:pt x="71628" y="98577"/>
                  </a:lnTo>
                  <a:lnTo>
                    <a:pt x="80683" y="96634"/>
                  </a:lnTo>
                  <a:lnTo>
                    <a:pt x="283794" y="96634"/>
                  </a:lnTo>
                  <a:lnTo>
                    <a:pt x="283794" y="68211"/>
                  </a:lnTo>
                  <a:close/>
                </a:path>
                <a:path w="316229" h="318769">
                  <a:moveTo>
                    <a:pt x="316230" y="142113"/>
                  </a:moveTo>
                  <a:lnTo>
                    <a:pt x="315150" y="133680"/>
                  </a:lnTo>
                  <a:lnTo>
                    <a:pt x="312127" y="126695"/>
                  </a:lnTo>
                  <a:lnTo>
                    <a:pt x="307505" y="121729"/>
                  </a:lnTo>
                  <a:lnTo>
                    <a:pt x="301637" y="119380"/>
                  </a:lnTo>
                  <a:lnTo>
                    <a:pt x="74599" y="119380"/>
                  </a:lnTo>
                  <a:lnTo>
                    <a:pt x="69329" y="124485"/>
                  </a:lnTo>
                  <a:lnTo>
                    <a:pt x="66890" y="131876"/>
                  </a:lnTo>
                  <a:lnTo>
                    <a:pt x="12166" y="318338"/>
                  </a:lnTo>
                  <a:lnTo>
                    <a:pt x="259473" y="318338"/>
                  </a:lnTo>
                  <a:lnTo>
                    <a:pt x="314617" y="152349"/>
                  </a:lnTo>
                  <a:lnTo>
                    <a:pt x="315823" y="148932"/>
                  </a:lnTo>
                  <a:lnTo>
                    <a:pt x="316230" y="145529"/>
                  </a:lnTo>
                  <a:lnTo>
                    <a:pt x="316230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631434" y="3134867"/>
              <a:ext cx="1270" cy="531495"/>
            </a:xfrm>
            <a:custGeom>
              <a:avLst/>
              <a:gdLst/>
              <a:ahLst/>
              <a:cxnLst/>
              <a:rect l="l" t="t" r="r" b="b"/>
              <a:pathLst>
                <a:path w="1270" h="531495">
                  <a:moveTo>
                    <a:pt x="711" y="0"/>
                  </a:moveTo>
                  <a:lnTo>
                    <a:pt x="0" y="531342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631436" y="3665219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89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785863" y="3956226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ahoma"/>
                <a:cs typeface="Tahoma"/>
              </a:rPr>
              <a:t>en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310376" y="3862578"/>
            <a:ext cx="399415" cy="260985"/>
            <a:chOff x="5310376" y="3862578"/>
            <a:chExt cx="399415" cy="260985"/>
          </a:xfrm>
        </p:grpSpPr>
        <p:sp>
          <p:nvSpPr>
            <p:cNvPr id="73" name="object 73"/>
            <p:cNvSpPr/>
            <p:nvPr/>
          </p:nvSpPr>
          <p:spPr>
            <a:xfrm>
              <a:off x="5329426" y="3881628"/>
              <a:ext cx="1270" cy="222885"/>
            </a:xfrm>
            <a:custGeom>
              <a:avLst/>
              <a:gdLst/>
              <a:ahLst/>
              <a:cxnLst/>
              <a:rect l="l" t="t" r="r" b="b"/>
              <a:pathLst>
                <a:path w="1270" h="222885">
                  <a:moveTo>
                    <a:pt x="355" y="-19050"/>
                  </a:moveTo>
                  <a:lnTo>
                    <a:pt x="355" y="241477"/>
                  </a:lnTo>
                </a:path>
              </a:pathLst>
            </a:custGeom>
            <a:ln w="38811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32475" y="4098036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89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4882825" y="2878154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45" dirty="0">
                <a:latin typeface="Tahoma"/>
                <a:cs typeface="Tahoma"/>
              </a:rPr>
              <a:t>t</a:t>
            </a:r>
            <a:r>
              <a:rPr sz="1800" spc="-75" dirty="0">
                <a:latin typeface="Tahoma"/>
                <a:cs typeface="Tahoma"/>
              </a:rPr>
              <a:t>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259885" y="4315123"/>
            <a:ext cx="75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5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d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15" dirty="0">
                <a:latin typeface="Tahoma"/>
                <a:cs typeface="Tahoma"/>
              </a:rPr>
              <a:t>c</a:t>
            </a:r>
            <a:r>
              <a:rPr sz="1800" spc="-7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810248" y="4234434"/>
            <a:ext cx="396240" cy="279400"/>
            <a:chOff x="5810248" y="4234434"/>
            <a:chExt cx="396240" cy="279400"/>
          </a:xfrm>
        </p:grpSpPr>
        <p:sp>
          <p:nvSpPr>
            <p:cNvPr id="78" name="object 78"/>
            <p:cNvSpPr/>
            <p:nvPr/>
          </p:nvSpPr>
          <p:spPr>
            <a:xfrm>
              <a:off x="5829298" y="4253484"/>
              <a:ext cx="1270" cy="222885"/>
            </a:xfrm>
            <a:custGeom>
              <a:avLst/>
              <a:gdLst/>
              <a:ahLst/>
              <a:cxnLst/>
              <a:rect l="l" t="t" r="r" b="b"/>
              <a:pathLst>
                <a:path w="1270" h="222885">
                  <a:moveTo>
                    <a:pt x="355" y="-19049"/>
                  </a:moveTo>
                  <a:lnTo>
                    <a:pt x="355" y="241477"/>
                  </a:lnTo>
                </a:path>
              </a:pathLst>
            </a:custGeom>
            <a:ln w="38811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829300" y="4494276"/>
              <a:ext cx="377190" cy="0"/>
            </a:xfrm>
            <a:custGeom>
              <a:avLst/>
              <a:gdLst/>
              <a:ahLst/>
              <a:cxnLst/>
              <a:rect l="l" t="t" r="r" b="b"/>
              <a:pathLst>
                <a:path w="377189">
                  <a:moveTo>
                    <a:pt x="0" y="0"/>
                  </a:moveTo>
                  <a:lnTo>
                    <a:pt x="376986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3542157" y="4591050"/>
            <a:ext cx="3270250" cy="569595"/>
            <a:chOff x="3542157" y="4591050"/>
            <a:chExt cx="3270250" cy="569595"/>
          </a:xfrm>
        </p:grpSpPr>
        <p:sp>
          <p:nvSpPr>
            <p:cNvPr id="81" name="object 81"/>
            <p:cNvSpPr/>
            <p:nvPr/>
          </p:nvSpPr>
          <p:spPr>
            <a:xfrm>
              <a:off x="6579106" y="4610100"/>
              <a:ext cx="1270" cy="531495"/>
            </a:xfrm>
            <a:custGeom>
              <a:avLst/>
              <a:gdLst/>
              <a:ahLst/>
              <a:cxnLst/>
              <a:rect l="l" t="t" r="r" b="b"/>
              <a:pathLst>
                <a:path w="1270" h="531495">
                  <a:moveTo>
                    <a:pt x="711" y="0"/>
                  </a:moveTo>
                  <a:lnTo>
                    <a:pt x="0" y="531342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79108" y="4872227"/>
              <a:ext cx="233679" cy="259079"/>
            </a:xfrm>
            <a:custGeom>
              <a:avLst/>
              <a:gdLst/>
              <a:ahLst/>
              <a:cxnLst/>
              <a:rect l="l" t="t" r="r" b="b"/>
              <a:pathLst>
                <a:path w="233679" h="259079">
                  <a:moveTo>
                    <a:pt x="0" y="0"/>
                  </a:moveTo>
                  <a:lnTo>
                    <a:pt x="220980" y="0"/>
                  </a:lnTo>
                </a:path>
                <a:path w="233679" h="259079">
                  <a:moveTo>
                    <a:pt x="0" y="259080"/>
                  </a:moveTo>
                  <a:lnTo>
                    <a:pt x="233172" y="25908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570732" y="4872227"/>
              <a:ext cx="2864485" cy="635"/>
            </a:xfrm>
            <a:custGeom>
              <a:avLst/>
              <a:gdLst/>
              <a:ahLst/>
              <a:cxnLst/>
              <a:rect l="l" t="t" r="r" b="b"/>
              <a:pathLst>
                <a:path w="2864485" h="635">
                  <a:moveTo>
                    <a:pt x="0" y="0"/>
                  </a:moveTo>
                  <a:lnTo>
                    <a:pt x="2864408" y="381"/>
                  </a:lnTo>
                </a:path>
              </a:pathLst>
            </a:custGeom>
            <a:ln w="57150">
              <a:solidFill>
                <a:srgbClr val="FF666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06553" y="4786872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25" y="0"/>
                  </a:moveTo>
                  <a:lnTo>
                    <a:pt x="0" y="171450"/>
                  </a:lnTo>
                  <a:lnTo>
                    <a:pt x="171462" y="8575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879274" y="4714659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Tahoma"/>
                <a:cs typeface="Tahoma"/>
              </a:rPr>
              <a:t>P1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890941" y="4965914"/>
            <a:ext cx="259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ahoma"/>
                <a:cs typeface="Tahoma"/>
              </a:rPr>
              <a:t>P2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957021" y="999373"/>
            <a:ext cx="155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ahoma"/>
                <a:cs typeface="Tahoma"/>
              </a:rPr>
              <a:t>D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tc</a:t>
            </a:r>
            <a:r>
              <a:rPr sz="1800" spc="-45" dirty="0">
                <a:latin typeface="Tahoma"/>
                <a:cs typeface="Tahoma"/>
              </a:rPr>
              <a:t>h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Fl</a:t>
            </a:r>
            <a:r>
              <a:rPr sz="1800" spc="-25" dirty="0">
                <a:latin typeface="Tahoma"/>
                <a:cs typeface="Tahoma"/>
              </a:rPr>
              <a:t>u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4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7062787" y="4416552"/>
            <a:ext cx="2563495" cy="575945"/>
            <a:chOff x="7062787" y="4416552"/>
            <a:chExt cx="2563495" cy="575945"/>
          </a:xfrm>
        </p:grpSpPr>
        <p:sp>
          <p:nvSpPr>
            <p:cNvPr id="89" name="object 89"/>
            <p:cNvSpPr/>
            <p:nvPr/>
          </p:nvSpPr>
          <p:spPr>
            <a:xfrm>
              <a:off x="7080884" y="4861750"/>
              <a:ext cx="2431415" cy="46355"/>
            </a:xfrm>
            <a:custGeom>
              <a:avLst/>
              <a:gdLst/>
              <a:ahLst/>
              <a:cxnLst/>
              <a:rect l="l" t="t" r="r" b="b"/>
              <a:pathLst>
                <a:path w="2431415" h="46354">
                  <a:moveTo>
                    <a:pt x="0" y="0"/>
                  </a:moveTo>
                  <a:lnTo>
                    <a:pt x="2430957" y="0"/>
                  </a:lnTo>
                </a:path>
                <a:path w="2431415" h="46354">
                  <a:moveTo>
                    <a:pt x="0" y="45853"/>
                  </a:moveTo>
                  <a:lnTo>
                    <a:pt x="2430957" y="45853"/>
                  </a:lnTo>
                </a:path>
              </a:pathLst>
            </a:custGeom>
            <a:ln w="36194">
              <a:solidFill>
                <a:srgbClr val="FF666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453441" y="4820643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2501" y="0"/>
                  </a:moveTo>
                  <a:lnTo>
                    <a:pt x="0" y="171437"/>
                  </a:lnTo>
                  <a:lnTo>
                    <a:pt x="172681" y="88214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87055" y="4416552"/>
              <a:ext cx="1481455" cy="463550"/>
            </a:xfrm>
            <a:custGeom>
              <a:avLst/>
              <a:gdLst/>
              <a:ahLst/>
              <a:cxnLst/>
              <a:rect l="l" t="t" r="r" b="b"/>
              <a:pathLst>
                <a:path w="1481454" h="463550">
                  <a:moveTo>
                    <a:pt x="1481327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1481327" y="463295"/>
                  </a:lnTo>
                  <a:lnTo>
                    <a:pt x="14813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7765697" y="4492635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Tahoma"/>
                <a:cs typeface="Tahoma"/>
              </a:rPr>
              <a:t>F</a:t>
            </a:r>
            <a:r>
              <a:rPr sz="1800" spc="-40" dirty="0">
                <a:latin typeface="Tahoma"/>
                <a:cs typeface="Tahoma"/>
              </a:rPr>
              <a:t>l</a:t>
            </a:r>
            <a:r>
              <a:rPr sz="1800" spc="5" dirty="0">
                <a:latin typeface="Tahoma"/>
                <a:cs typeface="Tahoma"/>
              </a:rPr>
              <a:t>u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40" dirty="0">
                <a:latin typeface="Tahoma"/>
                <a:cs typeface="Tahoma"/>
              </a:rPr>
              <a:t>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141491" y="4452669"/>
            <a:ext cx="70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Tahoma"/>
                <a:cs typeface="Tahoma"/>
              </a:rPr>
              <a:t>Publish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293352" y="5843015"/>
            <a:ext cx="1923414" cy="44513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25"/>
              </a:spcBef>
            </a:pP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(</a:t>
            </a:r>
            <a:r>
              <a:rPr sz="1800" spc="-70" dirty="0">
                <a:latin typeface="Tahoma"/>
                <a:cs typeface="Tahoma"/>
              </a:rPr>
              <a:t>T</a:t>
            </a:r>
            <a:r>
              <a:rPr sz="1800" spc="-120" dirty="0">
                <a:latin typeface="Tahoma"/>
                <a:cs typeface="Tahoma"/>
              </a:rPr>
              <a:t>S)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080884" y="2993901"/>
            <a:ext cx="4784725" cy="3096895"/>
            <a:chOff x="7080884" y="2993901"/>
            <a:chExt cx="4784725" cy="3096895"/>
          </a:xfrm>
        </p:grpSpPr>
        <p:sp>
          <p:nvSpPr>
            <p:cNvPr id="96" name="object 96"/>
            <p:cNvSpPr/>
            <p:nvPr/>
          </p:nvSpPr>
          <p:spPr>
            <a:xfrm>
              <a:off x="10819107" y="3012951"/>
              <a:ext cx="316865" cy="929640"/>
            </a:xfrm>
            <a:custGeom>
              <a:avLst/>
              <a:gdLst/>
              <a:ahLst/>
              <a:cxnLst/>
              <a:rect l="l" t="t" r="r" b="b"/>
              <a:pathLst>
                <a:path w="316865" h="929639">
                  <a:moveTo>
                    <a:pt x="0" y="929411"/>
                  </a:moveTo>
                  <a:lnTo>
                    <a:pt x="316572" y="0"/>
                  </a:lnTo>
                </a:path>
              </a:pathLst>
            </a:custGeom>
            <a:ln w="38100">
              <a:solidFill>
                <a:srgbClr val="DF8D0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771156" y="3905902"/>
              <a:ext cx="108585" cy="127000"/>
            </a:xfrm>
            <a:custGeom>
              <a:avLst/>
              <a:gdLst/>
              <a:ahLst/>
              <a:cxnLst/>
              <a:rect l="l" t="t" r="r" b="b"/>
              <a:pathLst>
                <a:path w="108584" h="127000">
                  <a:moveTo>
                    <a:pt x="0" y="0"/>
                  </a:moveTo>
                  <a:lnTo>
                    <a:pt x="17233" y="126619"/>
                  </a:lnTo>
                  <a:lnTo>
                    <a:pt x="108191" y="36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8D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109459" y="4911851"/>
              <a:ext cx="2058670" cy="1088390"/>
            </a:xfrm>
            <a:custGeom>
              <a:avLst/>
              <a:gdLst/>
              <a:ahLst/>
              <a:cxnLst/>
              <a:rect l="l" t="t" r="r" b="b"/>
              <a:pathLst>
                <a:path w="2058670" h="1088389">
                  <a:moveTo>
                    <a:pt x="0" y="0"/>
                  </a:moveTo>
                  <a:lnTo>
                    <a:pt x="2058123" y="1088174"/>
                  </a:lnTo>
                </a:path>
              </a:pathLst>
            </a:custGeom>
            <a:ln w="57150">
              <a:solidFill>
                <a:srgbClr val="FF666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102247" y="5910884"/>
              <a:ext cx="191770" cy="156210"/>
            </a:xfrm>
            <a:custGeom>
              <a:avLst/>
              <a:gdLst/>
              <a:ahLst/>
              <a:cxnLst/>
              <a:rect l="l" t="t" r="r" b="b"/>
              <a:pathLst>
                <a:path w="191770" h="156210">
                  <a:moveTo>
                    <a:pt x="80149" y="0"/>
                  </a:moveTo>
                  <a:lnTo>
                    <a:pt x="0" y="151561"/>
                  </a:lnTo>
                  <a:lnTo>
                    <a:pt x="191643" y="155930"/>
                  </a:lnTo>
                  <a:lnTo>
                    <a:pt x="80149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846050" y="4158997"/>
              <a:ext cx="0" cy="1842135"/>
            </a:xfrm>
            <a:custGeom>
              <a:avLst/>
              <a:gdLst/>
              <a:ahLst/>
              <a:cxnLst/>
              <a:rect l="l" t="t" r="r" b="b"/>
              <a:pathLst>
                <a:path h="1842135">
                  <a:moveTo>
                    <a:pt x="0" y="1841563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666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292077" y="4107179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>
                  <a:moveTo>
                    <a:pt x="0" y="0"/>
                  </a:moveTo>
                  <a:lnTo>
                    <a:pt x="552081" y="0"/>
                  </a:lnTo>
                </a:path>
              </a:pathLst>
            </a:custGeom>
            <a:ln w="38100">
              <a:solidFill>
                <a:srgbClr val="FF666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96828" y="405002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292077" y="6033516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>
                  <a:moveTo>
                    <a:pt x="0" y="0"/>
                  </a:moveTo>
                  <a:lnTo>
                    <a:pt x="552081" y="0"/>
                  </a:lnTo>
                </a:path>
              </a:pathLst>
            </a:custGeom>
            <a:ln w="38100">
              <a:solidFill>
                <a:srgbClr val="FF666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196828" y="59763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49"/>
                  </a:lnTo>
                  <a:lnTo>
                    <a:pt x="11430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10892318" y="2385234"/>
            <a:ext cx="488950" cy="519430"/>
            <a:chOff x="10892318" y="2385234"/>
            <a:chExt cx="488950" cy="519430"/>
          </a:xfrm>
        </p:grpSpPr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4514" y="2385234"/>
              <a:ext cx="244389" cy="24421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0892318" y="2659974"/>
              <a:ext cx="488950" cy="244475"/>
            </a:xfrm>
            <a:custGeom>
              <a:avLst/>
              <a:gdLst/>
              <a:ahLst/>
              <a:cxnLst/>
              <a:rect l="l" t="t" r="r" b="b"/>
              <a:pathLst>
                <a:path w="488950" h="244475">
                  <a:moveTo>
                    <a:pt x="488779" y="244213"/>
                  </a:moveTo>
                  <a:lnTo>
                    <a:pt x="0" y="244213"/>
                  </a:lnTo>
                  <a:lnTo>
                    <a:pt x="0" y="122106"/>
                  </a:lnTo>
                  <a:lnTo>
                    <a:pt x="14176" y="83471"/>
                  </a:lnTo>
                  <a:lnTo>
                    <a:pt x="51216" y="55615"/>
                  </a:lnTo>
                  <a:lnTo>
                    <a:pt x="111646" y="26043"/>
                  </a:lnTo>
                  <a:lnTo>
                    <a:pt x="168781" y="9014"/>
                  </a:lnTo>
                  <a:lnTo>
                    <a:pt x="219187" y="1097"/>
                  </a:lnTo>
                  <a:lnTo>
                    <a:pt x="244389" y="0"/>
                  </a:lnTo>
                  <a:lnTo>
                    <a:pt x="271310" y="1097"/>
                  </a:lnTo>
                  <a:lnTo>
                    <a:pt x="321716" y="9014"/>
                  </a:lnTo>
                  <a:lnTo>
                    <a:pt x="377133" y="25613"/>
                  </a:lnTo>
                  <a:lnTo>
                    <a:pt x="437562" y="54327"/>
                  </a:lnTo>
                  <a:lnTo>
                    <a:pt x="474602" y="83471"/>
                  </a:lnTo>
                  <a:lnTo>
                    <a:pt x="488779" y="122106"/>
                  </a:lnTo>
                  <a:lnTo>
                    <a:pt x="488779" y="2442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11823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aemfed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39</a:t>
            </a:fld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398779" y="1158723"/>
            <a:ext cx="9093200" cy="27533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125" dirty="0">
                <a:latin typeface="Tahoma"/>
                <a:cs typeface="Tahoma"/>
              </a:rPr>
              <a:t>Open-source,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command-line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tool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used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speed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up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front-end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development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  <a:tab pos="4559935" algn="l"/>
              </a:tabLst>
            </a:pPr>
            <a:r>
              <a:rPr sz="2400" spc="-114" dirty="0">
                <a:latin typeface="Tahoma"/>
                <a:cs typeface="Tahoma"/>
              </a:rPr>
              <a:t>URL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the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open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source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project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-	</a:t>
            </a:r>
            <a:r>
              <a:rPr sz="24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https://aemfed.io/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340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w</a:t>
            </a:r>
            <a:r>
              <a:rPr sz="2400" spc="-95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by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400" spc="-135" dirty="0">
                <a:latin typeface="Tahoma"/>
                <a:cs typeface="Tahoma"/>
              </a:rPr>
              <a:t>aemsync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400" spc="-130" dirty="0">
                <a:latin typeface="Tahoma"/>
                <a:cs typeface="Tahoma"/>
              </a:rPr>
              <a:t>Browsersync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400" spc="-245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l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L</a:t>
            </a:r>
            <a:r>
              <a:rPr sz="2400" spc="-95" dirty="0">
                <a:latin typeface="Tahoma"/>
                <a:cs typeface="Tahoma"/>
              </a:rPr>
              <a:t>o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34" dirty="0">
                <a:latin typeface="Tahoma"/>
                <a:cs typeface="Tahoma"/>
              </a:rPr>
              <a:t>T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17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741" y="6554010"/>
            <a:ext cx="2132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2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42756" y="6554010"/>
            <a:ext cx="197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0734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90" dirty="0">
                <a:solidFill>
                  <a:srgbClr val="FF0000"/>
                </a:solidFill>
              </a:rPr>
              <a:t>C</a:t>
            </a:r>
            <a:r>
              <a:rPr sz="2800" spc="-280" dirty="0">
                <a:solidFill>
                  <a:srgbClr val="FF0000"/>
                </a:solidFill>
              </a:rPr>
              <a:t>a</a:t>
            </a:r>
            <a:r>
              <a:rPr sz="2800" spc="-220" dirty="0">
                <a:solidFill>
                  <a:srgbClr val="FF0000"/>
                </a:solidFill>
              </a:rPr>
              <a:t>c</a:t>
            </a:r>
            <a:r>
              <a:rPr sz="2800" spc="-180" dirty="0">
                <a:solidFill>
                  <a:srgbClr val="FF0000"/>
                </a:solidFill>
              </a:rPr>
              <a:t>hi</a:t>
            </a:r>
            <a:r>
              <a:rPr sz="2800" spc="-290" dirty="0">
                <a:solidFill>
                  <a:srgbClr val="FF0000"/>
                </a:solidFill>
              </a:rPr>
              <a:t>ng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85" dirty="0">
                <a:solidFill>
                  <a:srgbClr val="FF0000"/>
                </a:solidFill>
              </a:rPr>
              <a:t>P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229" dirty="0">
                <a:solidFill>
                  <a:srgbClr val="FF0000"/>
                </a:solidFill>
              </a:rPr>
              <a:t>r</a:t>
            </a:r>
            <a:r>
              <a:rPr sz="2800" spc="-215" dirty="0">
                <a:solidFill>
                  <a:srgbClr val="FF0000"/>
                </a:solidFill>
              </a:rPr>
              <a:t>a</a:t>
            </a:r>
            <a:r>
              <a:rPr sz="2800" spc="-325" dirty="0">
                <a:solidFill>
                  <a:srgbClr val="FF0000"/>
                </a:solidFill>
              </a:rPr>
              <a:t>m</a:t>
            </a:r>
            <a:r>
              <a:rPr sz="2800" spc="-175" dirty="0">
                <a:solidFill>
                  <a:srgbClr val="FF0000"/>
                </a:solidFill>
              </a:rPr>
              <a:t>e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7870" y="915987"/>
          <a:ext cx="11301728" cy="5143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0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Parameter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Allowed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b="1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ll</a:t>
                      </a:r>
                      <a:r>
                        <a:rPr sz="20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20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ll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0805" marR="108077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=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&gt;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5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f  </a:t>
                      </a:r>
                      <a:r>
                        <a:rPr sz="1800" spc="-85" dirty="0">
                          <a:latin typeface="Tahoma"/>
                          <a:cs typeface="Tahoma"/>
                        </a:rPr>
                        <a:t>dispatcher.any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35" dirty="0">
                          <a:latin typeface="Tahoma"/>
                          <a:cs typeface="Tahoma"/>
                        </a:rPr>
                        <a:t>N/A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35" dirty="0">
                          <a:latin typeface="Tahoma"/>
                          <a:cs typeface="Tahoma"/>
                        </a:rPr>
                        <a:t>N/A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08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45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-65" dirty="0">
                          <a:latin typeface="Tahoma"/>
                          <a:cs typeface="Tahoma"/>
                        </a:rPr>
                        <a:t>/content/foo.html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spc="-55" dirty="0">
                          <a:latin typeface="Tahoma"/>
                          <a:cs typeface="Tahoma"/>
                        </a:rPr>
                        <a:t>/content/foo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9337">
                <a:tc>
                  <a:txBody>
                    <a:bodyPr/>
                    <a:lstStyle/>
                    <a:p>
                      <a:pPr marL="90805" marR="517525">
                        <a:lnSpc>
                          <a:spcPct val="101099"/>
                        </a:lnSpc>
                        <a:spcBef>
                          <a:spcPts val="1700"/>
                        </a:spcBef>
                      </a:pPr>
                      <a:r>
                        <a:rPr sz="1850" spc="-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5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URL</a:t>
                      </a:r>
                      <a:r>
                        <a:rPr sz="185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50" spc="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50" spc="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5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5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5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5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50" spc="-2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y  q</a:t>
                      </a:r>
                      <a:r>
                        <a:rPr sz="185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spc="1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50" spc="5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50" spc="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5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50" spc="-2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50" spc="-2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aram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50" spc="-2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3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?</a:t>
                      </a:r>
                      <a:r>
                        <a:rPr sz="185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5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he  </a:t>
                      </a:r>
                      <a:r>
                        <a:rPr sz="1850" spc="-55" dirty="0">
                          <a:latin typeface="Tahoma"/>
                          <a:cs typeface="Tahoma"/>
                        </a:rPr>
                        <a:t>URL)</a:t>
                      </a:r>
                      <a:endParaRPr sz="1850">
                        <a:latin typeface="Tahoma"/>
                        <a:cs typeface="Tahoma"/>
                      </a:endParaRPr>
                    </a:p>
                  </a:txBody>
                  <a:tcPr marL="0" marR="0" marT="2159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50" spc="-55" dirty="0">
                          <a:latin typeface="Tahoma"/>
                          <a:cs typeface="Tahoma"/>
                        </a:rPr>
                        <a:t>/content/foo.html</a:t>
                      </a:r>
                      <a:endParaRPr sz="185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50" spc="-75" dirty="0">
                          <a:latin typeface="Tahoma"/>
                          <a:cs typeface="Tahoma"/>
                        </a:rPr>
                        <a:t>/content/foo.html?queryparam=1</a:t>
                      </a:r>
                      <a:endParaRPr sz="185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047">
                <a:tc>
                  <a:txBody>
                    <a:bodyPr/>
                    <a:lstStyle/>
                    <a:p>
                      <a:pPr marL="90805" marR="352425">
                        <a:lnSpc>
                          <a:spcPct val="100499"/>
                        </a:lnSpc>
                        <a:spcBef>
                          <a:spcPts val="300"/>
                        </a:spcBef>
                      </a:pPr>
                      <a:r>
                        <a:rPr sz="1850" dirty="0">
                          <a:latin typeface="Tahoma"/>
                          <a:cs typeface="Tahoma"/>
                        </a:rPr>
                        <a:t>If</a:t>
                      </a:r>
                      <a:r>
                        <a:rPr sz="185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5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URL</a:t>
                      </a:r>
                      <a:r>
                        <a:rPr sz="185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has</a:t>
                      </a:r>
                      <a:r>
                        <a:rPr sz="185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5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50" spc="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50" spc="5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5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5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th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185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5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he  </a:t>
                      </a:r>
                      <a:r>
                        <a:rPr sz="1850" spc="-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50" spc="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50" spc="5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5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5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5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50" spc="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50" spc="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50" spc="-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5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5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5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spc="6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50" spc="-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50" spc="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5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n</a:t>
                      </a:r>
                      <a:endParaRPr sz="185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50" spc="-65" dirty="0">
                          <a:latin typeface="Tahoma"/>
                          <a:cs typeface="Tahoma"/>
                        </a:rPr>
                        <a:t>/content/foo.html/suff/path.html</a:t>
                      </a:r>
                      <a:endParaRPr sz="1850">
                        <a:latin typeface="Tahoma"/>
                        <a:cs typeface="Tahom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50" spc="-60" dirty="0">
                          <a:latin typeface="Tahoma"/>
                          <a:cs typeface="Tahoma"/>
                        </a:rPr>
                        <a:t>/content/foo.html/suffix/path</a:t>
                      </a:r>
                      <a:endParaRPr sz="1850">
                        <a:latin typeface="Tahoma"/>
                        <a:cs typeface="Tahom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8784">
                <a:tc>
                  <a:txBody>
                    <a:bodyPr/>
                    <a:lstStyle/>
                    <a:p>
                      <a:pPr marL="90805" marR="583565">
                        <a:lnSpc>
                          <a:spcPct val="100499"/>
                        </a:lnSpc>
                        <a:spcBef>
                          <a:spcPts val="1639"/>
                        </a:spcBef>
                      </a:pPr>
                      <a:r>
                        <a:rPr sz="1850" spc="-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5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50" spc="8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5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50" spc="2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50" spc="-2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50" spc="1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50" spc="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2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r  </a:t>
                      </a:r>
                      <a:r>
                        <a:rPr sz="1850" spc="-30" dirty="0">
                          <a:latin typeface="Tahoma"/>
                          <a:cs typeface="Tahoma"/>
                        </a:rPr>
                        <a:t>HEAD</a:t>
                      </a:r>
                      <a:endParaRPr sz="1850">
                        <a:latin typeface="Tahoma"/>
                        <a:cs typeface="Tahoma"/>
                      </a:endParaRPr>
                    </a:p>
                  </a:txBody>
                  <a:tcPr marL="0" marR="0" marT="20827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850" spc="30" dirty="0">
                          <a:latin typeface="Tahoma"/>
                          <a:cs typeface="Tahoma"/>
                        </a:rPr>
                        <a:t>GE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50" spc="2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spc="-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spc="9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html</a:t>
                      </a:r>
                      <a:r>
                        <a:rPr sz="185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50" spc="8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50" spc="-35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1</a:t>
                      </a:r>
                      <a:endParaRPr sz="185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5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50" spc="5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50" spc="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5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50" spc="2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html</a:t>
                      </a:r>
                      <a:r>
                        <a:rPr sz="185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50" spc="8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50" spc="-35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1</a:t>
                      </a:r>
                      <a:endParaRPr sz="185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50" spc="15" dirty="0">
                          <a:latin typeface="Tahoma"/>
                          <a:cs typeface="Tahoma"/>
                        </a:rPr>
                        <a:t>PO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50" spc="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50" spc="2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spc="-3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html</a:t>
                      </a:r>
                      <a:r>
                        <a:rPr sz="1850" spc="-1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50" spc="8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50" spc="-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5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50" spc="-35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50" dirty="0">
                          <a:latin typeface="Tahoma"/>
                          <a:cs typeface="Tahoma"/>
                        </a:rPr>
                        <a:t>1</a:t>
                      </a:r>
                      <a:endParaRPr sz="185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993233" y="652736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472" baseline="-4629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3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472" baseline="-4629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00" spc="-3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0734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90" dirty="0">
                <a:solidFill>
                  <a:srgbClr val="FF0000"/>
                </a:solidFill>
              </a:rPr>
              <a:t>C</a:t>
            </a:r>
            <a:r>
              <a:rPr sz="2800" spc="-280" dirty="0">
                <a:solidFill>
                  <a:srgbClr val="FF0000"/>
                </a:solidFill>
              </a:rPr>
              <a:t>a</a:t>
            </a:r>
            <a:r>
              <a:rPr sz="2800" spc="-220" dirty="0">
                <a:solidFill>
                  <a:srgbClr val="FF0000"/>
                </a:solidFill>
              </a:rPr>
              <a:t>c</a:t>
            </a:r>
            <a:r>
              <a:rPr sz="2800" spc="-180" dirty="0">
                <a:solidFill>
                  <a:srgbClr val="FF0000"/>
                </a:solidFill>
              </a:rPr>
              <a:t>hi</a:t>
            </a:r>
            <a:r>
              <a:rPr sz="2800" spc="-290" dirty="0">
                <a:solidFill>
                  <a:srgbClr val="FF0000"/>
                </a:solidFill>
              </a:rPr>
              <a:t>ng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85" dirty="0">
                <a:solidFill>
                  <a:srgbClr val="FF0000"/>
                </a:solidFill>
              </a:rPr>
              <a:t>P</a:t>
            </a:r>
            <a:r>
              <a:rPr sz="2800" spc="-270" dirty="0">
                <a:solidFill>
                  <a:srgbClr val="FF0000"/>
                </a:solidFill>
              </a:rPr>
              <a:t>a</a:t>
            </a:r>
            <a:r>
              <a:rPr sz="2800" spc="-229" dirty="0">
                <a:solidFill>
                  <a:srgbClr val="FF0000"/>
                </a:solidFill>
              </a:rPr>
              <a:t>r</a:t>
            </a:r>
            <a:r>
              <a:rPr sz="2800" spc="-215" dirty="0">
                <a:solidFill>
                  <a:srgbClr val="FF0000"/>
                </a:solidFill>
              </a:rPr>
              <a:t>a</a:t>
            </a:r>
            <a:r>
              <a:rPr sz="2800" spc="-325" dirty="0">
                <a:solidFill>
                  <a:srgbClr val="FF0000"/>
                </a:solidFill>
              </a:rPr>
              <a:t>m</a:t>
            </a:r>
            <a:r>
              <a:rPr sz="2800" spc="-175" dirty="0">
                <a:solidFill>
                  <a:srgbClr val="FF0000"/>
                </a:solidFill>
              </a:rPr>
              <a:t>e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391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31849" y="915987"/>
          <a:ext cx="11007090" cy="5538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0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Parameter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Allowed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b="1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ll</a:t>
                      </a:r>
                      <a:r>
                        <a:rPr sz="2000" b="1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2000" b="1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55">
                <a:tc>
                  <a:txBody>
                    <a:bodyPr/>
                    <a:lstStyle/>
                    <a:p>
                      <a:pPr marL="90805" marR="2070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9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TP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fr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EM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18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 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K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1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9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K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940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9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5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7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rr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  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9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95">
                <a:tc>
                  <a:txBody>
                    <a:bodyPr/>
                    <a:lstStyle/>
                    <a:p>
                      <a:pPr marL="91440" marR="83820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1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9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TP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fr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EM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180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 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8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“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:  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no-cache”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1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9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K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1440" marR="119062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0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8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45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/p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in  </a:t>
                      </a:r>
                      <a:r>
                        <a:rPr sz="1800" spc="-80" dirty="0">
                          <a:latin typeface="Tahoma"/>
                          <a:cs typeface="Tahoma"/>
                        </a:rPr>
                        <a:t>Content-Length:42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9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K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0805" marR="117729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0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spc="-7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8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45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/p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in 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3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55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2  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he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180" dirty="0">
                          <a:latin typeface="Tahoma"/>
                          <a:cs typeface="Tahoma"/>
                        </a:rPr>
                        <a:t>Exception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160" dirty="0">
                          <a:latin typeface="Tahoma"/>
                          <a:cs typeface="Tahoma"/>
                        </a:rPr>
                        <a:t>Allowed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2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2000" b="1" spc="2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2000" b="1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000" b="1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ll</a:t>
                      </a:r>
                      <a:r>
                        <a:rPr sz="2000" b="1" spc="2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2000" b="1" spc="-1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2000" b="1" spc="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2000" b="1" dirty="0">
                          <a:latin typeface="Tahoma"/>
                          <a:cs typeface="Tahoma"/>
                        </a:rPr>
                        <a:t>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695">
                <a:tc>
                  <a:txBody>
                    <a:bodyPr/>
                    <a:lstStyle/>
                    <a:p>
                      <a:pPr marL="90805" marR="3143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h  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45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-1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 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180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  </a:t>
                      </a:r>
                      <a:r>
                        <a:rPr sz="1800" spc="-60" dirty="0">
                          <a:latin typeface="Tahoma"/>
                          <a:cs typeface="Tahoma"/>
                        </a:rPr>
                        <a:t>cached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co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/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;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65" dirty="0">
                          <a:latin typeface="Tahoma"/>
                          <a:cs typeface="Tahoma"/>
                        </a:rPr>
                        <a:t>/content/foo.html/suffix/path.html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5" dirty="0">
                          <a:latin typeface="Tahoma"/>
                          <a:cs typeface="Tahoma"/>
                        </a:rPr>
                        <a:t>N/A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8784">
                <a:tc>
                  <a:txBody>
                    <a:bodyPr/>
                    <a:lstStyle/>
                    <a:p>
                      <a:pPr marL="91440" marR="187325" algn="just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3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ex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4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  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q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,  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5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-16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3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1800" spc="2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80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1800" spc="1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866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65" dirty="0">
                          <a:latin typeface="Tahoma"/>
                          <a:cs typeface="Tahoma"/>
                        </a:rPr>
                        <a:t>/content/foo.html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5" dirty="0">
                          <a:latin typeface="Tahoma"/>
                          <a:cs typeface="Tahoma"/>
                        </a:rPr>
                        <a:t>N/A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90016"/>
            <a:ext cx="12189460" cy="5968365"/>
            <a:chOff x="0" y="890016"/>
            <a:chExt cx="12189460" cy="5968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0" y="2350008"/>
              <a:ext cx="6422135" cy="39349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40" y="2548128"/>
              <a:ext cx="5830823" cy="33436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6208" y="890016"/>
              <a:ext cx="5736335" cy="57668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4328" y="1088136"/>
              <a:ext cx="5145023" cy="51755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2088" y="2286000"/>
              <a:ext cx="2639567" cy="13502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54183" y="2374391"/>
              <a:ext cx="2437130" cy="1174750"/>
            </a:xfrm>
            <a:custGeom>
              <a:avLst/>
              <a:gdLst/>
              <a:ahLst/>
              <a:cxnLst/>
              <a:rect l="l" t="t" r="r" b="b"/>
              <a:pathLst>
                <a:path w="2437129" h="1174750">
                  <a:moveTo>
                    <a:pt x="2436888" y="0"/>
                  </a:moveTo>
                  <a:lnTo>
                    <a:pt x="303288" y="0"/>
                  </a:lnTo>
                  <a:lnTo>
                    <a:pt x="303288" y="804672"/>
                  </a:lnTo>
                  <a:lnTo>
                    <a:pt x="658888" y="804672"/>
                  </a:lnTo>
                  <a:lnTo>
                    <a:pt x="0" y="1174140"/>
                  </a:lnTo>
                  <a:lnTo>
                    <a:pt x="1192288" y="804672"/>
                  </a:lnTo>
                  <a:lnTo>
                    <a:pt x="2436888" y="804672"/>
                  </a:lnTo>
                  <a:lnTo>
                    <a:pt x="2436888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54183" y="2374391"/>
              <a:ext cx="2437130" cy="1174750"/>
            </a:xfrm>
            <a:custGeom>
              <a:avLst/>
              <a:gdLst/>
              <a:ahLst/>
              <a:cxnLst/>
              <a:rect l="l" t="t" r="r" b="b"/>
              <a:pathLst>
                <a:path w="2437129" h="1174750">
                  <a:moveTo>
                    <a:pt x="303288" y="0"/>
                  </a:moveTo>
                  <a:lnTo>
                    <a:pt x="658888" y="0"/>
                  </a:lnTo>
                  <a:lnTo>
                    <a:pt x="1192288" y="0"/>
                  </a:lnTo>
                  <a:lnTo>
                    <a:pt x="2436888" y="0"/>
                  </a:lnTo>
                  <a:lnTo>
                    <a:pt x="2436888" y="469392"/>
                  </a:lnTo>
                  <a:lnTo>
                    <a:pt x="2436888" y="670560"/>
                  </a:lnTo>
                  <a:lnTo>
                    <a:pt x="2436888" y="804672"/>
                  </a:lnTo>
                  <a:lnTo>
                    <a:pt x="1192288" y="804672"/>
                  </a:lnTo>
                  <a:lnTo>
                    <a:pt x="0" y="1174140"/>
                  </a:lnTo>
                  <a:lnTo>
                    <a:pt x="658888" y="804672"/>
                  </a:lnTo>
                  <a:lnTo>
                    <a:pt x="303288" y="804672"/>
                  </a:lnTo>
                  <a:lnTo>
                    <a:pt x="303288" y="670560"/>
                  </a:lnTo>
                  <a:lnTo>
                    <a:pt x="303288" y="469392"/>
                  </a:lnTo>
                  <a:lnTo>
                    <a:pt x="303288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5651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10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398779" y="1097547"/>
            <a:ext cx="5690235" cy="2053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12700" marR="132715">
              <a:lnSpc>
                <a:spcPct val="100000"/>
              </a:lnSpc>
              <a:spcBef>
                <a:spcPts val="1610"/>
              </a:spcBef>
            </a:pPr>
            <a:r>
              <a:rPr sz="2200" spc="-100" dirty="0">
                <a:latin typeface="Tahoma"/>
                <a:cs typeface="Tahoma"/>
              </a:rPr>
              <a:t>Can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built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Maven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tested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docker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image</a:t>
            </a:r>
            <a:endParaRPr sz="2200">
              <a:latin typeface="Tahoma"/>
              <a:cs typeface="Tahoma"/>
            </a:endParaRPr>
          </a:p>
          <a:p>
            <a:pPr marL="3971290" marR="5080" algn="ctr">
              <a:lnSpc>
                <a:spcPct val="100000"/>
              </a:lnSpc>
              <a:spcBef>
                <a:spcPts val="670"/>
              </a:spcBef>
            </a:pP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2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32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22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httpd.conf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119359" y="694944"/>
            <a:ext cx="1935480" cy="1731645"/>
            <a:chOff x="10119359" y="694944"/>
            <a:chExt cx="1935480" cy="173164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9359" y="694944"/>
              <a:ext cx="1935479" cy="17312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214990" y="786384"/>
              <a:ext cx="1745614" cy="1548765"/>
            </a:xfrm>
            <a:custGeom>
              <a:avLst/>
              <a:gdLst/>
              <a:ahLst/>
              <a:cxnLst/>
              <a:rect l="l" t="t" r="r" b="b"/>
              <a:pathLst>
                <a:path w="1745615" h="1548764">
                  <a:moveTo>
                    <a:pt x="1745361" y="0"/>
                  </a:moveTo>
                  <a:lnTo>
                    <a:pt x="11049" y="0"/>
                  </a:lnTo>
                  <a:lnTo>
                    <a:pt x="11049" y="804672"/>
                  </a:lnTo>
                  <a:lnTo>
                    <a:pt x="300101" y="804672"/>
                  </a:lnTo>
                  <a:lnTo>
                    <a:pt x="0" y="1548472"/>
                  </a:lnTo>
                  <a:lnTo>
                    <a:pt x="733679" y="804672"/>
                  </a:lnTo>
                  <a:lnTo>
                    <a:pt x="1745361" y="804672"/>
                  </a:lnTo>
                  <a:lnTo>
                    <a:pt x="1745361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14990" y="786384"/>
              <a:ext cx="1745614" cy="1548765"/>
            </a:xfrm>
            <a:custGeom>
              <a:avLst/>
              <a:gdLst/>
              <a:ahLst/>
              <a:cxnLst/>
              <a:rect l="l" t="t" r="r" b="b"/>
              <a:pathLst>
                <a:path w="1745615" h="1548764">
                  <a:moveTo>
                    <a:pt x="11049" y="0"/>
                  </a:moveTo>
                  <a:lnTo>
                    <a:pt x="300101" y="0"/>
                  </a:lnTo>
                  <a:lnTo>
                    <a:pt x="733679" y="0"/>
                  </a:lnTo>
                  <a:lnTo>
                    <a:pt x="1745361" y="0"/>
                  </a:lnTo>
                  <a:lnTo>
                    <a:pt x="1745361" y="469392"/>
                  </a:lnTo>
                  <a:lnTo>
                    <a:pt x="1745361" y="670560"/>
                  </a:lnTo>
                  <a:lnTo>
                    <a:pt x="1745361" y="804672"/>
                  </a:lnTo>
                  <a:lnTo>
                    <a:pt x="733679" y="804672"/>
                  </a:lnTo>
                  <a:lnTo>
                    <a:pt x="0" y="1548472"/>
                  </a:lnTo>
                  <a:lnTo>
                    <a:pt x="300101" y="804672"/>
                  </a:lnTo>
                  <a:lnTo>
                    <a:pt x="11049" y="804672"/>
                  </a:lnTo>
                  <a:lnTo>
                    <a:pt x="11049" y="670560"/>
                  </a:lnTo>
                  <a:lnTo>
                    <a:pt x="11049" y="469392"/>
                  </a:lnTo>
                  <a:lnTo>
                    <a:pt x="1104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388745" y="925291"/>
            <a:ext cx="14033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375" marR="5080" indent="-67310">
              <a:lnSpc>
                <a:spcPct val="100000"/>
              </a:lnSpc>
              <a:spcBef>
                <a:spcPts val="105"/>
              </a:spcBef>
            </a:pP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2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of  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dispatcher.any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392</a:t>
            </a:fld>
            <a:endParaRPr spc="-60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11345545" cy="485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b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120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z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b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585470" marR="508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80" dirty="0">
                <a:latin typeface="Tahoma"/>
                <a:cs typeface="Tahoma"/>
                <a:hlinkClick r:id="rId2"/>
              </a:rPr>
              <a:t>Available web </a:t>
            </a:r>
            <a:r>
              <a:rPr sz="2200" spc="-100" dirty="0">
                <a:latin typeface="Tahoma"/>
                <a:cs typeface="Tahoma"/>
                <a:hlinkClick r:id="rId2"/>
              </a:rPr>
              <a:t>server </a:t>
            </a:r>
            <a:r>
              <a:rPr sz="2200" spc="-95" dirty="0">
                <a:latin typeface="Tahoma"/>
                <a:cs typeface="Tahoma"/>
                <a:hlinkClick r:id="rId2"/>
              </a:rPr>
              <a:t>modules: </a:t>
            </a:r>
            <a:r>
              <a:rPr sz="2200" u="heavy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https://experienceleague.adobe.com/docs/experience-manager- </a:t>
            </a:r>
            <a:r>
              <a:rPr sz="2200" spc="-105" dirty="0">
                <a:latin typeface="Tahoma"/>
                <a:cs typeface="Tahoma"/>
                <a:hlinkClick r:id="rId2"/>
              </a:rPr>
              <a:t> </a:t>
            </a:r>
            <a:r>
              <a:rPr sz="2200" u="heavy" spc="-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2"/>
              </a:rPr>
              <a:t>cloud-service/implementing/content-delivery/disp-overview.html?lang=en#supported-directives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12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available_vhosts: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Configure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virtual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hosts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web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enabled_vhosts: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Symlinks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available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vhosts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pt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w</a:t>
            </a:r>
            <a:r>
              <a:rPr sz="2200" spc="-45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W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b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9173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60" dirty="0">
                <a:solidFill>
                  <a:srgbClr val="FF0000"/>
                </a:solidFill>
              </a:rPr>
              <a:t>u</a:t>
            </a:r>
            <a:r>
              <a:rPr sz="2800" spc="-16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555" dirty="0">
                <a:solidFill>
                  <a:srgbClr val="FF0000"/>
                </a:solidFill>
              </a:rPr>
              <a:t>W</a:t>
            </a:r>
            <a:r>
              <a:rPr sz="2800" spc="-220" dirty="0">
                <a:solidFill>
                  <a:srgbClr val="FF0000"/>
                </a:solidFill>
              </a:rPr>
              <a:t>eb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45" dirty="0">
                <a:solidFill>
                  <a:srgbClr val="FF0000"/>
                </a:solidFill>
              </a:rPr>
              <a:t>e</a:t>
            </a:r>
            <a:r>
              <a:rPr sz="2800" spc="-100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210" dirty="0">
                <a:solidFill>
                  <a:srgbClr val="FF0000"/>
                </a:solidFill>
              </a:rPr>
              <a:t>er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8421623" y="3230880"/>
            <a:ext cx="3307079" cy="3298190"/>
            <a:chOff x="8421623" y="3230880"/>
            <a:chExt cx="3307079" cy="32981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1623" y="3230880"/>
              <a:ext cx="3307079" cy="3297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9743" y="3429000"/>
              <a:ext cx="2715766" cy="270662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393</a:t>
            </a:fld>
            <a:endParaRPr spc="-60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8740775" cy="4262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95" dirty="0">
                <a:latin typeface="Tahoma"/>
                <a:cs typeface="Tahoma"/>
              </a:rPr>
              <a:t>Dispatcher-specific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stored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folder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called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conf.dispatcher.d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15" dirty="0">
                <a:latin typeface="Tahoma"/>
                <a:cs typeface="Tahoma"/>
              </a:rPr>
              <a:t>1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marR="129730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farm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set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common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for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website,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brand,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45" dirty="0">
                <a:latin typeface="Tahoma"/>
                <a:cs typeface="Tahoma"/>
              </a:rPr>
              <a:t>ic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84835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929005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005" algn="l"/>
                <a:tab pos="929640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929005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005" algn="l"/>
                <a:tab pos="929640" algn="l"/>
              </a:tabLst>
            </a:pPr>
            <a:r>
              <a:rPr sz="2200" spc="-45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tu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m</a:t>
            </a:r>
            <a:r>
              <a:rPr sz="220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929005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005" algn="l"/>
                <a:tab pos="929640" algn="l"/>
              </a:tabLst>
            </a:pPr>
            <a:r>
              <a:rPr sz="2200" spc="-140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929005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005" algn="l"/>
                <a:tab pos="929640" algn="l"/>
              </a:tabLst>
            </a:pP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50" dirty="0">
                <a:latin typeface="Tahoma"/>
                <a:cs typeface="Tahoma"/>
              </a:rPr>
              <a:t>n</a:t>
            </a:r>
            <a:r>
              <a:rPr sz="2200" spc="-110" dirty="0">
                <a:latin typeface="Tahoma"/>
                <a:cs typeface="Tahoma"/>
              </a:rPr>
              <a:t>g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32340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9064752" y="2017776"/>
            <a:ext cx="2905125" cy="4630420"/>
            <a:chOff x="9064752" y="2017776"/>
            <a:chExt cx="2905125" cy="4630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4752" y="2017776"/>
              <a:ext cx="2904743" cy="46299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2871" y="2215895"/>
              <a:ext cx="2313431" cy="40385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394</a:t>
            </a:fld>
            <a:endParaRPr spc="-60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245" y="946403"/>
            <a:ext cx="8521700" cy="4262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90" dirty="0">
                <a:latin typeface="Tahoma"/>
                <a:cs typeface="Tahoma"/>
              </a:rPr>
              <a:t>available_farms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65" dirty="0">
                <a:latin typeface="Tahoma"/>
                <a:cs typeface="Tahoma"/>
              </a:rPr>
              <a:t>List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farms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websites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along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their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endParaRPr sz="2200">
              <a:latin typeface="Tahoma"/>
              <a:cs typeface="Tahoma"/>
            </a:endParaRPr>
          </a:p>
          <a:p>
            <a:pPr marL="701040" marR="8763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110" dirty="0">
                <a:latin typeface="Tahoma"/>
                <a:cs typeface="Tahoma"/>
              </a:rPr>
              <a:t>Includes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farm-specific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such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statfilelevel,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vanity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URLs,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95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ena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27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T</a:t>
            </a:r>
            <a:r>
              <a:rPr sz="2200" spc="50" dirty="0">
                <a:latin typeface="Tahoma"/>
                <a:cs typeface="Tahoma"/>
              </a:rPr>
              <a:t>L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90" dirty="0">
                <a:latin typeface="Tahoma"/>
                <a:cs typeface="Tahoma"/>
              </a:rPr>
              <a:t>cache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120" dirty="0">
                <a:latin typeface="Tahoma"/>
                <a:cs typeface="Tahoma"/>
              </a:rPr>
              <a:t>rules: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Specifies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paths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documents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cached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105" dirty="0">
                <a:latin typeface="Tahoma"/>
                <a:cs typeface="Tahoma"/>
              </a:rPr>
              <a:t>invalidate: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Defines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documents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invalid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after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update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0" dirty="0">
                <a:latin typeface="Tahoma"/>
                <a:cs typeface="Tahoma"/>
              </a:rPr>
              <a:t>clientheaders: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Client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headers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passed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publish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  <a:p>
            <a:pPr marL="357505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8140" algn="l"/>
              </a:tabLst>
            </a:pPr>
            <a:r>
              <a:rPr sz="2200" spc="-105" dirty="0">
                <a:latin typeface="Tahoma"/>
                <a:cs typeface="Tahoma"/>
              </a:rPr>
              <a:t>enabled_farms: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Symlinks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available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farms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3855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10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60" dirty="0">
                <a:solidFill>
                  <a:srgbClr val="FF0000"/>
                </a:solidFill>
              </a:rPr>
              <a:t>f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60" dirty="0">
                <a:solidFill>
                  <a:srgbClr val="FF0000"/>
                </a:solidFill>
              </a:rPr>
              <a:t>f.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330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.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9064752" y="2017776"/>
            <a:ext cx="2905125" cy="4630420"/>
            <a:chOff x="9064752" y="2017776"/>
            <a:chExt cx="2905125" cy="4630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4752" y="2017776"/>
              <a:ext cx="2904743" cy="46299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2871" y="2215895"/>
              <a:ext cx="2313431" cy="40385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395</a:t>
            </a:fld>
            <a:endParaRPr spc="-60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17776"/>
            <a:ext cx="12189460" cy="4840605"/>
            <a:chOff x="0" y="2017776"/>
            <a:chExt cx="12189460" cy="4840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4752" y="2017776"/>
              <a:ext cx="2904743" cy="46299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2871" y="2215895"/>
              <a:ext cx="2313431" cy="40385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7099" y="946403"/>
            <a:ext cx="7069455" cy="34391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10" dirty="0">
                <a:latin typeface="Tahoma"/>
                <a:cs typeface="Tahoma"/>
              </a:rPr>
              <a:t>filters: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Filters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allow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deny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specific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paths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00" dirty="0">
                <a:latin typeface="Tahoma"/>
                <a:cs typeface="Tahoma"/>
              </a:rPr>
              <a:t>renders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80" dirty="0">
                <a:latin typeface="Tahoma"/>
                <a:cs typeface="Tahoma"/>
              </a:rPr>
              <a:t>Hosts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IPs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ports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corresponding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publish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services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2310" algn="l"/>
              </a:tabLst>
            </a:pP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90" dirty="0">
                <a:latin typeface="Tahoma"/>
                <a:cs typeface="Tahoma"/>
              </a:rPr>
              <a:t>virtualhosts: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60" dirty="0">
                <a:latin typeface="Tahoma"/>
                <a:cs typeface="Tahoma"/>
              </a:rPr>
              <a:t>Virtual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host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names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can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asterisk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210" dirty="0">
                <a:latin typeface="Tahoma"/>
                <a:cs typeface="Tahoma"/>
              </a:rPr>
              <a:t>(*)</a:t>
            </a:r>
            <a:endParaRPr sz="2200">
              <a:latin typeface="Tahoma"/>
              <a:cs typeface="Tahoma"/>
            </a:endParaRPr>
          </a:p>
          <a:p>
            <a:pPr marL="701675" lvl="1" indent="-345440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675" algn="l"/>
                <a:tab pos="702310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ll</a:t>
            </a:r>
            <a:r>
              <a:rPr sz="2200" spc="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396</a:t>
            </a:fld>
            <a:endParaRPr spc="-60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3855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10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60" dirty="0">
                <a:solidFill>
                  <a:srgbClr val="FF0000"/>
                </a:solidFill>
              </a:rPr>
              <a:t>f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60" dirty="0">
                <a:solidFill>
                  <a:srgbClr val="FF0000"/>
                </a:solidFill>
              </a:rPr>
              <a:t>f.</a:t>
            </a:r>
            <a:r>
              <a:rPr sz="2800" spc="-20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330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.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endParaRPr sz="2800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1403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0" dirty="0">
                <a:solidFill>
                  <a:srgbClr val="FF0000"/>
                </a:solidFill>
              </a:rPr>
              <a:t>Deploy</a:t>
            </a:r>
            <a:r>
              <a:rPr sz="2800" spc="-22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Dispatcher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Configurations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538861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b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n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 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ud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4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5" dirty="0">
                <a:latin typeface="Tahoma"/>
                <a:cs typeface="Tahoma"/>
              </a:rPr>
              <a:t>b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ep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80631" y="432816"/>
            <a:ext cx="5389245" cy="6215380"/>
            <a:chOff x="6580631" y="432816"/>
            <a:chExt cx="5389245" cy="62153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631" y="432816"/>
              <a:ext cx="2938271" cy="62148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8751" y="630936"/>
              <a:ext cx="2346959" cy="56235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2327" y="902208"/>
              <a:ext cx="2487167" cy="8686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81235" y="984504"/>
              <a:ext cx="2287905" cy="704215"/>
            </a:xfrm>
            <a:custGeom>
              <a:avLst/>
              <a:gdLst/>
              <a:ahLst/>
              <a:cxnLst/>
              <a:rect l="l" t="t" r="r" b="b"/>
              <a:pathLst>
                <a:path w="2287904" h="704214">
                  <a:moveTo>
                    <a:pt x="2287676" y="0"/>
                  </a:moveTo>
                  <a:lnTo>
                    <a:pt x="288188" y="0"/>
                  </a:lnTo>
                  <a:lnTo>
                    <a:pt x="288188" y="117348"/>
                  </a:lnTo>
                  <a:lnTo>
                    <a:pt x="0" y="266471"/>
                  </a:lnTo>
                  <a:lnTo>
                    <a:pt x="288188" y="293370"/>
                  </a:lnTo>
                  <a:lnTo>
                    <a:pt x="288188" y="704088"/>
                  </a:lnTo>
                  <a:lnTo>
                    <a:pt x="2287676" y="704088"/>
                  </a:lnTo>
                  <a:lnTo>
                    <a:pt x="2287676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81235" y="984504"/>
              <a:ext cx="2287905" cy="704215"/>
            </a:xfrm>
            <a:custGeom>
              <a:avLst/>
              <a:gdLst/>
              <a:ahLst/>
              <a:cxnLst/>
              <a:rect l="l" t="t" r="r" b="b"/>
              <a:pathLst>
                <a:path w="2287904" h="704214">
                  <a:moveTo>
                    <a:pt x="288188" y="0"/>
                  </a:moveTo>
                  <a:lnTo>
                    <a:pt x="621436" y="0"/>
                  </a:lnTo>
                  <a:lnTo>
                    <a:pt x="1121308" y="0"/>
                  </a:lnTo>
                  <a:lnTo>
                    <a:pt x="2287676" y="0"/>
                  </a:lnTo>
                  <a:lnTo>
                    <a:pt x="2287676" y="117348"/>
                  </a:lnTo>
                  <a:lnTo>
                    <a:pt x="2287676" y="293370"/>
                  </a:lnTo>
                  <a:lnTo>
                    <a:pt x="2287676" y="704088"/>
                  </a:lnTo>
                  <a:lnTo>
                    <a:pt x="1121308" y="704088"/>
                  </a:lnTo>
                  <a:lnTo>
                    <a:pt x="621436" y="704088"/>
                  </a:lnTo>
                  <a:lnTo>
                    <a:pt x="288188" y="704088"/>
                  </a:lnTo>
                  <a:lnTo>
                    <a:pt x="288188" y="293370"/>
                  </a:lnTo>
                  <a:lnTo>
                    <a:pt x="0" y="266471"/>
                  </a:lnTo>
                  <a:lnTo>
                    <a:pt x="288188" y="117348"/>
                  </a:lnTo>
                  <a:lnTo>
                    <a:pt x="288188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55781" y="1195537"/>
            <a:ext cx="16249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 m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6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744711" y="2081783"/>
            <a:ext cx="3230880" cy="878205"/>
            <a:chOff x="8744711" y="2081783"/>
            <a:chExt cx="3230880" cy="87820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4711" y="2081783"/>
              <a:ext cx="3230867" cy="8778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852344" y="2165324"/>
              <a:ext cx="3016885" cy="709295"/>
            </a:xfrm>
            <a:custGeom>
              <a:avLst/>
              <a:gdLst/>
              <a:ahLst/>
              <a:cxnLst/>
              <a:rect l="l" t="t" r="r" b="b"/>
              <a:pathLst>
                <a:path w="3016884" h="709294">
                  <a:moveTo>
                    <a:pt x="0" y="0"/>
                  </a:moveTo>
                  <a:lnTo>
                    <a:pt x="1017079" y="298221"/>
                  </a:lnTo>
                  <a:lnTo>
                    <a:pt x="1017079" y="708939"/>
                  </a:lnTo>
                  <a:lnTo>
                    <a:pt x="3016567" y="708939"/>
                  </a:lnTo>
                  <a:lnTo>
                    <a:pt x="3016567" y="4851"/>
                  </a:lnTo>
                  <a:lnTo>
                    <a:pt x="1017079" y="4851"/>
                  </a:lnTo>
                  <a:lnTo>
                    <a:pt x="1017079" y="122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52344" y="2165324"/>
              <a:ext cx="3016885" cy="709295"/>
            </a:xfrm>
            <a:custGeom>
              <a:avLst/>
              <a:gdLst/>
              <a:ahLst/>
              <a:cxnLst/>
              <a:rect l="l" t="t" r="r" b="b"/>
              <a:pathLst>
                <a:path w="3016884" h="709294">
                  <a:moveTo>
                    <a:pt x="1017079" y="4851"/>
                  </a:moveTo>
                  <a:lnTo>
                    <a:pt x="1350327" y="4851"/>
                  </a:lnTo>
                  <a:lnTo>
                    <a:pt x="1850199" y="4851"/>
                  </a:lnTo>
                  <a:lnTo>
                    <a:pt x="3016567" y="4851"/>
                  </a:lnTo>
                  <a:lnTo>
                    <a:pt x="3016567" y="122199"/>
                  </a:lnTo>
                  <a:lnTo>
                    <a:pt x="3016567" y="298221"/>
                  </a:lnTo>
                  <a:lnTo>
                    <a:pt x="3016567" y="708939"/>
                  </a:lnTo>
                  <a:lnTo>
                    <a:pt x="1850199" y="708939"/>
                  </a:lnTo>
                  <a:lnTo>
                    <a:pt x="1350327" y="708939"/>
                  </a:lnTo>
                  <a:lnTo>
                    <a:pt x="1017079" y="708939"/>
                  </a:lnTo>
                  <a:lnTo>
                    <a:pt x="1017079" y="298221"/>
                  </a:lnTo>
                  <a:lnTo>
                    <a:pt x="0" y="0"/>
                  </a:lnTo>
                  <a:lnTo>
                    <a:pt x="1017079" y="122199"/>
                  </a:lnTo>
                  <a:lnTo>
                    <a:pt x="1017079" y="485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284445" y="2259692"/>
            <a:ext cx="11671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5"/>
              </a:spcBef>
            </a:pPr>
            <a:r>
              <a:rPr sz="1600" b="1" spc="-229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b="1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2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848343" y="3124200"/>
            <a:ext cx="3157855" cy="1137285"/>
            <a:chOff x="8848343" y="3124200"/>
            <a:chExt cx="3157855" cy="113728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343" y="3124200"/>
              <a:ext cx="3157727" cy="113690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954287" y="3209785"/>
              <a:ext cx="2945130" cy="966469"/>
            </a:xfrm>
            <a:custGeom>
              <a:avLst/>
              <a:gdLst/>
              <a:ahLst/>
              <a:cxnLst/>
              <a:rect l="l" t="t" r="r" b="b"/>
              <a:pathLst>
                <a:path w="2945129" h="966470">
                  <a:moveTo>
                    <a:pt x="0" y="0"/>
                  </a:moveTo>
                  <a:lnTo>
                    <a:pt x="945616" y="555256"/>
                  </a:lnTo>
                  <a:lnTo>
                    <a:pt x="945616" y="965974"/>
                  </a:lnTo>
                  <a:lnTo>
                    <a:pt x="2945104" y="965974"/>
                  </a:lnTo>
                  <a:lnTo>
                    <a:pt x="2945104" y="261886"/>
                  </a:lnTo>
                  <a:lnTo>
                    <a:pt x="945616" y="261886"/>
                  </a:lnTo>
                  <a:lnTo>
                    <a:pt x="945616" y="379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54287" y="3209785"/>
              <a:ext cx="2945130" cy="966469"/>
            </a:xfrm>
            <a:custGeom>
              <a:avLst/>
              <a:gdLst/>
              <a:ahLst/>
              <a:cxnLst/>
              <a:rect l="l" t="t" r="r" b="b"/>
              <a:pathLst>
                <a:path w="2945129" h="966470">
                  <a:moveTo>
                    <a:pt x="945616" y="261886"/>
                  </a:moveTo>
                  <a:lnTo>
                    <a:pt x="1278864" y="261886"/>
                  </a:lnTo>
                  <a:lnTo>
                    <a:pt x="1778736" y="261886"/>
                  </a:lnTo>
                  <a:lnTo>
                    <a:pt x="2945104" y="261886"/>
                  </a:lnTo>
                  <a:lnTo>
                    <a:pt x="2945104" y="379234"/>
                  </a:lnTo>
                  <a:lnTo>
                    <a:pt x="2945104" y="555256"/>
                  </a:lnTo>
                  <a:lnTo>
                    <a:pt x="2945104" y="965974"/>
                  </a:lnTo>
                  <a:lnTo>
                    <a:pt x="1778736" y="965974"/>
                  </a:lnTo>
                  <a:lnTo>
                    <a:pt x="1278864" y="965974"/>
                  </a:lnTo>
                  <a:lnTo>
                    <a:pt x="945616" y="965974"/>
                  </a:lnTo>
                  <a:lnTo>
                    <a:pt x="945616" y="555256"/>
                  </a:lnTo>
                  <a:lnTo>
                    <a:pt x="0" y="0"/>
                  </a:lnTo>
                  <a:lnTo>
                    <a:pt x="945616" y="379234"/>
                  </a:lnTo>
                  <a:lnTo>
                    <a:pt x="945616" y="26188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314992" y="3560066"/>
            <a:ext cx="11671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5"/>
              </a:spcBef>
            </a:pP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dispatcher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2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80103" y="1392936"/>
            <a:ext cx="3411220" cy="1645920"/>
            <a:chOff x="3880103" y="1392936"/>
            <a:chExt cx="3411220" cy="164592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0103" y="1392936"/>
              <a:ext cx="3410711" cy="16459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89831" y="1485074"/>
              <a:ext cx="3192780" cy="1462405"/>
            </a:xfrm>
            <a:custGeom>
              <a:avLst/>
              <a:gdLst/>
              <a:ahLst/>
              <a:cxnLst/>
              <a:rect l="l" t="t" r="r" b="b"/>
              <a:pathLst>
                <a:path w="3192779" h="1462405">
                  <a:moveTo>
                    <a:pt x="3192602" y="0"/>
                  </a:moveTo>
                  <a:lnTo>
                    <a:pt x="1166368" y="614997"/>
                  </a:lnTo>
                  <a:lnTo>
                    <a:pt x="0" y="614997"/>
                  </a:lnTo>
                  <a:lnTo>
                    <a:pt x="0" y="1462341"/>
                  </a:lnTo>
                  <a:lnTo>
                    <a:pt x="1999488" y="1462341"/>
                  </a:lnTo>
                  <a:lnTo>
                    <a:pt x="1999488" y="614997"/>
                  </a:lnTo>
                  <a:lnTo>
                    <a:pt x="1666239" y="614997"/>
                  </a:lnTo>
                  <a:lnTo>
                    <a:pt x="3192602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89831" y="1485074"/>
              <a:ext cx="3192780" cy="1462405"/>
            </a:xfrm>
            <a:custGeom>
              <a:avLst/>
              <a:gdLst/>
              <a:ahLst/>
              <a:cxnLst/>
              <a:rect l="l" t="t" r="r" b="b"/>
              <a:pathLst>
                <a:path w="3192779" h="1462405">
                  <a:moveTo>
                    <a:pt x="0" y="614997"/>
                  </a:moveTo>
                  <a:lnTo>
                    <a:pt x="1166368" y="614997"/>
                  </a:lnTo>
                  <a:lnTo>
                    <a:pt x="3192602" y="0"/>
                  </a:lnTo>
                  <a:lnTo>
                    <a:pt x="1666239" y="614997"/>
                  </a:lnTo>
                  <a:lnTo>
                    <a:pt x="1999488" y="614997"/>
                  </a:lnTo>
                  <a:lnTo>
                    <a:pt x="1999488" y="756221"/>
                  </a:lnTo>
                  <a:lnTo>
                    <a:pt x="1999488" y="968057"/>
                  </a:lnTo>
                  <a:lnTo>
                    <a:pt x="1999488" y="1462341"/>
                  </a:lnTo>
                  <a:lnTo>
                    <a:pt x="1666239" y="1462341"/>
                  </a:lnTo>
                  <a:lnTo>
                    <a:pt x="1166368" y="1462341"/>
                  </a:lnTo>
                  <a:lnTo>
                    <a:pt x="0" y="1462341"/>
                  </a:lnTo>
                  <a:lnTo>
                    <a:pt x="0" y="968057"/>
                  </a:lnTo>
                  <a:lnTo>
                    <a:pt x="0" y="756221"/>
                  </a:lnTo>
                  <a:lnTo>
                    <a:pt x="0" y="61499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100611" y="2259692"/>
            <a:ext cx="1778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4175" marR="5080" indent="-372110">
              <a:lnSpc>
                <a:spcPct val="100000"/>
              </a:lnSpc>
              <a:spcBef>
                <a:spcPts val="105"/>
              </a:spcBef>
            </a:pP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b="1" spc="-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instructions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397</a:t>
            </a:fld>
            <a:endParaRPr spc="-60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90016"/>
            <a:ext cx="12189460" cy="5968365"/>
            <a:chOff x="0" y="890016"/>
            <a:chExt cx="12189460" cy="5968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6208" y="890016"/>
              <a:ext cx="5736335" cy="57668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4328" y="1088136"/>
              <a:ext cx="5145023" cy="5175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280" y="1533144"/>
              <a:ext cx="481583" cy="24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9847" y="2228088"/>
              <a:ext cx="478523" cy="2529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1471" y="3157728"/>
              <a:ext cx="481583" cy="2529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9680" y="4572000"/>
              <a:ext cx="481583" cy="2499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0640" y="5269992"/>
              <a:ext cx="478535" cy="2499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1264" y="5736336"/>
              <a:ext cx="478535" cy="2529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8383" y="1984248"/>
              <a:ext cx="481583" cy="2529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0831" y="3392423"/>
              <a:ext cx="481583" cy="249935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75406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>
                <a:solidFill>
                  <a:srgbClr val="FF0000"/>
                </a:solidFill>
              </a:rPr>
              <a:t>Dispatcher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Configuration:</a:t>
            </a:r>
            <a:r>
              <a:rPr sz="2800" spc="-160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Mutable</a:t>
            </a:r>
            <a:r>
              <a:rPr sz="2800" spc="-160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vs.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70" dirty="0">
                <a:solidFill>
                  <a:srgbClr val="FF0000"/>
                </a:solidFill>
              </a:rPr>
              <a:t>Immutable</a:t>
            </a:r>
            <a:endParaRPr sz="280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398</a:t>
            </a:fld>
            <a:endParaRPr spc="-60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8779" y="946367"/>
            <a:ext cx="5360670" cy="377507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15" dirty="0">
                <a:latin typeface="Tahoma"/>
                <a:cs typeface="Tahoma"/>
              </a:rPr>
              <a:t>Do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not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modify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any</a:t>
            </a:r>
            <a:r>
              <a:rPr sz="2200" spc="-60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immutable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files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G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tt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335" dirty="0">
                <a:latin typeface="Tahoma"/>
                <a:cs typeface="Tahoma"/>
              </a:rPr>
              <a:t>“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fa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_</a:t>
            </a:r>
            <a:r>
              <a:rPr sz="2200" spc="-110" dirty="0">
                <a:latin typeface="Tahoma"/>
                <a:cs typeface="Tahoma"/>
              </a:rPr>
              <a:t>xx</a:t>
            </a:r>
            <a:r>
              <a:rPr sz="2200" spc="-65" dirty="0">
                <a:latin typeface="Tahoma"/>
                <a:cs typeface="Tahoma"/>
              </a:rPr>
              <a:t>x</a:t>
            </a:r>
            <a:r>
              <a:rPr sz="2200" spc="-310" dirty="0">
                <a:latin typeface="Tahoma"/>
                <a:cs typeface="Tahoma"/>
              </a:rPr>
              <a:t>.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5" dirty="0">
                <a:latin typeface="Tahoma"/>
                <a:cs typeface="Tahoma"/>
              </a:rPr>
              <a:t>y</a:t>
            </a:r>
            <a:r>
              <a:rPr sz="2200" spc="-265" dirty="0">
                <a:latin typeface="Tahoma"/>
                <a:cs typeface="Tahoma"/>
              </a:rPr>
              <a:t>”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14" dirty="0">
                <a:latin typeface="Tahoma"/>
                <a:cs typeface="Tahoma"/>
              </a:rPr>
              <a:t>Read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each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file’s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inline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comments</a:t>
            </a:r>
            <a:r>
              <a:rPr sz="2200" spc="-25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top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95" dirty="0">
                <a:latin typeface="Tahoma"/>
                <a:cs typeface="Tahoma"/>
              </a:rPr>
              <a:t>Immutable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file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has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“DO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NOT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EDIT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this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file”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im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18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929640" marR="534035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18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45" dirty="0">
                <a:latin typeface="Tahoma"/>
                <a:cs typeface="Tahoma"/>
              </a:rPr>
              <a:t>ic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im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on  </a:t>
            </a:r>
            <a:r>
              <a:rPr sz="2200" spc="-75" dirty="0">
                <a:latin typeface="Tahoma"/>
                <a:cs typeface="Tahoma"/>
              </a:rPr>
              <a:t>deployment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4241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10" dirty="0">
                <a:solidFill>
                  <a:srgbClr val="FF0000"/>
                </a:solidFill>
              </a:rPr>
              <a:t>C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204" dirty="0">
                <a:solidFill>
                  <a:srgbClr val="FF0000"/>
                </a:solidFill>
              </a:rPr>
              <a:t>ou</a:t>
            </a:r>
            <a:r>
              <a:rPr sz="2800" spc="-210" dirty="0">
                <a:solidFill>
                  <a:srgbClr val="FF0000"/>
                </a:solidFill>
              </a:rPr>
              <a:t>d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14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130" dirty="0">
                <a:solidFill>
                  <a:srgbClr val="FF0000"/>
                </a:solidFill>
              </a:rPr>
              <a:t>i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25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75" dirty="0">
                <a:solidFill>
                  <a:srgbClr val="FF0000"/>
                </a:solidFill>
              </a:rPr>
              <a:t>D</a:t>
            </a:r>
            <a:r>
              <a:rPr sz="2800" spc="-254" dirty="0">
                <a:solidFill>
                  <a:srgbClr val="FF0000"/>
                </a:solidFill>
              </a:rPr>
              <a:t>K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265" dirty="0">
                <a:solidFill>
                  <a:srgbClr val="FF0000"/>
                </a:solidFill>
              </a:rPr>
              <a:t>D</a:t>
            </a:r>
            <a:r>
              <a:rPr sz="2800" spc="-9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35" dirty="0">
                <a:solidFill>
                  <a:srgbClr val="FF0000"/>
                </a:solidFill>
              </a:rPr>
              <a:t>pa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ch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425" dirty="0">
                <a:solidFill>
                  <a:srgbClr val="FF0000"/>
                </a:solidFill>
              </a:rPr>
              <a:t>T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55" dirty="0">
                <a:solidFill>
                  <a:srgbClr val="FF0000"/>
                </a:solidFill>
              </a:rPr>
              <a:t>l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633" y="946403"/>
            <a:ext cx="4530725" cy="397891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S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K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20" dirty="0">
                <a:latin typeface="Tahoma"/>
                <a:cs typeface="Tahoma"/>
              </a:rPr>
              <a:t>st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j</a:t>
            </a:r>
            <a:r>
              <a:rPr sz="2200" spc="-17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12700" marR="2138680" indent="227965">
              <a:lnSpc>
                <a:spcPts val="4250"/>
              </a:lnSpc>
              <a:buFont typeface="Arial MT"/>
              <a:buChar char="•"/>
              <a:tabLst>
                <a:tab pos="584835" algn="l"/>
                <a:tab pos="585470" algn="l"/>
              </a:tabLst>
            </a:pP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35" dirty="0">
                <a:latin typeface="Tahoma"/>
                <a:cs typeface="Tahoma"/>
              </a:rPr>
              <a:t>s  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t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70" dirty="0">
                <a:latin typeface="Tahoma"/>
                <a:cs typeface="Tahoma"/>
              </a:rPr>
              <a:t>Documentation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tu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90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k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0903" y="905255"/>
            <a:ext cx="5501640" cy="4846320"/>
            <a:chOff x="6470903" y="905255"/>
            <a:chExt cx="5501640" cy="4846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0903" y="1103376"/>
              <a:ext cx="4700015" cy="4648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1968" y="1234439"/>
              <a:ext cx="4437887" cy="43860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92443" y="1224914"/>
              <a:ext cx="4457065" cy="4405630"/>
            </a:xfrm>
            <a:custGeom>
              <a:avLst/>
              <a:gdLst/>
              <a:ahLst/>
              <a:cxnLst/>
              <a:rect l="l" t="t" r="r" b="b"/>
              <a:pathLst>
                <a:path w="4457065" h="4405630">
                  <a:moveTo>
                    <a:pt x="0" y="0"/>
                  </a:moveTo>
                  <a:lnTo>
                    <a:pt x="4456937" y="0"/>
                  </a:lnTo>
                  <a:lnTo>
                    <a:pt x="4456937" y="4405122"/>
                  </a:lnTo>
                  <a:lnTo>
                    <a:pt x="0" y="440512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4752" y="905255"/>
              <a:ext cx="2907791" cy="13106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167647" y="993647"/>
              <a:ext cx="2701290" cy="1132840"/>
            </a:xfrm>
            <a:custGeom>
              <a:avLst/>
              <a:gdLst/>
              <a:ahLst/>
              <a:cxnLst/>
              <a:rect l="l" t="t" r="r" b="b"/>
              <a:pathLst>
                <a:path w="2701290" h="1132839">
                  <a:moveTo>
                    <a:pt x="2701264" y="0"/>
                  </a:moveTo>
                  <a:lnTo>
                    <a:pt x="485368" y="0"/>
                  </a:lnTo>
                  <a:lnTo>
                    <a:pt x="485368" y="713232"/>
                  </a:lnTo>
                  <a:lnTo>
                    <a:pt x="854684" y="713232"/>
                  </a:lnTo>
                  <a:lnTo>
                    <a:pt x="0" y="1132751"/>
                  </a:lnTo>
                  <a:lnTo>
                    <a:pt x="1408658" y="713232"/>
                  </a:lnTo>
                  <a:lnTo>
                    <a:pt x="2701264" y="713232"/>
                  </a:lnTo>
                  <a:lnTo>
                    <a:pt x="2701264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67647" y="993647"/>
              <a:ext cx="2701290" cy="1132840"/>
            </a:xfrm>
            <a:custGeom>
              <a:avLst/>
              <a:gdLst/>
              <a:ahLst/>
              <a:cxnLst/>
              <a:rect l="l" t="t" r="r" b="b"/>
              <a:pathLst>
                <a:path w="2701290" h="1132839">
                  <a:moveTo>
                    <a:pt x="485368" y="0"/>
                  </a:moveTo>
                  <a:lnTo>
                    <a:pt x="854684" y="0"/>
                  </a:lnTo>
                  <a:lnTo>
                    <a:pt x="1408658" y="0"/>
                  </a:lnTo>
                  <a:lnTo>
                    <a:pt x="2701264" y="0"/>
                  </a:lnTo>
                  <a:lnTo>
                    <a:pt x="2701264" y="416052"/>
                  </a:lnTo>
                  <a:lnTo>
                    <a:pt x="2701264" y="594360"/>
                  </a:lnTo>
                  <a:lnTo>
                    <a:pt x="2701264" y="713232"/>
                  </a:lnTo>
                  <a:lnTo>
                    <a:pt x="1408658" y="713232"/>
                  </a:lnTo>
                  <a:lnTo>
                    <a:pt x="0" y="1132751"/>
                  </a:lnTo>
                  <a:lnTo>
                    <a:pt x="854684" y="713232"/>
                  </a:lnTo>
                  <a:lnTo>
                    <a:pt x="485368" y="713232"/>
                  </a:lnTo>
                  <a:lnTo>
                    <a:pt x="485368" y="594360"/>
                  </a:lnTo>
                  <a:lnTo>
                    <a:pt x="485368" y="416052"/>
                  </a:lnTo>
                  <a:lnTo>
                    <a:pt x="485368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98655" y="1087883"/>
            <a:ext cx="15220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8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im</a:t>
            </a:r>
            <a:r>
              <a:rPr sz="1600" b="1" spc="-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2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10625" y="1331716"/>
            <a:ext cx="4984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250680" y="2639567"/>
            <a:ext cx="2292350" cy="1094740"/>
            <a:chOff x="9250680" y="2639567"/>
            <a:chExt cx="2292350" cy="109474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0680" y="2639567"/>
              <a:ext cx="2292095" cy="10942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349245" y="2724619"/>
              <a:ext cx="2096135" cy="923925"/>
            </a:xfrm>
            <a:custGeom>
              <a:avLst/>
              <a:gdLst/>
              <a:ahLst/>
              <a:cxnLst/>
              <a:rect l="l" t="t" r="r" b="b"/>
              <a:pathLst>
                <a:path w="2096134" h="923925">
                  <a:moveTo>
                    <a:pt x="0" y="0"/>
                  </a:moveTo>
                  <a:lnTo>
                    <a:pt x="856475" y="323380"/>
                  </a:lnTo>
                  <a:lnTo>
                    <a:pt x="608571" y="323380"/>
                  </a:lnTo>
                  <a:lnTo>
                    <a:pt x="608571" y="923836"/>
                  </a:lnTo>
                  <a:lnTo>
                    <a:pt x="2095995" y="923836"/>
                  </a:lnTo>
                  <a:lnTo>
                    <a:pt x="2095995" y="323380"/>
                  </a:lnTo>
                  <a:lnTo>
                    <a:pt x="1228331" y="323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49245" y="2724619"/>
              <a:ext cx="2096135" cy="923925"/>
            </a:xfrm>
            <a:custGeom>
              <a:avLst/>
              <a:gdLst/>
              <a:ahLst/>
              <a:cxnLst/>
              <a:rect l="l" t="t" r="r" b="b"/>
              <a:pathLst>
                <a:path w="2096134" h="923925">
                  <a:moveTo>
                    <a:pt x="608571" y="323380"/>
                  </a:moveTo>
                  <a:lnTo>
                    <a:pt x="856475" y="323380"/>
                  </a:lnTo>
                  <a:lnTo>
                    <a:pt x="0" y="0"/>
                  </a:lnTo>
                  <a:lnTo>
                    <a:pt x="1228331" y="323380"/>
                  </a:lnTo>
                  <a:lnTo>
                    <a:pt x="2095995" y="323380"/>
                  </a:lnTo>
                  <a:lnTo>
                    <a:pt x="2095995" y="423456"/>
                  </a:lnTo>
                  <a:lnTo>
                    <a:pt x="2095995" y="573570"/>
                  </a:lnTo>
                  <a:lnTo>
                    <a:pt x="2095995" y="923836"/>
                  </a:lnTo>
                  <a:lnTo>
                    <a:pt x="1228331" y="923836"/>
                  </a:lnTo>
                  <a:lnTo>
                    <a:pt x="856475" y="923836"/>
                  </a:lnTo>
                  <a:lnTo>
                    <a:pt x="608571" y="923836"/>
                  </a:lnTo>
                  <a:lnTo>
                    <a:pt x="608571" y="573570"/>
                  </a:lnTo>
                  <a:lnTo>
                    <a:pt x="608571" y="423456"/>
                  </a:lnTo>
                  <a:lnTo>
                    <a:pt x="608571" y="32338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310438" y="3085481"/>
            <a:ext cx="7823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validator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08053" y="3329315"/>
            <a:ext cx="5861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833104" y="4931664"/>
            <a:ext cx="3142615" cy="948055"/>
            <a:chOff x="8833104" y="4931664"/>
            <a:chExt cx="3142615" cy="94805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3104" y="4931664"/>
              <a:ext cx="3142487" cy="9479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938158" y="5015115"/>
              <a:ext cx="2931160" cy="779145"/>
            </a:xfrm>
            <a:custGeom>
              <a:avLst/>
              <a:gdLst/>
              <a:ahLst/>
              <a:cxnLst/>
              <a:rect l="l" t="t" r="r" b="b"/>
              <a:pathLst>
                <a:path w="2931159" h="779145">
                  <a:moveTo>
                    <a:pt x="0" y="0"/>
                  </a:moveTo>
                  <a:lnTo>
                    <a:pt x="928217" y="427088"/>
                  </a:lnTo>
                  <a:lnTo>
                    <a:pt x="928217" y="779132"/>
                  </a:lnTo>
                  <a:lnTo>
                    <a:pt x="2930753" y="779132"/>
                  </a:lnTo>
                  <a:lnTo>
                    <a:pt x="2930753" y="175628"/>
                  </a:lnTo>
                  <a:lnTo>
                    <a:pt x="928217" y="175628"/>
                  </a:lnTo>
                  <a:lnTo>
                    <a:pt x="928217" y="276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38158" y="5015115"/>
              <a:ext cx="2931160" cy="779145"/>
            </a:xfrm>
            <a:custGeom>
              <a:avLst/>
              <a:gdLst/>
              <a:ahLst/>
              <a:cxnLst/>
              <a:rect l="l" t="t" r="r" b="b"/>
              <a:pathLst>
                <a:path w="2931159" h="779145">
                  <a:moveTo>
                    <a:pt x="928217" y="175628"/>
                  </a:moveTo>
                  <a:lnTo>
                    <a:pt x="1261973" y="175628"/>
                  </a:lnTo>
                  <a:lnTo>
                    <a:pt x="1762607" y="175628"/>
                  </a:lnTo>
                  <a:lnTo>
                    <a:pt x="2930753" y="175628"/>
                  </a:lnTo>
                  <a:lnTo>
                    <a:pt x="2930753" y="276212"/>
                  </a:lnTo>
                  <a:lnTo>
                    <a:pt x="2930753" y="427088"/>
                  </a:lnTo>
                  <a:lnTo>
                    <a:pt x="2930753" y="779132"/>
                  </a:lnTo>
                  <a:lnTo>
                    <a:pt x="1762607" y="779132"/>
                  </a:lnTo>
                  <a:lnTo>
                    <a:pt x="1261973" y="779132"/>
                  </a:lnTo>
                  <a:lnTo>
                    <a:pt x="928217" y="779132"/>
                  </a:lnTo>
                  <a:lnTo>
                    <a:pt x="928217" y="427088"/>
                  </a:lnTo>
                  <a:lnTo>
                    <a:pt x="0" y="0"/>
                  </a:lnTo>
                  <a:lnTo>
                    <a:pt x="928217" y="276212"/>
                  </a:lnTo>
                  <a:lnTo>
                    <a:pt x="928217" y="17562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070787" y="5229583"/>
            <a:ext cx="15932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6725" marR="5080" indent="-454659">
              <a:lnSpc>
                <a:spcPct val="100000"/>
              </a:lnSpc>
              <a:spcBef>
                <a:spcPts val="105"/>
              </a:spcBef>
            </a:pP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2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399</a:t>
            </a:fld>
            <a:endParaRPr spc="-60"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304" y="2298192"/>
            <a:ext cx="2505710" cy="3451860"/>
          </a:xfrm>
          <a:custGeom>
            <a:avLst/>
            <a:gdLst/>
            <a:ahLst/>
            <a:cxnLst/>
            <a:rect l="l" t="t" r="r" b="b"/>
            <a:pathLst>
              <a:path w="2505710" h="3451860">
                <a:moveTo>
                  <a:pt x="2505456" y="0"/>
                </a:moveTo>
                <a:lnTo>
                  <a:pt x="0" y="0"/>
                </a:lnTo>
                <a:lnTo>
                  <a:pt x="0" y="3451860"/>
                </a:lnTo>
                <a:lnTo>
                  <a:pt x="2505456" y="3451860"/>
                </a:lnTo>
                <a:lnTo>
                  <a:pt x="2505456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339" y="368324"/>
            <a:ext cx="72580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A</a:t>
            </a:r>
            <a:r>
              <a:rPr spc="-235" dirty="0"/>
              <a:t>do</a:t>
            </a:r>
            <a:r>
              <a:rPr spc="-225" dirty="0"/>
              <a:t>b</a:t>
            </a:r>
            <a:r>
              <a:rPr spc="-265" dirty="0"/>
              <a:t>e</a:t>
            </a:r>
            <a:r>
              <a:rPr spc="-210" dirty="0"/>
              <a:t> </a:t>
            </a:r>
            <a:r>
              <a:rPr spc="-160" dirty="0"/>
              <a:t>E</a:t>
            </a:r>
            <a:r>
              <a:rPr spc="-330" dirty="0"/>
              <a:t>xp</a:t>
            </a:r>
            <a:r>
              <a:rPr spc="-285" dirty="0"/>
              <a:t>e</a:t>
            </a:r>
            <a:r>
              <a:rPr spc="-180" dirty="0"/>
              <a:t>r</a:t>
            </a:r>
            <a:r>
              <a:rPr spc="-240" dirty="0"/>
              <a:t>ien</a:t>
            </a:r>
            <a:r>
              <a:rPr spc="-25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225" dirty="0"/>
              <a:t>M</a:t>
            </a:r>
            <a:r>
              <a:rPr spc="-290" dirty="0"/>
              <a:t>an</a:t>
            </a:r>
            <a:r>
              <a:rPr spc="-350" dirty="0"/>
              <a:t>a</a:t>
            </a:r>
            <a:r>
              <a:rPr spc="-375" dirty="0"/>
              <a:t>g</a:t>
            </a:r>
            <a:r>
              <a:rPr spc="-245" dirty="0"/>
              <a:t>er</a:t>
            </a:r>
            <a:r>
              <a:rPr spc="-185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229" dirty="0"/>
              <a:t>A</a:t>
            </a:r>
            <a:r>
              <a:rPr spc="-250" dirty="0"/>
              <a:t>pp</a:t>
            </a:r>
            <a:r>
              <a:rPr spc="-100" dirty="0"/>
              <a:t>l</a:t>
            </a:r>
            <a:r>
              <a:rPr spc="-160" dirty="0"/>
              <a:t>i</a:t>
            </a:r>
            <a:r>
              <a:rPr spc="-240" dirty="0"/>
              <a:t>c</a:t>
            </a:r>
            <a:r>
              <a:rPr spc="-310" dirty="0"/>
              <a:t>a</a:t>
            </a:r>
            <a:r>
              <a:rPr spc="-275" dirty="0"/>
              <a:t>t</a:t>
            </a:r>
            <a:r>
              <a:rPr spc="-180" dirty="0"/>
              <a:t>io</a:t>
            </a:r>
            <a:r>
              <a:rPr spc="-235" dirty="0"/>
              <a:t>n</a:t>
            </a:r>
            <a:r>
              <a:rPr spc="-33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732" y="2779669"/>
            <a:ext cx="2532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2400" spc="-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spc="-15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400" spc="-5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400" spc="-1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400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400" spc="-75" dirty="0">
                <a:solidFill>
                  <a:srgbClr val="FF0000"/>
                </a:solidFill>
                <a:latin typeface="Tahoma"/>
                <a:cs typeface="Tahoma"/>
              </a:rPr>
              <a:t>ience</a:t>
            </a:r>
            <a:r>
              <a:rPr sz="2400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400" spc="-1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400" spc="-9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400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400" spc="-130" dirty="0">
                <a:solidFill>
                  <a:srgbClr val="FF0000"/>
                </a:solidFill>
                <a:latin typeface="Tahoma"/>
                <a:cs typeface="Tahoma"/>
              </a:rPr>
              <a:t>ge</a:t>
            </a:r>
            <a:r>
              <a:rPr sz="2400" spc="-10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732" y="3966733"/>
            <a:ext cx="195389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2000" spc="-60" dirty="0">
                <a:latin typeface="Tahoma"/>
                <a:cs typeface="Tahoma"/>
              </a:rPr>
              <a:t>ma</a:t>
            </a:r>
            <a:r>
              <a:rPr sz="2000" spc="-55" dirty="0">
                <a:latin typeface="Tahoma"/>
                <a:cs typeface="Tahoma"/>
              </a:rPr>
              <a:t>n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135" dirty="0">
                <a:latin typeface="Tahoma"/>
                <a:cs typeface="Tahoma"/>
              </a:rPr>
              <a:t>g</a:t>
            </a:r>
            <a:r>
              <a:rPr sz="2000" spc="-55" dirty="0">
                <a:latin typeface="Tahoma"/>
                <a:cs typeface="Tahoma"/>
              </a:rPr>
              <a:t>e</a:t>
            </a:r>
            <a:r>
              <a:rPr sz="2000" spc="-140" dirty="0">
                <a:latin typeface="Tahoma"/>
                <a:cs typeface="Tahoma"/>
              </a:rPr>
              <a:t>s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n</a:t>
            </a:r>
            <a:r>
              <a:rPr sz="2000" spc="-45" dirty="0">
                <a:latin typeface="Tahoma"/>
                <a:cs typeface="Tahoma"/>
              </a:rPr>
              <a:t>d  </a:t>
            </a:r>
            <a:r>
              <a:rPr sz="2000" spc="-65" dirty="0">
                <a:latin typeface="Tahoma"/>
                <a:cs typeface="Tahoma"/>
              </a:rPr>
              <a:t>d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15" dirty="0">
                <a:latin typeface="Tahoma"/>
                <a:cs typeface="Tahoma"/>
              </a:rPr>
              <a:t>i</a:t>
            </a:r>
            <a:r>
              <a:rPr sz="2000" spc="-75" dirty="0">
                <a:latin typeface="Tahoma"/>
                <a:cs typeface="Tahoma"/>
              </a:rPr>
              <a:t>v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45" dirty="0">
                <a:latin typeface="Tahoma"/>
                <a:cs typeface="Tahoma"/>
              </a:rPr>
              <a:t>r</a:t>
            </a:r>
            <a:r>
              <a:rPr sz="2000" spc="-140" dirty="0">
                <a:latin typeface="Tahoma"/>
                <a:cs typeface="Tahoma"/>
              </a:rPr>
              <a:t>s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55" dirty="0">
                <a:latin typeface="Tahoma"/>
                <a:cs typeface="Tahoma"/>
              </a:rPr>
              <a:t>nn</a:t>
            </a:r>
            <a:r>
              <a:rPr sz="2000" spc="-70" dirty="0">
                <a:latin typeface="Tahoma"/>
                <a:cs typeface="Tahoma"/>
              </a:rPr>
              <a:t>e</a:t>
            </a:r>
            <a:r>
              <a:rPr sz="2000" spc="-25" dirty="0">
                <a:latin typeface="Tahoma"/>
                <a:cs typeface="Tahoma"/>
              </a:rPr>
              <a:t>c</a:t>
            </a:r>
            <a:r>
              <a:rPr sz="2000" spc="-85" dirty="0">
                <a:latin typeface="Tahoma"/>
                <a:cs typeface="Tahoma"/>
              </a:rPr>
              <a:t>t</a:t>
            </a:r>
            <a:r>
              <a:rPr sz="2000" spc="-70" dirty="0">
                <a:latin typeface="Tahoma"/>
                <a:cs typeface="Tahoma"/>
              </a:rPr>
              <a:t>e</a:t>
            </a:r>
            <a:r>
              <a:rPr sz="2000" spc="-45" dirty="0">
                <a:latin typeface="Tahoma"/>
                <a:cs typeface="Tahoma"/>
              </a:rPr>
              <a:t>d  </a:t>
            </a:r>
            <a:r>
              <a:rPr sz="2000" spc="-65" dirty="0">
                <a:latin typeface="Tahoma"/>
                <a:cs typeface="Tahoma"/>
              </a:rPr>
              <a:t>d</a:t>
            </a:r>
            <a:r>
              <a:rPr sz="2000" spc="-35" dirty="0">
                <a:latin typeface="Tahoma"/>
                <a:cs typeface="Tahoma"/>
              </a:rPr>
              <a:t>i</a:t>
            </a:r>
            <a:r>
              <a:rPr sz="2000" spc="-135" dirty="0">
                <a:latin typeface="Tahoma"/>
                <a:cs typeface="Tahoma"/>
              </a:rPr>
              <a:t>g</a:t>
            </a:r>
            <a:r>
              <a:rPr sz="2000" spc="5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t</a:t>
            </a:r>
            <a:r>
              <a:rPr sz="2000" spc="-40" dirty="0">
                <a:latin typeface="Tahoma"/>
                <a:cs typeface="Tahoma"/>
              </a:rPr>
              <a:t>al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e</a:t>
            </a:r>
            <a:r>
              <a:rPr sz="2000" spc="-130" dirty="0">
                <a:latin typeface="Tahoma"/>
                <a:cs typeface="Tahoma"/>
              </a:rPr>
              <a:t>x</a:t>
            </a:r>
            <a:r>
              <a:rPr sz="2000" spc="-45" dirty="0">
                <a:latin typeface="Tahoma"/>
                <a:cs typeface="Tahoma"/>
              </a:rPr>
              <a:t>p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r</a:t>
            </a:r>
            <a:r>
              <a:rPr sz="2000" spc="-50" dirty="0">
                <a:latin typeface="Tahoma"/>
                <a:cs typeface="Tahoma"/>
              </a:rPr>
              <a:t>ie</a:t>
            </a:r>
            <a:r>
              <a:rPr sz="2000" spc="-55" dirty="0">
                <a:latin typeface="Tahoma"/>
                <a:cs typeface="Tahoma"/>
              </a:rPr>
              <a:t>n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spc="-60" dirty="0">
                <a:latin typeface="Tahoma"/>
                <a:cs typeface="Tahoma"/>
              </a:rPr>
              <a:t>e</a:t>
            </a:r>
            <a:r>
              <a:rPr sz="2000" spc="-110" dirty="0">
                <a:latin typeface="Tahoma"/>
                <a:cs typeface="Tahoma"/>
              </a:rPr>
              <a:t>s  a</a:t>
            </a:r>
            <a:r>
              <a:rPr sz="2000" spc="-95" dirty="0">
                <a:latin typeface="Tahoma"/>
                <a:cs typeface="Tahoma"/>
              </a:rPr>
              <a:t>c</a:t>
            </a:r>
            <a:r>
              <a:rPr sz="2000" spc="-60" dirty="0">
                <a:latin typeface="Tahoma"/>
                <a:cs typeface="Tahoma"/>
              </a:rPr>
              <a:t>r</a:t>
            </a:r>
            <a:r>
              <a:rPr sz="2000" dirty="0">
                <a:latin typeface="Tahoma"/>
                <a:cs typeface="Tahoma"/>
              </a:rPr>
              <a:t>o</a:t>
            </a:r>
            <a:r>
              <a:rPr sz="2000" spc="-110" dirty="0">
                <a:latin typeface="Tahoma"/>
                <a:cs typeface="Tahoma"/>
              </a:rPr>
              <a:t>s</a:t>
            </a:r>
            <a:r>
              <a:rPr sz="2000" spc="-140" dirty="0">
                <a:latin typeface="Tahoma"/>
                <a:cs typeface="Tahoma"/>
              </a:rPr>
              <a:t>s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a</a:t>
            </a:r>
            <a:r>
              <a:rPr sz="2000" spc="-30" dirty="0">
                <a:latin typeface="Tahoma"/>
                <a:cs typeface="Tahoma"/>
              </a:rPr>
              <a:t>l</a:t>
            </a:r>
            <a:r>
              <a:rPr sz="2000" spc="20" dirty="0">
                <a:latin typeface="Tahoma"/>
                <a:cs typeface="Tahoma"/>
              </a:rPr>
              <a:t>l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c</a:t>
            </a:r>
            <a:r>
              <a:rPr sz="2000" spc="-50" dirty="0">
                <a:latin typeface="Tahoma"/>
                <a:cs typeface="Tahoma"/>
              </a:rPr>
              <a:t>h</a:t>
            </a:r>
            <a:r>
              <a:rPr sz="2000" spc="-75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n</a:t>
            </a:r>
            <a:r>
              <a:rPr sz="2000" spc="-70" dirty="0">
                <a:latin typeface="Tahoma"/>
                <a:cs typeface="Tahoma"/>
              </a:rPr>
              <a:t>ne</a:t>
            </a:r>
            <a:r>
              <a:rPr sz="2000" spc="40" dirty="0">
                <a:latin typeface="Tahoma"/>
                <a:cs typeface="Tahoma"/>
              </a:rPr>
              <a:t>l</a:t>
            </a:r>
            <a:r>
              <a:rPr sz="2000" spc="-14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07741" y="1696344"/>
            <a:ext cx="1001394" cy="3706495"/>
            <a:chOff x="3007741" y="1696344"/>
            <a:chExt cx="1001394" cy="3706495"/>
          </a:xfrm>
        </p:grpSpPr>
        <p:sp>
          <p:nvSpPr>
            <p:cNvPr id="7" name="object 7"/>
            <p:cNvSpPr/>
            <p:nvPr/>
          </p:nvSpPr>
          <p:spPr>
            <a:xfrm>
              <a:off x="3014091" y="1759841"/>
              <a:ext cx="880110" cy="2181860"/>
            </a:xfrm>
            <a:custGeom>
              <a:avLst/>
              <a:gdLst/>
              <a:ahLst/>
              <a:cxnLst/>
              <a:rect l="l" t="t" r="r" b="b"/>
              <a:pathLst>
                <a:path w="880110" h="2181860">
                  <a:moveTo>
                    <a:pt x="0" y="2181491"/>
                  </a:moveTo>
                  <a:lnTo>
                    <a:pt x="497116" y="2181491"/>
                  </a:lnTo>
                  <a:lnTo>
                    <a:pt x="497116" y="0"/>
                  </a:lnTo>
                  <a:lnTo>
                    <a:pt x="879932" y="0"/>
                  </a:lnTo>
                </a:path>
              </a:pathLst>
            </a:custGeom>
            <a:ln w="1270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81324" y="1696344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4091" y="3941445"/>
              <a:ext cx="880110" cy="275590"/>
            </a:xfrm>
            <a:custGeom>
              <a:avLst/>
              <a:gdLst/>
              <a:ahLst/>
              <a:cxnLst/>
              <a:rect l="l" t="t" r="r" b="b"/>
              <a:pathLst>
                <a:path w="880110" h="275589">
                  <a:moveTo>
                    <a:pt x="0" y="0"/>
                  </a:moveTo>
                  <a:lnTo>
                    <a:pt x="497116" y="0"/>
                  </a:lnTo>
                  <a:lnTo>
                    <a:pt x="497116" y="275056"/>
                  </a:lnTo>
                  <a:lnTo>
                    <a:pt x="879932" y="275056"/>
                  </a:lnTo>
                </a:path>
              </a:pathLst>
            </a:custGeom>
            <a:ln w="1270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1324" y="415299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14091" y="2988180"/>
              <a:ext cx="880110" cy="953769"/>
            </a:xfrm>
            <a:custGeom>
              <a:avLst/>
              <a:gdLst/>
              <a:ahLst/>
              <a:cxnLst/>
              <a:rect l="l" t="t" r="r" b="b"/>
              <a:pathLst>
                <a:path w="880110" h="953770">
                  <a:moveTo>
                    <a:pt x="0" y="953223"/>
                  </a:moveTo>
                  <a:lnTo>
                    <a:pt x="497116" y="953223"/>
                  </a:lnTo>
                  <a:lnTo>
                    <a:pt x="497116" y="0"/>
                  </a:lnTo>
                  <a:lnTo>
                    <a:pt x="879932" y="0"/>
                  </a:lnTo>
                </a:path>
              </a:pathLst>
            </a:custGeom>
            <a:ln w="1270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1324" y="2924689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3201" y="4214241"/>
              <a:ext cx="382270" cy="1125855"/>
            </a:xfrm>
            <a:custGeom>
              <a:avLst/>
              <a:gdLst/>
              <a:ahLst/>
              <a:cxnLst/>
              <a:rect l="l" t="t" r="r" b="b"/>
              <a:pathLst>
                <a:path w="382270" h="1125854">
                  <a:moveTo>
                    <a:pt x="0" y="0"/>
                  </a:moveTo>
                  <a:lnTo>
                    <a:pt x="0" y="1125359"/>
                  </a:lnTo>
                  <a:lnTo>
                    <a:pt x="381685" y="1125359"/>
                  </a:lnTo>
                </a:path>
              </a:pathLst>
            </a:custGeom>
            <a:ln w="12700">
              <a:solidFill>
                <a:srgbClr val="6B7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78729" y="5275506"/>
              <a:ext cx="130810" cy="127000"/>
            </a:xfrm>
            <a:custGeom>
              <a:avLst/>
              <a:gdLst/>
              <a:ahLst/>
              <a:cxnLst/>
              <a:rect l="l" t="t" r="r" b="b"/>
              <a:pathLst>
                <a:path w="130810" h="127000">
                  <a:moveTo>
                    <a:pt x="6946" y="0"/>
                  </a:moveTo>
                  <a:lnTo>
                    <a:pt x="0" y="126809"/>
                  </a:lnTo>
                  <a:lnTo>
                    <a:pt x="130289" y="70357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08120" y="1221486"/>
            <a:ext cx="4224655" cy="107696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1009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795"/>
              </a:spcBef>
            </a:pPr>
            <a:r>
              <a:rPr sz="2000" spc="-85" dirty="0">
                <a:latin typeface="Tahoma"/>
                <a:cs typeface="Tahoma"/>
              </a:rPr>
              <a:t>Sites</a:t>
            </a:r>
            <a:endParaRPr sz="2000">
              <a:latin typeface="Tahoma"/>
              <a:cs typeface="Tahoma"/>
            </a:endParaRPr>
          </a:p>
          <a:p>
            <a:pPr marL="196215" marR="203200" indent="-635">
              <a:lnSpc>
                <a:spcPts val="1730"/>
              </a:lnSpc>
              <a:spcBef>
                <a:spcPts val="340"/>
              </a:spcBef>
            </a:pPr>
            <a:r>
              <a:rPr sz="1600" spc="-65" dirty="0">
                <a:latin typeface="Tahoma"/>
                <a:cs typeface="Tahoma"/>
              </a:rPr>
              <a:t>E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35" dirty="0">
                <a:latin typeface="Tahoma"/>
                <a:cs typeface="Tahoma"/>
              </a:rPr>
              <a:t>si</a:t>
            </a:r>
            <a:r>
              <a:rPr sz="1600" spc="-20" dirty="0">
                <a:latin typeface="Tahoma"/>
                <a:cs typeface="Tahoma"/>
              </a:rPr>
              <a:t>l</a:t>
            </a:r>
            <a:r>
              <a:rPr sz="1600" spc="-65" dirty="0">
                <a:latin typeface="Tahoma"/>
                <a:cs typeface="Tahoma"/>
              </a:rPr>
              <a:t>y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c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dirty="0">
                <a:latin typeface="Tahoma"/>
                <a:cs typeface="Tahoma"/>
              </a:rPr>
              <a:t>o</a:t>
            </a:r>
            <a:r>
              <a:rPr sz="1600" spc="-105" dirty="0">
                <a:latin typeface="Tahoma"/>
                <a:cs typeface="Tahoma"/>
              </a:rPr>
              <a:t>s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20" dirty="0">
                <a:latin typeface="Tahoma"/>
                <a:cs typeface="Tahoma"/>
              </a:rPr>
              <a:t>l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v</a:t>
            </a:r>
            <a:r>
              <a:rPr sz="1600" spc="-70" dirty="0">
                <a:latin typeface="Tahoma"/>
                <a:cs typeface="Tahoma"/>
              </a:rPr>
              <a:t>er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0" dirty="0">
                <a:latin typeface="Tahoma"/>
                <a:cs typeface="Tahoma"/>
              </a:rPr>
              <a:t>i</a:t>
            </a:r>
            <a:r>
              <a:rPr sz="1600" spc="-100" dirty="0">
                <a:latin typeface="Tahoma"/>
                <a:cs typeface="Tahoma"/>
              </a:rPr>
              <a:t>g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x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r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enc</a:t>
            </a:r>
            <a:r>
              <a:rPr sz="1600" spc="-40" dirty="0">
                <a:latin typeface="Tahoma"/>
                <a:cs typeface="Tahoma"/>
              </a:rPr>
              <a:t>e</a:t>
            </a:r>
            <a:r>
              <a:rPr sz="1600" spc="-90" dirty="0">
                <a:latin typeface="Tahoma"/>
                <a:cs typeface="Tahoma"/>
              </a:rPr>
              <a:t>s  </a:t>
            </a:r>
            <a:r>
              <a:rPr sz="1600" spc="-80" dirty="0">
                <a:latin typeface="Tahoma"/>
                <a:cs typeface="Tahoma"/>
              </a:rPr>
              <a:t>ac</a:t>
            </a:r>
            <a:r>
              <a:rPr sz="1600" spc="-60" dirty="0">
                <a:latin typeface="Tahoma"/>
                <a:cs typeface="Tahoma"/>
              </a:rPr>
              <a:t>r</a:t>
            </a:r>
            <a:r>
              <a:rPr sz="1600" spc="5" dirty="0">
                <a:latin typeface="Tahoma"/>
                <a:cs typeface="Tahoma"/>
              </a:rPr>
              <a:t>o</a:t>
            </a:r>
            <a:r>
              <a:rPr sz="1600" spc="-90" dirty="0">
                <a:latin typeface="Tahoma"/>
                <a:cs typeface="Tahoma"/>
              </a:rPr>
              <a:t>s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on</a:t>
            </a:r>
            <a:r>
              <a:rPr sz="1600" spc="-15" dirty="0">
                <a:latin typeface="Tahoma"/>
                <a:cs typeface="Tahoma"/>
              </a:rPr>
              <a:t>li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&amp;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50" dirty="0">
                <a:latin typeface="Tahoma"/>
                <a:cs typeface="Tahoma"/>
              </a:rPr>
              <a:t>ph</a:t>
            </a:r>
            <a:r>
              <a:rPr sz="1600" spc="-30" dirty="0">
                <a:latin typeface="Tahoma"/>
                <a:cs typeface="Tahoma"/>
              </a:rPr>
              <a:t>y</a:t>
            </a:r>
            <a:r>
              <a:rPr sz="1600" spc="-55" dirty="0">
                <a:latin typeface="Tahoma"/>
                <a:cs typeface="Tahoma"/>
              </a:rPr>
              <a:t>sic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t</a:t>
            </a:r>
            <a:r>
              <a:rPr sz="1600" spc="-60" dirty="0">
                <a:latin typeface="Tahoma"/>
                <a:cs typeface="Tahoma"/>
              </a:rPr>
              <a:t>o</a:t>
            </a:r>
            <a:r>
              <a:rPr sz="1600" spc="-50" dirty="0">
                <a:latin typeface="Tahoma"/>
                <a:cs typeface="Tahoma"/>
              </a:rPr>
              <a:t>u</a:t>
            </a:r>
            <a:r>
              <a:rPr sz="1600" spc="-60" dirty="0">
                <a:latin typeface="Tahoma"/>
                <a:cs typeface="Tahoma"/>
              </a:rPr>
              <a:t>c</a:t>
            </a:r>
            <a:r>
              <a:rPr sz="1600" spc="-35" dirty="0">
                <a:latin typeface="Tahoma"/>
                <a:cs typeface="Tahoma"/>
              </a:rPr>
              <a:t>h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5" dirty="0">
                <a:latin typeface="Tahoma"/>
                <a:cs typeface="Tahoma"/>
              </a:rPr>
              <a:t>n</a:t>
            </a:r>
            <a:r>
              <a:rPr sz="1600" dirty="0">
                <a:latin typeface="Tahoma"/>
                <a:cs typeface="Tahoma"/>
              </a:rPr>
              <a:t>t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4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08120" y="2449829"/>
            <a:ext cx="4224655" cy="107696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9017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710"/>
              </a:spcBef>
            </a:pPr>
            <a:r>
              <a:rPr sz="2000" spc="-75" dirty="0">
                <a:latin typeface="Tahoma"/>
                <a:cs typeface="Tahoma"/>
              </a:rPr>
              <a:t>Assets</a:t>
            </a:r>
            <a:endParaRPr sz="2000">
              <a:latin typeface="Tahoma"/>
              <a:cs typeface="Tahoma"/>
            </a:endParaRPr>
          </a:p>
          <a:p>
            <a:pPr marL="196215" marR="1124585" indent="-635">
              <a:lnSpc>
                <a:spcPct val="105600"/>
              </a:lnSpc>
              <a:spcBef>
                <a:spcPts val="20"/>
              </a:spcBef>
            </a:pP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i</a:t>
            </a:r>
            <a:r>
              <a:rPr sz="1600" spc="-100" dirty="0">
                <a:latin typeface="Tahoma"/>
                <a:cs typeface="Tahoma"/>
              </a:rPr>
              <a:t>g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90" dirty="0">
                <a:latin typeface="Tahoma"/>
                <a:cs typeface="Tahoma"/>
              </a:rPr>
              <a:t>s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c</a:t>
            </a:r>
            <a:r>
              <a:rPr sz="1600" spc="-60" dirty="0">
                <a:latin typeface="Tahoma"/>
                <a:cs typeface="Tahoma"/>
              </a:rPr>
              <a:t>r</a:t>
            </a:r>
            <a:r>
              <a:rPr sz="1600" spc="-65" dirty="0">
                <a:latin typeface="Tahoma"/>
                <a:cs typeface="Tahoma"/>
              </a:rPr>
              <a:t>e</a:t>
            </a:r>
            <a:r>
              <a:rPr sz="1600" spc="-9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15" dirty="0">
                <a:latin typeface="Tahoma"/>
                <a:cs typeface="Tahoma"/>
              </a:rPr>
              <a:t>io</a:t>
            </a:r>
            <a:r>
              <a:rPr sz="1600" spc="-30" dirty="0">
                <a:latin typeface="Tahoma"/>
                <a:cs typeface="Tahoma"/>
              </a:rPr>
              <a:t>n</a:t>
            </a:r>
            <a:r>
              <a:rPr sz="1600" spc="-215" dirty="0">
                <a:latin typeface="Tahoma"/>
                <a:cs typeface="Tahoma"/>
              </a:rPr>
              <a:t>,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120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ge</a:t>
            </a:r>
            <a:r>
              <a:rPr sz="1600" spc="-85" dirty="0">
                <a:latin typeface="Tahoma"/>
                <a:cs typeface="Tahoma"/>
              </a:rPr>
              <a:t>m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65" dirty="0">
                <a:latin typeface="Tahoma"/>
                <a:cs typeface="Tahoma"/>
              </a:rPr>
              <a:t>nt 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20" dirty="0">
                <a:latin typeface="Tahoma"/>
                <a:cs typeface="Tahoma"/>
              </a:rPr>
              <a:t>l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v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r</a:t>
            </a:r>
            <a:r>
              <a:rPr sz="1600" spc="-65" dirty="0"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08120" y="3678173"/>
            <a:ext cx="4224655" cy="107696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875"/>
              </a:spcBef>
            </a:pPr>
            <a:r>
              <a:rPr sz="2000" spc="-70" dirty="0">
                <a:latin typeface="Tahoma"/>
                <a:cs typeface="Tahoma"/>
              </a:rPr>
              <a:t>Forms</a:t>
            </a:r>
            <a:endParaRPr sz="2000">
              <a:latin typeface="Tahoma"/>
              <a:cs typeface="Tahoma"/>
            </a:endParaRPr>
          </a:p>
          <a:p>
            <a:pPr marL="195580" marR="678815">
              <a:lnSpc>
                <a:spcPts val="1730"/>
              </a:lnSpc>
              <a:spcBef>
                <a:spcPts val="340"/>
              </a:spcBef>
            </a:pPr>
            <a:r>
              <a:rPr sz="1600" dirty="0">
                <a:latin typeface="Tahoma"/>
                <a:cs typeface="Tahoma"/>
              </a:rPr>
              <a:t>M</a:t>
            </a:r>
            <a:r>
              <a:rPr sz="1600" spc="15" dirty="0">
                <a:latin typeface="Tahoma"/>
                <a:cs typeface="Tahoma"/>
              </a:rPr>
              <a:t>u</a:t>
            </a:r>
            <a:r>
              <a:rPr sz="1600" spc="25" dirty="0">
                <a:latin typeface="Tahoma"/>
                <a:cs typeface="Tahoma"/>
              </a:rPr>
              <a:t>l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-</a:t>
            </a:r>
            <a:r>
              <a:rPr sz="1600" spc="-60" dirty="0">
                <a:latin typeface="Tahoma"/>
                <a:cs typeface="Tahoma"/>
              </a:rPr>
              <a:t>c</a:t>
            </a:r>
            <a:r>
              <a:rPr sz="1600" spc="-40" dirty="0">
                <a:latin typeface="Tahoma"/>
                <a:cs typeface="Tahoma"/>
              </a:rPr>
              <a:t>h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nn</a:t>
            </a:r>
            <a:r>
              <a:rPr sz="1600" spc="-25" dirty="0">
                <a:latin typeface="Tahoma"/>
                <a:cs typeface="Tahoma"/>
              </a:rPr>
              <a:t>el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90" dirty="0">
                <a:latin typeface="Tahoma"/>
                <a:cs typeface="Tahoma"/>
              </a:rPr>
              <a:t>f</a:t>
            </a:r>
            <a:r>
              <a:rPr sz="1600" spc="-60" dirty="0">
                <a:latin typeface="Tahoma"/>
                <a:cs typeface="Tahoma"/>
              </a:rPr>
              <a:t>o</a:t>
            </a:r>
            <a:r>
              <a:rPr sz="1600" spc="-30" dirty="0">
                <a:latin typeface="Tahoma"/>
                <a:cs typeface="Tahoma"/>
              </a:rPr>
              <a:t>r</a:t>
            </a:r>
            <a:r>
              <a:rPr sz="1600" spc="-10" dirty="0">
                <a:latin typeface="Tahoma"/>
                <a:cs typeface="Tahoma"/>
              </a:rPr>
              <a:t>m</a:t>
            </a:r>
            <a:r>
              <a:rPr sz="1600" spc="-75" dirty="0">
                <a:latin typeface="Tahoma"/>
                <a:cs typeface="Tahoma"/>
              </a:rPr>
              <a:t>s</a:t>
            </a:r>
            <a:r>
              <a:rPr sz="1600" spc="-215" dirty="0">
                <a:latin typeface="Tahoma"/>
                <a:cs typeface="Tahoma"/>
              </a:rPr>
              <a:t>,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on</a:t>
            </a:r>
            <a:r>
              <a:rPr sz="1600" spc="-25" dirty="0">
                <a:latin typeface="Tahoma"/>
                <a:cs typeface="Tahoma"/>
              </a:rPr>
              <a:t>b</a:t>
            </a:r>
            <a:r>
              <a:rPr sz="1600" spc="-20" dirty="0">
                <a:latin typeface="Tahoma"/>
                <a:cs typeface="Tahoma"/>
              </a:rPr>
              <a:t>o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r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n</a:t>
            </a:r>
            <a:r>
              <a:rPr sz="1600" spc="25" dirty="0">
                <a:latin typeface="Tahoma"/>
                <a:cs typeface="Tahoma"/>
              </a:rPr>
              <a:t>g</a:t>
            </a:r>
            <a:r>
              <a:rPr sz="1600" spc="-215" dirty="0">
                <a:latin typeface="Tahoma"/>
                <a:cs typeface="Tahoma"/>
              </a:rPr>
              <a:t>,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35" dirty="0">
                <a:latin typeface="Tahoma"/>
                <a:cs typeface="Tahoma"/>
              </a:rPr>
              <a:t>nd  </a:t>
            </a:r>
            <a:r>
              <a:rPr sz="1600" spc="-60" dirty="0">
                <a:latin typeface="Tahoma"/>
                <a:cs typeface="Tahoma"/>
              </a:rPr>
              <a:t>customer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communications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65" dirty="0">
                <a:latin typeface="Tahoma"/>
                <a:cs typeface="Tahoma"/>
              </a:rPr>
              <a:t>management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08120" y="4906517"/>
            <a:ext cx="4224655" cy="1076960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635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500"/>
              </a:spcBef>
            </a:pPr>
            <a:r>
              <a:rPr sz="2000" spc="-95" dirty="0">
                <a:latin typeface="Tahoma"/>
                <a:cs typeface="Tahoma"/>
              </a:rPr>
              <a:t>Screens</a:t>
            </a:r>
            <a:endParaRPr sz="2000">
              <a:latin typeface="Tahoma"/>
              <a:cs typeface="Tahoma"/>
            </a:endParaRPr>
          </a:p>
          <a:p>
            <a:pPr marL="195580" marR="266700">
              <a:lnSpc>
                <a:spcPts val="1730"/>
              </a:lnSpc>
              <a:spcBef>
                <a:spcPts val="340"/>
              </a:spcBef>
            </a:pPr>
            <a:r>
              <a:rPr sz="1600" spc="-40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20" dirty="0">
                <a:latin typeface="Tahoma"/>
                <a:cs typeface="Tahoma"/>
              </a:rPr>
              <a:t>l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v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r</a:t>
            </a:r>
            <a:r>
              <a:rPr sz="1600" spc="-65" dirty="0">
                <a:latin typeface="Tahoma"/>
                <a:cs typeface="Tahoma"/>
              </a:rPr>
              <a:t>y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d</a:t>
            </a:r>
            <a:r>
              <a:rPr sz="1600" spc="-60" dirty="0">
                <a:latin typeface="Tahoma"/>
                <a:cs typeface="Tahoma"/>
              </a:rPr>
              <a:t>yna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c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5" dirty="0">
                <a:latin typeface="Tahoma"/>
                <a:cs typeface="Tahoma"/>
              </a:rPr>
              <a:t>n</a:t>
            </a:r>
            <a:r>
              <a:rPr sz="1600" spc="-45" dirty="0">
                <a:latin typeface="Tahoma"/>
                <a:cs typeface="Tahoma"/>
              </a:rPr>
              <a:t>t</a:t>
            </a:r>
            <a:r>
              <a:rPr sz="1600" spc="-70" dirty="0">
                <a:latin typeface="Tahoma"/>
                <a:cs typeface="Tahoma"/>
              </a:rPr>
              <a:t>er</a:t>
            </a:r>
            <a:r>
              <a:rPr sz="1600" spc="-90" dirty="0">
                <a:latin typeface="Tahoma"/>
                <a:cs typeface="Tahoma"/>
              </a:rPr>
              <a:t>a</a:t>
            </a:r>
            <a:r>
              <a:rPr sz="1600" spc="-25" dirty="0">
                <a:latin typeface="Tahoma"/>
                <a:cs typeface="Tahoma"/>
              </a:rPr>
              <a:t>c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v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x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r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enc</a:t>
            </a:r>
            <a:r>
              <a:rPr sz="1600" spc="-40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5" dirty="0">
                <a:latin typeface="Tahoma"/>
                <a:cs typeface="Tahoma"/>
              </a:rPr>
              <a:t>n</a:t>
            </a:r>
            <a:r>
              <a:rPr sz="1600" spc="-45" dirty="0">
                <a:latin typeface="Tahoma"/>
                <a:cs typeface="Tahoma"/>
              </a:rPr>
              <a:t>t</a:t>
            </a:r>
            <a:r>
              <a:rPr sz="1600" spc="-20" dirty="0">
                <a:latin typeface="Tahoma"/>
                <a:cs typeface="Tahoma"/>
              </a:rPr>
              <a:t>o  </a:t>
            </a:r>
            <a:r>
              <a:rPr sz="1600" spc="-45" dirty="0">
                <a:latin typeface="Tahoma"/>
                <a:cs typeface="Tahoma"/>
              </a:rPr>
              <a:t>p</a:t>
            </a:r>
            <a:r>
              <a:rPr sz="1600" spc="-55" dirty="0">
                <a:latin typeface="Tahoma"/>
                <a:cs typeface="Tahoma"/>
              </a:rPr>
              <a:t>h</a:t>
            </a:r>
            <a:r>
              <a:rPr sz="1600" spc="-30" dirty="0">
                <a:latin typeface="Tahoma"/>
                <a:cs typeface="Tahoma"/>
              </a:rPr>
              <a:t>y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50" dirty="0">
                <a:latin typeface="Tahoma"/>
                <a:cs typeface="Tahoma"/>
              </a:rPr>
              <a:t>c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p</a:t>
            </a:r>
            <a:r>
              <a:rPr sz="1600" spc="-10" dirty="0">
                <a:latin typeface="Tahoma"/>
                <a:cs typeface="Tahoma"/>
              </a:rPr>
              <a:t>l</a:t>
            </a:r>
            <a:r>
              <a:rPr sz="1600" spc="-90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c</a:t>
            </a:r>
            <a:r>
              <a:rPr sz="1600" spc="-4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76488" y="1210817"/>
            <a:ext cx="3184525" cy="4792345"/>
          </a:xfrm>
          <a:prstGeom prst="rect">
            <a:avLst/>
          </a:prstGeom>
          <a:solidFill>
            <a:srgbClr val="F5F5F5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Times New Roman"/>
              <a:cs typeface="Times New Roman"/>
            </a:endParaRPr>
          </a:p>
          <a:p>
            <a:pPr marL="361950">
              <a:lnSpc>
                <a:spcPct val="100000"/>
              </a:lnSpc>
            </a:pPr>
            <a:r>
              <a:rPr sz="2000" spc="-120" dirty="0">
                <a:latin typeface="Tahoma"/>
                <a:cs typeface="Tahoma"/>
              </a:rPr>
              <a:t>C</a:t>
            </a:r>
            <a:r>
              <a:rPr sz="2000" spc="-10" dirty="0">
                <a:latin typeface="Tahoma"/>
                <a:cs typeface="Tahoma"/>
              </a:rPr>
              <a:t>lo</a:t>
            </a:r>
            <a:r>
              <a:rPr sz="2000" spc="-65" dirty="0">
                <a:latin typeface="Tahoma"/>
                <a:cs typeface="Tahoma"/>
              </a:rPr>
              <a:t>u</a:t>
            </a:r>
            <a:r>
              <a:rPr sz="2000" spc="-60" dirty="0">
                <a:latin typeface="Tahoma"/>
                <a:cs typeface="Tahoma"/>
              </a:rPr>
              <a:t>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114" dirty="0">
                <a:latin typeface="Tahoma"/>
                <a:cs typeface="Tahoma"/>
              </a:rPr>
              <a:t>M</a:t>
            </a:r>
            <a:r>
              <a:rPr sz="2000" spc="-105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n</a:t>
            </a:r>
            <a:r>
              <a:rPr sz="2000" spc="-120" dirty="0">
                <a:latin typeface="Tahoma"/>
                <a:cs typeface="Tahoma"/>
              </a:rPr>
              <a:t>ag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90" dirty="0">
                <a:latin typeface="Tahoma"/>
                <a:cs typeface="Tahoma"/>
              </a:rPr>
              <a:t>r</a:t>
            </a:r>
            <a:endParaRPr sz="2000">
              <a:latin typeface="Tahoma"/>
              <a:cs typeface="Tahoma"/>
            </a:endParaRPr>
          </a:p>
          <a:p>
            <a:pPr marL="361950" marR="438784">
              <a:lnSpc>
                <a:spcPct val="100000"/>
              </a:lnSpc>
              <a:spcBef>
                <a:spcPts val="615"/>
              </a:spcBef>
            </a:pPr>
            <a:r>
              <a:rPr sz="1600" spc="-45" dirty="0">
                <a:latin typeface="Tahoma"/>
                <a:cs typeface="Tahoma"/>
              </a:rPr>
              <a:t>U</a:t>
            </a:r>
            <a:r>
              <a:rPr sz="1600" spc="-30" dirty="0">
                <a:latin typeface="Tahoma"/>
                <a:cs typeface="Tahoma"/>
              </a:rPr>
              <a:t>n</a:t>
            </a:r>
            <a:r>
              <a:rPr sz="1600" spc="-5" dirty="0">
                <a:latin typeface="Tahoma"/>
                <a:cs typeface="Tahoma"/>
              </a:rPr>
              <a:t>i</a:t>
            </a:r>
            <a:r>
              <a:rPr sz="1600" spc="-75" dirty="0">
                <a:latin typeface="Tahoma"/>
                <a:cs typeface="Tahoma"/>
              </a:rPr>
              <a:t>f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e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55" dirty="0">
                <a:latin typeface="Tahoma"/>
                <a:cs typeface="Tahoma"/>
              </a:rPr>
              <a:t>D</a:t>
            </a:r>
            <a:r>
              <a:rPr sz="1600" spc="-30" dirty="0">
                <a:latin typeface="Tahoma"/>
                <a:cs typeface="Tahoma"/>
              </a:rPr>
              <a:t>i</a:t>
            </a:r>
            <a:r>
              <a:rPr sz="1600" spc="-75" dirty="0">
                <a:latin typeface="Tahoma"/>
                <a:cs typeface="Tahoma"/>
              </a:rPr>
              <a:t>g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x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r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enc</a:t>
            </a:r>
            <a:r>
              <a:rPr sz="1600" spc="-55" dirty="0">
                <a:latin typeface="Tahoma"/>
                <a:cs typeface="Tahoma"/>
              </a:rPr>
              <a:t>e  </a:t>
            </a:r>
            <a:r>
              <a:rPr sz="1600" spc="-40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20" dirty="0">
                <a:latin typeface="Tahoma"/>
                <a:cs typeface="Tahoma"/>
              </a:rPr>
              <a:t>l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v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r</a:t>
            </a:r>
            <a:r>
              <a:rPr sz="1600" spc="-65" dirty="0">
                <a:latin typeface="Tahoma"/>
                <a:cs typeface="Tahoma"/>
              </a:rPr>
              <a:t>y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P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95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90" dirty="0">
                <a:latin typeface="Tahoma"/>
                <a:cs typeface="Tahoma"/>
              </a:rPr>
              <a:t>f</a:t>
            </a:r>
            <a:r>
              <a:rPr sz="1600" spc="-60" dirty="0">
                <a:latin typeface="Tahoma"/>
                <a:cs typeface="Tahoma"/>
              </a:rPr>
              <a:t>o</a:t>
            </a:r>
            <a:r>
              <a:rPr sz="1600" spc="-30" dirty="0">
                <a:latin typeface="Tahoma"/>
                <a:cs typeface="Tahoma"/>
              </a:rPr>
              <a:t>r</a:t>
            </a:r>
            <a:r>
              <a:rPr sz="1600" spc="-15" dirty="0">
                <a:latin typeface="Tahoma"/>
                <a:cs typeface="Tahoma"/>
              </a:rPr>
              <a:t>m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120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ge  </a:t>
            </a:r>
            <a:r>
              <a:rPr sz="1600" spc="-60" dirty="0">
                <a:latin typeface="Tahoma"/>
                <a:cs typeface="Tahoma"/>
              </a:rPr>
              <a:t>c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50" dirty="0">
                <a:latin typeface="Tahoma"/>
                <a:cs typeface="Tahoma"/>
              </a:rPr>
              <a:t>ud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65" dirty="0">
                <a:latin typeface="Tahoma"/>
                <a:cs typeface="Tahoma"/>
              </a:rPr>
              <a:t>r</a:t>
            </a:r>
            <a:r>
              <a:rPr sz="1600" spc="-100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15" dirty="0">
                <a:latin typeface="Tahoma"/>
                <a:cs typeface="Tahoma"/>
              </a:rPr>
              <a:t>io</a:t>
            </a:r>
            <a:r>
              <a:rPr sz="1600" spc="-35" dirty="0">
                <a:latin typeface="Tahoma"/>
                <a:cs typeface="Tahoma"/>
              </a:rPr>
              <a:t>n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361950">
              <a:lnSpc>
                <a:spcPct val="100000"/>
              </a:lnSpc>
              <a:spcBef>
                <a:spcPts val="1325"/>
              </a:spcBef>
            </a:pPr>
            <a:r>
              <a:rPr sz="2000" spc="-45" dirty="0">
                <a:latin typeface="Tahoma"/>
                <a:cs typeface="Tahoma"/>
              </a:rPr>
              <a:t>E</a:t>
            </a:r>
            <a:r>
              <a:rPr sz="2000" spc="-125" dirty="0">
                <a:latin typeface="Tahoma"/>
                <a:cs typeface="Tahoma"/>
              </a:rPr>
              <a:t>x</a:t>
            </a:r>
            <a:r>
              <a:rPr sz="2000" spc="-45" dirty="0">
                <a:latin typeface="Tahoma"/>
                <a:cs typeface="Tahoma"/>
              </a:rPr>
              <a:t>p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r</a:t>
            </a:r>
            <a:r>
              <a:rPr sz="2000" spc="-50" dirty="0">
                <a:latin typeface="Tahoma"/>
                <a:cs typeface="Tahoma"/>
              </a:rPr>
              <a:t>ie</a:t>
            </a:r>
            <a:r>
              <a:rPr sz="2000" spc="-75" dirty="0">
                <a:latin typeface="Tahoma"/>
                <a:cs typeface="Tahoma"/>
              </a:rPr>
              <a:t>nce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270" dirty="0">
                <a:latin typeface="Tahoma"/>
                <a:cs typeface="Tahoma"/>
              </a:rPr>
              <a:t>I</a:t>
            </a:r>
            <a:r>
              <a:rPr sz="2000" spc="-65" dirty="0">
                <a:latin typeface="Tahoma"/>
                <a:cs typeface="Tahoma"/>
              </a:rPr>
              <a:t>nt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15" dirty="0">
                <a:latin typeface="Tahoma"/>
                <a:cs typeface="Tahoma"/>
              </a:rPr>
              <a:t>ll</a:t>
            </a:r>
            <a:r>
              <a:rPr sz="2000" spc="-35" dirty="0">
                <a:latin typeface="Tahoma"/>
                <a:cs typeface="Tahoma"/>
              </a:rPr>
              <a:t>i</a:t>
            </a:r>
            <a:r>
              <a:rPr sz="2000" spc="-135" dirty="0">
                <a:latin typeface="Tahoma"/>
                <a:cs typeface="Tahoma"/>
              </a:rPr>
              <a:t>g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55" dirty="0">
                <a:latin typeface="Tahoma"/>
                <a:cs typeface="Tahoma"/>
              </a:rPr>
              <a:t>n</a:t>
            </a:r>
            <a:r>
              <a:rPr sz="2000" spc="-90" dirty="0">
                <a:latin typeface="Tahoma"/>
                <a:cs typeface="Tahoma"/>
              </a:rPr>
              <a:t>ce</a:t>
            </a:r>
            <a:endParaRPr sz="2000">
              <a:latin typeface="Tahoma"/>
              <a:cs typeface="Tahoma"/>
            </a:endParaRPr>
          </a:p>
          <a:p>
            <a:pPr marL="361950">
              <a:lnSpc>
                <a:spcPct val="100000"/>
              </a:lnSpc>
              <a:spcBef>
                <a:spcPts val="625"/>
              </a:spcBef>
            </a:pPr>
            <a:r>
              <a:rPr sz="1200" i="1" spc="-110" dirty="0">
                <a:latin typeface="Verdana"/>
                <a:cs typeface="Verdana"/>
              </a:rPr>
              <a:t>P</a:t>
            </a:r>
            <a:r>
              <a:rPr sz="1200" i="1" spc="-130" dirty="0">
                <a:latin typeface="Verdana"/>
                <a:cs typeface="Verdana"/>
              </a:rPr>
              <a:t>o</a:t>
            </a:r>
            <a:r>
              <a:rPr sz="1200" i="1" spc="-160" dirty="0">
                <a:latin typeface="Verdana"/>
                <a:cs typeface="Verdana"/>
              </a:rPr>
              <a:t>w</a:t>
            </a:r>
            <a:r>
              <a:rPr sz="1200" i="1" spc="-195" dirty="0">
                <a:latin typeface="Verdana"/>
                <a:cs typeface="Verdana"/>
              </a:rPr>
              <a:t>e</a:t>
            </a:r>
            <a:r>
              <a:rPr sz="1200" i="1" spc="-125" dirty="0">
                <a:latin typeface="Verdana"/>
                <a:cs typeface="Verdana"/>
              </a:rPr>
              <a:t>r</a:t>
            </a:r>
            <a:r>
              <a:rPr sz="1200" i="1" spc="-185" dirty="0">
                <a:latin typeface="Verdana"/>
                <a:cs typeface="Verdana"/>
              </a:rPr>
              <a:t>e</a:t>
            </a:r>
            <a:r>
              <a:rPr sz="1200" i="1" spc="-155" dirty="0">
                <a:latin typeface="Verdana"/>
                <a:cs typeface="Verdana"/>
              </a:rPr>
              <a:t>d</a:t>
            </a:r>
            <a:r>
              <a:rPr sz="1200" i="1" spc="-165" dirty="0">
                <a:latin typeface="Verdana"/>
                <a:cs typeface="Verdana"/>
              </a:rPr>
              <a:t> </a:t>
            </a:r>
            <a:r>
              <a:rPr sz="1200" i="1" spc="-135" dirty="0">
                <a:latin typeface="Verdana"/>
                <a:cs typeface="Verdana"/>
              </a:rPr>
              <a:t>b</a:t>
            </a:r>
            <a:r>
              <a:rPr sz="1200" i="1" spc="-195" dirty="0">
                <a:latin typeface="Verdana"/>
                <a:cs typeface="Verdana"/>
              </a:rPr>
              <a:t>y</a:t>
            </a:r>
            <a:r>
              <a:rPr sz="1200" i="1" spc="-155" dirty="0">
                <a:latin typeface="Verdana"/>
                <a:cs typeface="Verdana"/>
              </a:rPr>
              <a:t> </a:t>
            </a:r>
            <a:r>
              <a:rPr sz="1200" i="1" spc="-135" dirty="0">
                <a:latin typeface="Verdana"/>
                <a:cs typeface="Verdana"/>
              </a:rPr>
              <a:t>A</a:t>
            </a:r>
            <a:r>
              <a:rPr sz="1200" i="1" spc="-150" dirty="0">
                <a:latin typeface="Verdana"/>
                <a:cs typeface="Verdana"/>
              </a:rPr>
              <a:t>d</a:t>
            </a:r>
            <a:r>
              <a:rPr sz="1200" i="1" spc="-145" dirty="0">
                <a:latin typeface="Verdana"/>
                <a:cs typeface="Verdana"/>
              </a:rPr>
              <a:t>o</a:t>
            </a:r>
            <a:r>
              <a:rPr sz="1200" i="1" spc="-140" dirty="0">
                <a:latin typeface="Verdana"/>
                <a:cs typeface="Verdana"/>
              </a:rPr>
              <a:t>b</a:t>
            </a:r>
            <a:r>
              <a:rPr sz="1200" i="1" spc="-200" dirty="0">
                <a:latin typeface="Verdana"/>
                <a:cs typeface="Verdana"/>
              </a:rPr>
              <a:t>e</a:t>
            </a:r>
            <a:r>
              <a:rPr sz="1200" i="1" spc="-150" dirty="0">
                <a:latin typeface="Verdana"/>
                <a:cs typeface="Verdana"/>
              </a:rPr>
              <a:t> </a:t>
            </a:r>
            <a:r>
              <a:rPr sz="1200" i="1" spc="-280" dirty="0">
                <a:latin typeface="Verdana"/>
                <a:cs typeface="Verdana"/>
              </a:rPr>
              <a:t>S</a:t>
            </a:r>
            <a:r>
              <a:rPr sz="1200" i="1" spc="-195" dirty="0">
                <a:latin typeface="Verdana"/>
                <a:cs typeface="Verdana"/>
              </a:rPr>
              <a:t>e</a:t>
            </a:r>
            <a:r>
              <a:rPr sz="1200" i="1" spc="-175" dirty="0">
                <a:latin typeface="Verdana"/>
                <a:cs typeface="Verdana"/>
              </a:rPr>
              <a:t>ns</a:t>
            </a:r>
            <a:r>
              <a:rPr sz="1200" i="1" spc="-135" dirty="0">
                <a:latin typeface="Verdana"/>
                <a:cs typeface="Verdana"/>
              </a:rPr>
              <a:t>ei</a:t>
            </a:r>
            <a:endParaRPr sz="1200">
              <a:latin typeface="Verdana"/>
              <a:cs typeface="Verdana"/>
            </a:endParaRPr>
          </a:p>
          <a:p>
            <a:pPr marL="361950" marR="444500">
              <a:lnSpc>
                <a:spcPct val="100000"/>
              </a:lnSpc>
              <a:spcBef>
                <a:spcPts val="590"/>
              </a:spcBef>
            </a:pP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75" dirty="0">
                <a:latin typeface="Tahoma"/>
                <a:cs typeface="Tahoma"/>
              </a:rPr>
              <a:t>cc</a:t>
            </a:r>
            <a:r>
              <a:rPr sz="1600" spc="-40" dirty="0">
                <a:latin typeface="Tahoma"/>
                <a:cs typeface="Tahoma"/>
              </a:rPr>
              <a:t>e</a:t>
            </a:r>
            <a:r>
              <a:rPr sz="1600" spc="-90" dirty="0">
                <a:latin typeface="Tahoma"/>
                <a:cs typeface="Tahoma"/>
              </a:rPr>
              <a:t>s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w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hin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5" dirty="0">
                <a:latin typeface="Tahoma"/>
                <a:cs typeface="Tahoma"/>
              </a:rPr>
              <a:t>EM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35" dirty="0">
                <a:latin typeface="Tahoma"/>
                <a:cs typeface="Tahoma"/>
              </a:rPr>
              <a:t>dob</a:t>
            </a:r>
            <a:r>
              <a:rPr sz="1600" spc="-55" dirty="0">
                <a:latin typeface="Tahoma"/>
                <a:cs typeface="Tahoma"/>
              </a:rPr>
              <a:t>e  </a:t>
            </a:r>
            <a:r>
              <a:rPr sz="1600" spc="-229" dirty="0">
                <a:latin typeface="Tahoma"/>
                <a:cs typeface="Tahoma"/>
              </a:rPr>
              <a:t>T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r</a:t>
            </a:r>
            <a:r>
              <a:rPr sz="1600" spc="-90" dirty="0">
                <a:latin typeface="Tahoma"/>
                <a:cs typeface="Tahoma"/>
              </a:rPr>
              <a:t>g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t</a:t>
            </a:r>
            <a:r>
              <a:rPr sz="1600" spc="-215" dirty="0">
                <a:latin typeface="Tahoma"/>
                <a:cs typeface="Tahoma"/>
              </a:rPr>
              <a:t>,</a:t>
            </a:r>
            <a:r>
              <a:rPr sz="1600" spc="-11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b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5" dirty="0">
                <a:latin typeface="Tahoma"/>
                <a:cs typeface="Tahoma"/>
              </a:rPr>
              <a:t>l</a:t>
            </a:r>
            <a:r>
              <a:rPr sz="1600" spc="-10" dirty="0">
                <a:latin typeface="Tahoma"/>
                <a:cs typeface="Tahoma"/>
              </a:rPr>
              <a:t>y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30" dirty="0">
                <a:latin typeface="Tahoma"/>
                <a:cs typeface="Tahoma"/>
              </a:rPr>
              <a:t>c</a:t>
            </a:r>
            <a:r>
              <a:rPr sz="1600" spc="-75" dirty="0">
                <a:latin typeface="Tahoma"/>
                <a:cs typeface="Tahoma"/>
              </a:rPr>
              <a:t>s</a:t>
            </a:r>
            <a:r>
              <a:rPr sz="1600" spc="-215" dirty="0">
                <a:latin typeface="Tahoma"/>
                <a:cs typeface="Tahoma"/>
              </a:rPr>
              <a:t>,  </a:t>
            </a: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b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70" dirty="0">
                <a:latin typeface="Tahoma"/>
                <a:cs typeface="Tahoma"/>
              </a:rPr>
              <a:t>C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30" dirty="0">
                <a:latin typeface="Tahoma"/>
                <a:cs typeface="Tahoma"/>
              </a:rPr>
              <a:t>i</a:t>
            </a:r>
            <a:r>
              <a:rPr sz="1600" spc="-95" dirty="0">
                <a:latin typeface="Tahoma"/>
                <a:cs typeface="Tahoma"/>
              </a:rPr>
              <a:t>g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b</a:t>
            </a:r>
            <a:r>
              <a:rPr sz="1600" spc="-55" dirty="0">
                <a:latin typeface="Tahoma"/>
                <a:cs typeface="Tahoma"/>
              </a:rPr>
              <a:t>e  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30" dirty="0">
                <a:latin typeface="Tahoma"/>
                <a:cs typeface="Tahoma"/>
              </a:rPr>
              <a:t>i</a:t>
            </a:r>
            <a:r>
              <a:rPr sz="1600" spc="-95" dirty="0">
                <a:latin typeface="Tahoma"/>
                <a:cs typeface="Tahoma"/>
              </a:rPr>
              <a:t>g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50" dirty="0">
                <a:latin typeface="Tahoma"/>
                <a:cs typeface="Tahoma"/>
              </a:rPr>
              <a:t>c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55" dirty="0">
                <a:latin typeface="Tahoma"/>
                <a:cs typeface="Tahoma"/>
              </a:rPr>
              <a:t>p</a:t>
            </a:r>
            <a:r>
              <a:rPr sz="1600" spc="-65" dirty="0">
                <a:latin typeface="Tahoma"/>
                <a:cs typeface="Tahoma"/>
              </a:rPr>
              <a:t>a</a:t>
            </a:r>
            <a:r>
              <a:rPr sz="1600" spc="-50" dirty="0">
                <a:latin typeface="Tahoma"/>
                <a:cs typeface="Tahoma"/>
              </a:rPr>
              <a:t>b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20" dirty="0">
                <a:latin typeface="Tahoma"/>
                <a:cs typeface="Tahoma"/>
              </a:rPr>
              <a:t>it</a:t>
            </a:r>
            <a:r>
              <a:rPr sz="1600" spc="-30" dirty="0">
                <a:latin typeface="Tahoma"/>
                <a:cs typeface="Tahoma"/>
              </a:rPr>
              <a:t>i</a:t>
            </a:r>
            <a:r>
              <a:rPr sz="1600" spc="-40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20916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48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2800" b="1" spc="-28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350" dirty="0">
                <a:solidFill>
                  <a:srgbClr val="FF0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40</a:t>
            </a:fld>
            <a:endParaRPr spc="-4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100" dirty="0"/>
              <a:t>Listens</a:t>
            </a:r>
            <a:r>
              <a:rPr spc="-195" dirty="0"/>
              <a:t> </a:t>
            </a:r>
            <a:r>
              <a:rPr spc="-114" dirty="0"/>
              <a:t>for</a:t>
            </a:r>
            <a:r>
              <a:rPr spc="-175" dirty="0"/>
              <a:t> </a:t>
            </a:r>
            <a:r>
              <a:rPr spc="-75" dirty="0"/>
              <a:t>file</a:t>
            </a:r>
            <a:r>
              <a:rPr spc="-185" dirty="0"/>
              <a:t> </a:t>
            </a:r>
            <a:r>
              <a:rPr spc="-130" dirty="0"/>
              <a:t>changes</a:t>
            </a:r>
            <a:r>
              <a:rPr spc="-180" dirty="0"/>
              <a:t> </a:t>
            </a:r>
            <a:r>
              <a:rPr spc="-155" dirty="0"/>
              <a:t>and,</a:t>
            </a:r>
            <a:r>
              <a:rPr spc="-190" dirty="0"/>
              <a:t> </a:t>
            </a:r>
            <a:r>
              <a:rPr spc="-114" dirty="0"/>
              <a:t>using</a:t>
            </a:r>
            <a:r>
              <a:rPr spc="-190" dirty="0"/>
              <a:t> </a:t>
            </a:r>
            <a:r>
              <a:rPr i="1" spc="-375" dirty="0">
                <a:latin typeface="Verdana"/>
                <a:cs typeface="Verdana"/>
              </a:rPr>
              <a:t>aemsync</a:t>
            </a:r>
            <a:r>
              <a:rPr spc="-375" dirty="0"/>
              <a:t>,</a:t>
            </a:r>
            <a:r>
              <a:rPr spc="-175" dirty="0"/>
              <a:t> </a:t>
            </a:r>
            <a:r>
              <a:rPr spc="-85" dirty="0"/>
              <a:t>automatically</a:t>
            </a:r>
            <a:r>
              <a:rPr spc="-185" dirty="0"/>
              <a:t> </a:t>
            </a:r>
            <a:r>
              <a:rPr spc="-120" dirty="0"/>
              <a:t>syncs</a:t>
            </a:r>
            <a:r>
              <a:rPr spc="-175" dirty="0"/>
              <a:t> </a:t>
            </a:r>
            <a:r>
              <a:rPr spc="-95" dirty="0"/>
              <a:t>to</a:t>
            </a:r>
            <a:r>
              <a:rPr spc="-185" dirty="0"/>
              <a:t> </a:t>
            </a:r>
            <a:r>
              <a:rPr spc="-110" dirty="0"/>
              <a:t>an</a:t>
            </a:r>
            <a:r>
              <a:rPr spc="-195" dirty="0"/>
              <a:t> </a:t>
            </a:r>
            <a:r>
              <a:rPr spc="-25" dirty="0"/>
              <a:t>AEM</a:t>
            </a:r>
            <a:r>
              <a:rPr spc="-185" dirty="0"/>
              <a:t> </a:t>
            </a:r>
            <a:r>
              <a:rPr spc="-105" dirty="0"/>
              <a:t>instance</a:t>
            </a:r>
          </a:p>
          <a:p>
            <a:pPr marL="355600" indent="-3429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95" dirty="0"/>
              <a:t>Determines</a:t>
            </a:r>
            <a:r>
              <a:rPr spc="-165" dirty="0"/>
              <a:t> </a:t>
            </a:r>
            <a:r>
              <a:rPr spc="-75" dirty="0"/>
              <a:t>which</a:t>
            </a:r>
            <a:r>
              <a:rPr spc="-180" dirty="0"/>
              <a:t> </a:t>
            </a:r>
            <a:r>
              <a:rPr spc="-75" dirty="0"/>
              <a:t>clientlibs</a:t>
            </a:r>
            <a:r>
              <a:rPr spc="-190" dirty="0"/>
              <a:t> </a:t>
            </a:r>
            <a:r>
              <a:rPr spc="-135" dirty="0"/>
              <a:t>are</a:t>
            </a:r>
            <a:r>
              <a:rPr spc="-185" dirty="0"/>
              <a:t> </a:t>
            </a:r>
            <a:r>
              <a:rPr spc="-125" dirty="0"/>
              <a:t>affect</a:t>
            </a:r>
            <a:r>
              <a:rPr spc="-185" dirty="0"/>
              <a:t> </a:t>
            </a:r>
            <a:r>
              <a:rPr spc="-95" dirty="0"/>
              <a:t>by</a:t>
            </a:r>
            <a:r>
              <a:rPr spc="-180" dirty="0"/>
              <a:t> </a:t>
            </a:r>
            <a:r>
              <a:rPr spc="-105" dirty="0"/>
              <a:t>the</a:t>
            </a:r>
            <a:r>
              <a:rPr spc="-185" dirty="0"/>
              <a:t> </a:t>
            </a:r>
            <a:r>
              <a:rPr spc="-85" dirty="0"/>
              <a:t>uploaded</a:t>
            </a:r>
            <a:r>
              <a:rPr spc="-175" dirty="0"/>
              <a:t> </a:t>
            </a:r>
            <a:r>
              <a:rPr spc="-130" dirty="0"/>
              <a:t>changes</a:t>
            </a:r>
          </a:p>
          <a:p>
            <a:pPr marL="906780" marR="123825" lvl="1" indent="-342900">
              <a:lnSpc>
                <a:spcPct val="100000"/>
              </a:lnSpc>
              <a:spcBef>
                <a:spcPts val="1400"/>
              </a:spcBef>
              <a:buFont typeface="Courier New"/>
              <a:buChar char="o"/>
              <a:tabLst>
                <a:tab pos="907415" algn="l"/>
              </a:tabLst>
            </a:pPr>
            <a:r>
              <a:rPr sz="2400" i="1" spc="-195" dirty="0">
                <a:latin typeface="Trebuchet MS"/>
                <a:cs typeface="Trebuchet MS"/>
              </a:rPr>
              <a:t>Browsersync</a:t>
            </a:r>
            <a:r>
              <a:rPr sz="2400" i="1" spc="-16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ahoma"/>
                <a:cs typeface="Tahoma"/>
              </a:rPr>
              <a:t>communicates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with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all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tabs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of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your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browser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that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are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open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AEM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95" dirty="0">
                <a:latin typeface="Tahoma"/>
                <a:cs typeface="Tahoma"/>
              </a:rPr>
              <a:t>pages,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w</a:t>
            </a:r>
            <a:r>
              <a:rPr sz="2400" spc="-55" dirty="0">
                <a:latin typeface="Tahoma"/>
                <a:cs typeface="Tahoma"/>
              </a:rPr>
              <a:t>i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100" dirty="0">
                <a:latin typeface="Tahoma"/>
                <a:cs typeface="Tahoma"/>
              </a:rPr>
              <a:t>ho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n</a:t>
            </a:r>
            <a:r>
              <a:rPr sz="2400" spc="-140" dirty="0">
                <a:latin typeface="Tahoma"/>
                <a:cs typeface="Tahoma"/>
              </a:rPr>
              <a:t>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b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65" dirty="0">
                <a:latin typeface="Tahoma"/>
                <a:cs typeface="Tahoma"/>
              </a:rPr>
              <a:t>w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17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</a:t>
            </a:r>
            <a:r>
              <a:rPr sz="2400" spc="-65" dirty="0">
                <a:latin typeface="Tahoma"/>
                <a:cs typeface="Tahoma"/>
              </a:rPr>
              <a:t>l</a:t>
            </a:r>
            <a:r>
              <a:rPr sz="2400" spc="-135" dirty="0">
                <a:latin typeface="Tahoma"/>
                <a:cs typeface="Tahoma"/>
              </a:rPr>
              <a:t>u</a:t>
            </a:r>
            <a:r>
              <a:rPr sz="2400" spc="-110" dirty="0">
                <a:latin typeface="Tahoma"/>
                <a:cs typeface="Tahoma"/>
              </a:rPr>
              <a:t>gi</a:t>
            </a:r>
            <a:r>
              <a:rPr sz="2400" spc="-140" dirty="0">
                <a:latin typeface="Tahoma"/>
                <a:cs typeface="Tahoma"/>
              </a:rPr>
              <a:t>n</a:t>
            </a:r>
            <a:r>
              <a:rPr sz="2400" spc="-215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906780" marR="5080" lvl="1" indent="-342900">
              <a:lnSpc>
                <a:spcPct val="100000"/>
              </a:lnSpc>
              <a:spcBef>
                <a:spcPts val="1395"/>
              </a:spcBef>
              <a:buFont typeface="Courier New"/>
              <a:buChar char="o"/>
              <a:tabLst>
                <a:tab pos="907415" algn="l"/>
              </a:tabLst>
            </a:pPr>
            <a:r>
              <a:rPr sz="2400" spc="-130" dirty="0">
                <a:latin typeface="Tahoma"/>
                <a:cs typeface="Tahoma"/>
              </a:rPr>
              <a:t>Styling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changes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are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immediately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injected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without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reload,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maintaining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state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of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the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page</a:t>
            </a:r>
            <a:endParaRPr sz="24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1400"/>
              </a:spcBef>
              <a:buFont typeface="Courier New"/>
              <a:buChar char="o"/>
              <a:tabLst>
                <a:tab pos="907415" algn="l"/>
              </a:tabLst>
            </a:pPr>
            <a:r>
              <a:rPr sz="2400" spc="-70" dirty="0">
                <a:latin typeface="Tahoma"/>
                <a:cs typeface="Tahoma"/>
              </a:rPr>
              <a:t>A</a:t>
            </a:r>
            <a:r>
              <a:rPr sz="2400" spc="-30" dirty="0">
                <a:latin typeface="Tahoma"/>
                <a:cs typeface="Tahoma"/>
              </a:rPr>
              <a:t>ll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h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17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c</a:t>
            </a:r>
            <a:r>
              <a:rPr sz="2400" spc="-95" dirty="0">
                <a:latin typeface="Tahoma"/>
                <a:cs typeface="Tahoma"/>
              </a:rPr>
              <a:t>h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55" dirty="0">
                <a:latin typeface="Tahoma"/>
                <a:cs typeface="Tahoma"/>
              </a:rPr>
              <a:t>s</a:t>
            </a:r>
            <a:r>
              <a:rPr sz="2400" spc="-405" dirty="0">
                <a:latin typeface="Tahoma"/>
                <a:cs typeface="Tahoma"/>
              </a:rPr>
              <a:t>,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i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229" dirty="0">
                <a:latin typeface="Tahoma"/>
                <a:cs typeface="Tahoma"/>
              </a:rPr>
              <a:t>a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35" dirty="0">
                <a:latin typeface="Tahoma"/>
                <a:cs typeface="Tahoma"/>
              </a:rPr>
              <a:t>l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145" dirty="0">
                <a:latin typeface="Tahoma"/>
                <a:cs typeface="Tahoma"/>
              </a:rPr>
              <a:t>/</a:t>
            </a:r>
            <a:r>
              <a:rPr sz="2400" spc="-125" dirty="0">
                <a:latin typeface="Tahoma"/>
                <a:cs typeface="Tahoma"/>
              </a:rPr>
              <a:t>re</a:t>
            </a:r>
            <a:r>
              <a:rPr sz="2400" spc="-204" dirty="0">
                <a:latin typeface="Tahoma"/>
                <a:cs typeface="Tahoma"/>
              </a:rPr>
              <a:t>f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229" dirty="0">
                <a:latin typeface="Tahoma"/>
                <a:cs typeface="Tahoma"/>
              </a:rPr>
              <a:t>s</a:t>
            </a:r>
            <a:r>
              <a:rPr sz="2400" spc="-90" dirty="0">
                <a:latin typeface="Tahoma"/>
                <a:cs typeface="Tahoma"/>
              </a:rPr>
              <a:t>h</a:t>
            </a:r>
            <a:endParaRPr sz="2400">
              <a:latin typeface="Tahoma"/>
              <a:cs typeface="Tahoma"/>
            </a:endParaRPr>
          </a:p>
          <a:p>
            <a:pPr marL="355600" marR="52069" indent="-3435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114" dirty="0"/>
              <a:t>Works</a:t>
            </a:r>
            <a:r>
              <a:rPr spc="-170" dirty="0"/>
              <a:t> </a:t>
            </a:r>
            <a:r>
              <a:rPr spc="-65" dirty="0"/>
              <a:t>with</a:t>
            </a:r>
            <a:r>
              <a:rPr spc="-200" dirty="0"/>
              <a:t> </a:t>
            </a:r>
            <a:r>
              <a:rPr spc="-105" dirty="0"/>
              <a:t>the</a:t>
            </a:r>
            <a:r>
              <a:rPr spc="-185" dirty="0"/>
              <a:t> </a:t>
            </a:r>
            <a:r>
              <a:rPr i="1" spc="-295" dirty="0">
                <a:latin typeface="Verdana"/>
                <a:cs typeface="Verdana"/>
              </a:rPr>
              <a:t>Sling</a:t>
            </a:r>
            <a:r>
              <a:rPr i="1" spc="-260" dirty="0">
                <a:latin typeface="Verdana"/>
                <a:cs typeface="Verdana"/>
              </a:rPr>
              <a:t> </a:t>
            </a:r>
            <a:r>
              <a:rPr i="1" spc="-290" dirty="0">
                <a:latin typeface="Verdana"/>
                <a:cs typeface="Verdana"/>
              </a:rPr>
              <a:t>Log</a:t>
            </a:r>
            <a:r>
              <a:rPr i="1" spc="-270" dirty="0">
                <a:latin typeface="Verdana"/>
                <a:cs typeface="Verdana"/>
              </a:rPr>
              <a:t> </a:t>
            </a:r>
            <a:r>
              <a:rPr i="1" spc="-325" dirty="0">
                <a:latin typeface="Verdana"/>
                <a:cs typeface="Verdana"/>
              </a:rPr>
              <a:t>tracer</a:t>
            </a:r>
            <a:r>
              <a:rPr i="1" spc="-275" dirty="0">
                <a:latin typeface="Verdana"/>
                <a:cs typeface="Verdana"/>
              </a:rPr>
              <a:t> </a:t>
            </a:r>
            <a:r>
              <a:rPr spc="-95" dirty="0"/>
              <a:t>to</a:t>
            </a:r>
            <a:r>
              <a:rPr spc="-185" dirty="0"/>
              <a:t> </a:t>
            </a:r>
            <a:r>
              <a:rPr spc="-85" dirty="0"/>
              <a:t>automatically</a:t>
            </a:r>
            <a:r>
              <a:rPr spc="-185" dirty="0"/>
              <a:t> </a:t>
            </a:r>
            <a:r>
              <a:rPr spc="-95" dirty="0"/>
              <a:t>display</a:t>
            </a:r>
            <a:r>
              <a:rPr spc="-190" dirty="0"/>
              <a:t> </a:t>
            </a:r>
            <a:r>
              <a:rPr spc="-125" dirty="0"/>
              <a:t>any</a:t>
            </a:r>
            <a:r>
              <a:rPr spc="-185" dirty="0"/>
              <a:t> </a:t>
            </a:r>
            <a:r>
              <a:rPr spc="-105" dirty="0"/>
              <a:t>front-end</a:t>
            </a:r>
            <a:r>
              <a:rPr spc="-185" dirty="0"/>
              <a:t> </a:t>
            </a:r>
            <a:r>
              <a:rPr spc="-135" dirty="0"/>
              <a:t>related,</a:t>
            </a:r>
            <a:r>
              <a:rPr spc="-175" dirty="0"/>
              <a:t> </a:t>
            </a:r>
            <a:r>
              <a:rPr spc="-114" dirty="0"/>
              <a:t>server-side </a:t>
            </a:r>
            <a:r>
              <a:rPr spc="-735" dirty="0"/>
              <a:t> </a:t>
            </a:r>
            <a:r>
              <a:rPr spc="-130" dirty="0"/>
              <a:t>e</a:t>
            </a:r>
            <a:r>
              <a:rPr spc="-120" dirty="0"/>
              <a:t>rr</a:t>
            </a:r>
            <a:r>
              <a:rPr spc="-114" dirty="0"/>
              <a:t>o</a:t>
            </a:r>
            <a:r>
              <a:rPr spc="-15" dirty="0"/>
              <a:t>r</a:t>
            </a:r>
            <a:r>
              <a:rPr spc="-190" dirty="0"/>
              <a:t>s</a:t>
            </a:r>
            <a:r>
              <a:rPr spc="-160" dirty="0"/>
              <a:t> </a:t>
            </a:r>
            <a:r>
              <a:rPr spc="-95" dirty="0"/>
              <a:t>d</a:t>
            </a:r>
            <a:r>
              <a:rPr spc="-65" dirty="0"/>
              <a:t>i</a:t>
            </a:r>
            <a:r>
              <a:rPr spc="-90" dirty="0"/>
              <a:t>r</a:t>
            </a:r>
            <a:r>
              <a:rPr spc="-110" dirty="0"/>
              <a:t>e</a:t>
            </a:r>
            <a:r>
              <a:rPr spc="-45" dirty="0"/>
              <a:t>c</a:t>
            </a:r>
            <a:r>
              <a:rPr spc="-110" dirty="0"/>
              <a:t>t</a:t>
            </a:r>
            <a:r>
              <a:rPr spc="10" dirty="0"/>
              <a:t>l</a:t>
            </a:r>
            <a:r>
              <a:rPr spc="-114" dirty="0"/>
              <a:t>y</a:t>
            </a:r>
            <a:r>
              <a:rPr spc="-180" dirty="0"/>
              <a:t> </a:t>
            </a:r>
            <a:r>
              <a:rPr spc="-55" dirty="0"/>
              <a:t>in</a:t>
            </a:r>
            <a:r>
              <a:rPr spc="-200" dirty="0"/>
              <a:t> </a:t>
            </a:r>
            <a:r>
              <a:rPr spc="-110" dirty="0"/>
              <a:t>t</a:t>
            </a:r>
            <a:r>
              <a:rPr spc="-70" dirty="0"/>
              <a:t>h</a:t>
            </a:r>
            <a:r>
              <a:rPr spc="-130" dirty="0"/>
              <a:t>e</a:t>
            </a:r>
            <a:r>
              <a:rPr spc="-190" dirty="0"/>
              <a:t> </a:t>
            </a:r>
            <a:r>
              <a:rPr spc="-130" dirty="0"/>
              <a:t>te</a:t>
            </a:r>
            <a:r>
              <a:rPr spc="-120" dirty="0"/>
              <a:t>r</a:t>
            </a:r>
            <a:r>
              <a:rPr spc="-40" dirty="0"/>
              <a:t>m</a:t>
            </a:r>
            <a:r>
              <a:rPr spc="-35" dirty="0"/>
              <a:t>i</a:t>
            </a:r>
            <a:r>
              <a:rPr spc="-80" dirty="0"/>
              <a:t>n</a:t>
            </a:r>
            <a:r>
              <a:rPr spc="-150" dirty="0"/>
              <a:t>a</a:t>
            </a:r>
            <a:r>
              <a:rPr spc="5" dirty="0"/>
              <a:t>l</a:t>
            </a:r>
            <a:r>
              <a:rPr spc="-190" dirty="0"/>
              <a:t> </a:t>
            </a:r>
            <a:r>
              <a:rPr spc="-60" dirty="0"/>
              <a:t>w</a:t>
            </a:r>
            <a:r>
              <a:rPr spc="-35" dirty="0"/>
              <a:t>i</a:t>
            </a:r>
            <a:r>
              <a:rPr spc="-80" dirty="0"/>
              <a:t>n</a:t>
            </a:r>
            <a:r>
              <a:rPr spc="-95" dirty="0"/>
              <a:t>d</a:t>
            </a:r>
            <a:r>
              <a:rPr spc="-30" dirty="0"/>
              <a:t>o</a:t>
            </a:r>
            <a:r>
              <a:rPr spc="-90" dirty="0"/>
              <a:t>w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52615"/>
            <a:ext cx="12189460" cy="405765"/>
            <a:chOff x="0" y="6452615"/>
            <a:chExt cx="12189460" cy="405765"/>
          </a:xfrm>
        </p:grpSpPr>
        <p:sp>
          <p:nvSpPr>
            <p:cNvPr id="3" name="object 3"/>
            <p:cNvSpPr/>
            <p:nvPr/>
          </p:nvSpPr>
          <p:spPr>
            <a:xfrm>
              <a:off x="0" y="6452615"/>
              <a:ext cx="12189460" cy="405765"/>
            </a:xfrm>
            <a:custGeom>
              <a:avLst/>
              <a:gdLst/>
              <a:ahLst/>
              <a:cxnLst/>
              <a:rect l="l" t="t" r="r" b="b"/>
              <a:pathLst>
                <a:path w="12189460" h="405765">
                  <a:moveTo>
                    <a:pt x="12188952" y="0"/>
                  </a:moveTo>
                  <a:lnTo>
                    <a:pt x="0" y="0"/>
                  </a:lnTo>
                  <a:lnTo>
                    <a:pt x="0" y="405384"/>
                  </a:lnTo>
                  <a:lnTo>
                    <a:pt x="12188952" y="405384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5176" y="6528816"/>
              <a:ext cx="188975" cy="2590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9809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55" dirty="0">
                <a:solidFill>
                  <a:srgbClr val="FF0000"/>
                </a:solidFill>
              </a:rPr>
              <a:t>K</a:t>
            </a:r>
            <a:r>
              <a:rPr sz="2800" spc="-185" dirty="0">
                <a:solidFill>
                  <a:srgbClr val="FF0000"/>
                </a:solidFill>
              </a:rPr>
              <a:t>: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330" dirty="0">
                <a:solidFill>
                  <a:srgbClr val="FF0000"/>
                </a:solidFill>
              </a:rPr>
              <a:t>V</a:t>
            </a:r>
            <a:r>
              <a:rPr sz="2800" spc="-155" dirty="0">
                <a:solidFill>
                  <a:srgbClr val="FF0000"/>
                </a:solidFill>
              </a:rPr>
              <a:t>ali</a:t>
            </a:r>
            <a:r>
              <a:rPr sz="2800" spc="-215" dirty="0">
                <a:solidFill>
                  <a:srgbClr val="FF0000"/>
                </a:solidFill>
              </a:rPr>
              <a:t>d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U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114" dirty="0">
                <a:solidFill>
                  <a:srgbClr val="FF0000"/>
                </a:solidFill>
              </a:rPr>
              <a:t>il</a:t>
            </a:r>
            <a:r>
              <a:rPr sz="2800" spc="-90" dirty="0">
                <a:solidFill>
                  <a:srgbClr val="FF0000"/>
                </a:solidFill>
              </a:rPr>
              <a:t>i</a:t>
            </a:r>
            <a:r>
              <a:rPr sz="2800" spc="-185" dirty="0">
                <a:solidFill>
                  <a:srgbClr val="FF0000"/>
                </a:solidFill>
              </a:rPr>
              <a:t>t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1103375" y="1831848"/>
            <a:ext cx="9424670" cy="2905125"/>
            <a:chOff x="1103375" y="1831848"/>
            <a:chExt cx="9424670" cy="29051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375" y="1831848"/>
              <a:ext cx="9424403" cy="29047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496" y="2029968"/>
              <a:ext cx="8833091" cy="23134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400</a:t>
            </a:fld>
            <a:endParaRPr spc="-60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403"/>
            <a:ext cx="10949940" cy="396875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200" spc="-50" dirty="0">
                <a:latin typeface="Tahoma"/>
                <a:cs typeface="Tahoma"/>
              </a:rPr>
              <a:t>Local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configuration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files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development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process:</a:t>
            </a:r>
            <a:endParaRPr sz="2200">
              <a:latin typeface="Tahoma"/>
              <a:cs typeface="Tahoma"/>
            </a:endParaRPr>
          </a:p>
          <a:p>
            <a:pPr marL="697865" indent="-457834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697865" algn="l"/>
                <a:tab pos="698500" algn="l"/>
              </a:tabLst>
            </a:pPr>
            <a:r>
              <a:rPr sz="2200" spc="-30" dirty="0">
                <a:latin typeface="Tahoma"/>
                <a:cs typeface="Tahoma"/>
              </a:rPr>
              <a:t>Modify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configuration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files</a:t>
            </a:r>
            <a:endParaRPr sz="2200">
              <a:latin typeface="Tahoma"/>
              <a:cs typeface="Tahoma"/>
            </a:endParaRPr>
          </a:p>
          <a:p>
            <a:pPr marL="697865" indent="-457834">
              <a:lnSpc>
                <a:spcPts val="2565"/>
              </a:lnSpc>
              <a:spcBef>
                <a:spcPts val="1200"/>
              </a:spcBef>
              <a:buAutoNum type="arabicPeriod"/>
              <a:tabLst>
                <a:tab pos="697865" algn="l"/>
                <a:tab pos="698500" algn="l"/>
              </a:tabLst>
            </a:pPr>
            <a:r>
              <a:rPr sz="2200" spc="-110" dirty="0">
                <a:latin typeface="Tahoma"/>
                <a:cs typeface="Tahoma"/>
              </a:rPr>
              <a:t>Run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validator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generate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configuration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output:</a:t>
            </a:r>
            <a:endParaRPr sz="2200">
              <a:latin typeface="Tahoma"/>
              <a:cs typeface="Tahoma"/>
            </a:endParaRPr>
          </a:p>
          <a:p>
            <a:pPr marL="698500">
              <a:lnSpc>
                <a:spcPts val="2085"/>
              </a:lnSpc>
            </a:pPr>
            <a:r>
              <a:rPr sz="1800" spc="-5" dirty="0">
                <a:latin typeface="Courier New"/>
                <a:cs typeface="Courier New"/>
              </a:rPr>
              <a:t>./validator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full</a:t>
            </a:r>
            <a:r>
              <a:rPr sz="1800" spc="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-d</a:t>
            </a:r>
            <a:r>
              <a:rPr sz="1800" spc="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&lt;output-foldername&gt;</a:t>
            </a:r>
            <a:r>
              <a:rPr sz="1800" spc="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&lt;location-of-dispatcher-folder&gt;/src</a:t>
            </a:r>
            <a:endParaRPr sz="1800">
              <a:latin typeface="Courier New"/>
              <a:cs typeface="Courier New"/>
            </a:endParaRPr>
          </a:p>
          <a:p>
            <a:pPr marL="697865" indent="-457200">
              <a:lnSpc>
                <a:spcPct val="100000"/>
              </a:lnSpc>
              <a:spcBef>
                <a:spcPts val="1355"/>
              </a:spcBef>
              <a:buAutoNum type="arabicPeriod" startAt="3"/>
              <a:tabLst>
                <a:tab pos="697865" algn="l"/>
                <a:tab pos="698500" algn="l"/>
              </a:tabLst>
            </a:pPr>
            <a:r>
              <a:rPr sz="2200" spc="-7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nn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697865" indent="-457200">
              <a:lnSpc>
                <a:spcPct val="100000"/>
              </a:lnSpc>
              <a:spcBef>
                <a:spcPts val="1200"/>
              </a:spcBef>
              <a:buAutoNum type="arabicPeriod" startAt="3"/>
              <a:tabLst>
                <a:tab pos="697865" algn="l"/>
                <a:tab pos="69850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j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697865" indent="-457200">
              <a:lnSpc>
                <a:spcPct val="100000"/>
              </a:lnSpc>
              <a:spcBef>
                <a:spcPts val="1195"/>
              </a:spcBef>
              <a:buAutoNum type="arabicPeriod" startAt="3"/>
              <a:tabLst>
                <a:tab pos="697865" algn="l"/>
                <a:tab pos="698500" algn="l"/>
              </a:tabLst>
            </a:pPr>
            <a:r>
              <a:rPr sz="2200" spc="-75" dirty="0">
                <a:latin typeface="Tahoma"/>
                <a:cs typeface="Tahoma"/>
              </a:rPr>
              <a:t>H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k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697865" indent="-457200">
              <a:lnSpc>
                <a:spcPts val="2565"/>
              </a:lnSpc>
              <a:spcBef>
                <a:spcPts val="1200"/>
              </a:spcBef>
              <a:buAutoNum type="arabicPeriod" startAt="3"/>
              <a:tabLst>
                <a:tab pos="697865" algn="l"/>
                <a:tab pos="698500" algn="l"/>
              </a:tabLst>
            </a:pPr>
            <a:r>
              <a:rPr sz="2200" spc="-19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k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55" dirty="0">
                <a:latin typeface="Tahoma"/>
                <a:cs typeface="Tahoma"/>
              </a:rPr>
              <a:t>_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285" dirty="0">
                <a:latin typeface="Tahoma"/>
                <a:cs typeface="Tahoma"/>
              </a:rPr>
              <a:t>.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k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698500">
              <a:lnSpc>
                <a:spcPts val="2085"/>
              </a:lnSpc>
            </a:pPr>
            <a:r>
              <a:rPr sz="1800" spc="-5" dirty="0">
                <a:latin typeface="Courier New"/>
                <a:cs typeface="Courier New"/>
              </a:rPr>
              <a:t>./docker_run.sh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&lt;output-foldername&gt;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&lt;IP&gt;:4503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8080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401</a:t>
            </a:fld>
            <a:endParaRPr spc="-6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82613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65" dirty="0">
                <a:solidFill>
                  <a:srgbClr val="FF0000"/>
                </a:solidFill>
              </a:rPr>
              <a:t>Local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Dispatcher </a:t>
            </a:r>
            <a:r>
              <a:rPr sz="2800" spc="-220" dirty="0">
                <a:solidFill>
                  <a:srgbClr val="FF0000"/>
                </a:solidFill>
              </a:rPr>
              <a:t>Development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and</a:t>
            </a:r>
            <a:r>
              <a:rPr sz="2800" spc="-160" dirty="0">
                <a:solidFill>
                  <a:srgbClr val="FF0000"/>
                </a:solidFill>
              </a:rPr>
              <a:t> </a:t>
            </a:r>
            <a:r>
              <a:rPr sz="2800" spc="-204" dirty="0">
                <a:solidFill>
                  <a:srgbClr val="FF0000"/>
                </a:solidFill>
              </a:rPr>
              <a:t>Validation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Process</a:t>
            </a:r>
            <a:endParaRPr sz="2800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79260"/>
            <a:ext cx="10538460" cy="1540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074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$ ./validator </a:t>
            </a:r>
            <a:r>
              <a:rPr sz="1800" spc="-10" dirty="0">
                <a:latin typeface="Courier New"/>
                <a:cs typeface="Courier New"/>
              </a:rPr>
              <a:t>full </a:t>
            </a:r>
            <a:r>
              <a:rPr sz="1800" spc="-5" dirty="0">
                <a:latin typeface="Courier New"/>
                <a:cs typeface="Courier New"/>
              </a:rPr>
              <a:t>-d </a:t>
            </a:r>
            <a:r>
              <a:rPr sz="1800" i="1" spc="-5" dirty="0">
                <a:solidFill>
                  <a:srgbClr val="93A61F"/>
                </a:solidFill>
                <a:latin typeface="Courier New"/>
                <a:cs typeface="Courier New"/>
              </a:rPr>
              <a:t>&lt;output-foldername&gt; </a:t>
            </a:r>
            <a:r>
              <a:rPr sz="1800" i="1" spc="-10" dirty="0">
                <a:solidFill>
                  <a:srgbClr val="DF8D04"/>
                </a:solidFill>
                <a:latin typeface="Courier New"/>
                <a:cs typeface="Courier New"/>
              </a:rPr>
              <a:t>&lt;location-of-dispatcher- </a:t>
            </a:r>
            <a:r>
              <a:rPr sz="1800" i="1" spc="-1070" dirty="0">
                <a:solidFill>
                  <a:srgbClr val="DF8D04"/>
                </a:solidFill>
                <a:latin typeface="Courier New"/>
                <a:cs typeface="Courier New"/>
              </a:rPr>
              <a:t> </a:t>
            </a:r>
            <a:r>
              <a:rPr sz="1800" i="1" spc="-10" dirty="0">
                <a:solidFill>
                  <a:srgbClr val="DF8D04"/>
                </a:solidFill>
                <a:latin typeface="Courier New"/>
                <a:cs typeface="Courier New"/>
              </a:rPr>
              <a:t>package&gt;/&lt;dispatcher-package-version.zip&gt;</a:t>
            </a:r>
            <a:endParaRPr sz="1800">
              <a:latin typeface="Courier New"/>
              <a:cs typeface="Courier New"/>
            </a:endParaRPr>
          </a:p>
          <a:p>
            <a:pPr marL="487680">
              <a:lnSpc>
                <a:spcPct val="100000"/>
              </a:lnSpc>
              <a:spcBef>
                <a:spcPts val="1250"/>
              </a:spcBef>
            </a:pPr>
            <a:r>
              <a:rPr sz="2300" i="1" spc="-125" dirty="0">
                <a:latin typeface="Trebuchet MS"/>
                <a:cs typeface="Trebuchet MS"/>
              </a:rPr>
              <a:t>OR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800" spc="-5" dirty="0">
                <a:latin typeface="Courier New"/>
                <a:cs typeface="Courier New"/>
              </a:rPr>
              <a:t>$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./validator</a:t>
            </a:r>
            <a:r>
              <a:rPr sz="1800" spc="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full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-d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i="1" spc="-5" dirty="0">
                <a:solidFill>
                  <a:srgbClr val="93A61F"/>
                </a:solidFill>
                <a:latin typeface="Courier New"/>
                <a:cs typeface="Courier New"/>
              </a:rPr>
              <a:t>&lt;output-foldername&gt;</a:t>
            </a:r>
            <a:r>
              <a:rPr sz="1800" i="1" spc="15" dirty="0">
                <a:solidFill>
                  <a:srgbClr val="93A61F"/>
                </a:solidFill>
                <a:latin typeface="Courier New"/>
                <a:cs typeface="Courier New"/>
              </a:rPr>
              <a:t> </a:t>
            </a:r>
            <a:r>
              <a:rPr sz="1800" i="1" spc="-10" dirty="0">
                <a:solidFill>
                  <a:srgbClr val="007AAB"/>
                </a:solidFill>
                <a:latin typeface="Courier New"/>
                <a:cs typeface="Courier New"/>
              </a:rPr>
              <a:t>&lt;location-of-dispatcher-folder&gt;</a:t>
            </a:r>
            <a:r>
              <a:rPr sz="1800" spc="-10" dirty="0">
                <a:solidFill>
                  <a:srgbClr val="007AAB"/>
                </a:solidFill>
                <a:latin typeface="Courier New"/>
                <a:cs typeface="Courier New"/>
              </a:rPr>
              <a:t>/src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402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3295079"/>
            <a:ext cx="10152380" cy="24530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9085" marR="5080" indent="-287020">
              <a:lnSpc>
                <a:spcPct val="101800"/>
              </a:lnSpc>
              <a:spcBef>
                <a:spcPts val="60"/>
              </a:spcBef>
              <a:buClr>
                <a:srgbClr val="000000"/>
              </a:buClr>
              <a:buFont typeface="Arial MT"/>
              <a:buChar char="•"/>
              <a:tabLst>
                <a:tab pos="298450" algn="l"/>
                <a:tab pos="299720" algn="l"/>
              </a:tabLst>
            </a:pPr>
            <a:r>
              <a:rPr sz="1800" b="1" i="1" spc="-5" dirty="0">
                <a:solidFill>
                  <a:srgbClr val="93A61F"/>
                </a:solidFill>
                <a:latin typeface="Courier New"/>
                <a:cs typeface="Courier New"/>
              </a:rPr>
              <a:t>&lt;output-foldername&gt;:</a:t>
            </a:r>
            <a:r>
              <a:rPr sz="1800" b="1" i="1" spc="-730" dirty="0">
                <a:solidFill>
                  <a:srgbClr val="93A61F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latin typeface="Tahoma"/>
                <a:cs typeface="Tahoma"/>
              </a:rPr>
              <a:t>Location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where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runtime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web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server/dispatcher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deployment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files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are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written</a:t>
            </a:r>
            <a:endParaRPr sz="2200">
              <a:latin typeface="Tahoma"/>
              <a:cs typeface="Tahoma"/>
            </a:endParaRPr>
          </a:p>
          <a:p>
            <a:pPr marL="299085" marR="69850" indent="-287020">
              <a:lnSpc>
                <a:spcPct val="101800"/>
              </a:lnSpc>
              <a:spcBef>
                <a:spcPts val="1510"/>
              </a:spcBef>
              <a:buClr>
                <a:srgbClr val="000000"/>
              </a:buClr>
              <a:buFont typeface="Arial MT"/>
              <a:buChar char="•"/>
              <a:tabLst>
                <a:tab pos="298450" algn="l"/>
                <a:tab pos="299720" algn="l"/>
              </a:tabLst>
            </a:pPr>
            <a:r>
              <a:rPr sz="1800" b="1" i="1" spc="-5" dirty="0">
                <a:solidFill>
                  <a:srgbClr val="DF8D04"/>
                </a:solidFill>
                <a:latin typeface="Courier New"/>
                <a:cs typeface="Courier New"/>
              </a:rPr>
              <a:t>&lt;location</a:t>
            </a:r>
            <a:r>
              <a:rPr sz="1800" b="1" i="1" spc="-25" dirty="0">
                <a:solidFill>
                  <a:srgbClr val="DF8D04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DF8D04"/>
                </a:solidFill>
                <a:latin typeface="Courier New"/>
                <a:cs typeface="Courier New"/>
              </a:rPr>
              <a:t>of</a:t>
            </a:r>
            <a:r>
              <a:rPr sz="1800" b="1" i="1" spc="5" dirty="0">
                <a:solidFill>
                  <a:srgbClr val="DF8D04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DF8D04"/>
                </a:solidFill>
                <a:latin typeface="Courier New"/>
                <a:cs typeface="Courier New"/>
              </a:rPr>
              <a:t>dispatcher-package&gt;:</a:t>
            </a:r>
            <a:r>
              <a:rPr sz="1800" b="1" i="1" spc="-735" dirty="0">
                <a:solidFill>
                  <a:srgbClr val="DF8D04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latin typeface="Tahoma"/>
                <a:cs typeface="Tahoma"/>
              </a:rPr>
              <a:t>Location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module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target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build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directory</a:t>
            </a:r>
            <a:endParaRPr sz="2200">
              <a:latin typeface="Tahoma"/>
              <a:cs typeface="Tahoma"/>
            </a:endParaRPr>
          </a:p>
          <a:p>
            <a:pPr marL="299085" marR="31115" indent="-287020">
              <a:lnSpc>
                <a:spcPct val="102699"/>
              </a:lnSpc>
              <a:spcBef>
                <a:spcPts val="1470"/>
              </a:spcBef>
              <a:buClr>
                <a:srgbClr val="000000"/>
              </a:buClr>
              <a:buFont typeface="Arial MT"/>
              <a:buChar char="•"/>
              <a:tabLst>
                <a:tab pos="298450" algn="l"/>
                <a:tab pos="299720" algn="l"/>
              </a:tabLst>
            </a:pPr>
            <a:r>
              <a:rPr sz="1800" b="1" i="1" spc="-5" dirty="0">
                <a:solidFill>
                  <a:srgbClr val="007AAB"/>
                </a:solidFill>
                <a:latin typeface="Courier New"/>
                <a:cs typeface="Courier New"/>
              </a:rPr>
              <a:t>&lt;location</a:t>
            </a:r>
            <a:r>
              <a:rPr sz="1800" b="1" i="1" spc="-25" dirty="0">
                <a:solidFill>
                  <a:srgbClr val="007AAB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7AAB"/>
                </a:solidFill>
                <a:latin typeface="Courier New"/>
                <a:cs typeface="Courier New"/>
              </a:rPr>
              <a:t>of</a:t>
            </a:r>
            <a:r>
              <a:rPr sz="1800" b="1" i="1" spc="5" dirty="0">
                <a:solidFill>
                  <a:srgbClr val="007AAB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7AAB"/>
                </a:solidFill>
                <a:latin typeface="Courier New"/>
                <a:cs typeface="Courier New"/>
              </a:rPr>
              <a:t>dispatcher</a:t>
            </a:r>
            <a:r>
              <a:rPr sz="1800" b="1" i="1" spc="-25" dirty="0">
                <a:solidFill>
                  <a:srgbClr val="007AAB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7AAB"/>
                </a:solidFill>
                <a:latin typeface="Courier New"/>
                <a:cs typeface="Courier New"/>
              </a:rPr>
              <a:t>folder&gt;</a:t>
            </a:r>
            <a:r>
              <a:rPr sz="1800" b="1" spc="-5" dirty="0">
                <a:solidFill>
                  <a:srgbClr val="007AAB"/>
                </a:solidFill>
                <a:latin typeface="Courier New"/>
                <a:cs typeface="Courier New"/>
              </a:rPr>
              <a:t>/src:</a:t>
            </a:r>
            <a:r>
              <a:rPr sz="1800" b="1" spc="-710" dirty="0">
                <a:solidFill>
                  <a:srgbClr val="007AAB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latin typeface="Tahoma"/>
                <a:cs typeface="Tahoma"/>
              </a:rPr>
              <a:t>Location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module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src</a:t>
            </a:r>
            <a:r>
              <a:rPr sz="1800" b="1" spc="-570" dirty="0">
                <a:latin typeface="Courier New"/>
                <a:cs typeface="Courier New"/>
              </a:rPr>
              <a:t> </a:t>
            </a:r>
            <a:r>
              <a:rPr sz="2200" spc="-90" dirty="0">
                <a:latin typeface="Tahoma"/>
                <a:cs typeface="Tahoma"/>
              </a:rPr>
              <a:t>folder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build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directory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52629"/>
            <a:ext cx="777620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376670" algn="l"/>
              </a:tabLst>
            </a:pPr>
            <a:r>
              <a:rPr sz="2800" spc="-190" dirty="0">
                <a:solidFill>
                  <a:srgbClr val="FF0000"/>
                </a:solidFill>
              </a:rPr>
              <a:t>AEM</a:t>
            </a:r>
            <a:r>
              <a:rPr sz="2800" spc="-204" dirty="0">
                <a:solidFill>
                  <a:srgbClr val="FF0000"/>
                </a:solidFill>
              </a:rPr>
              <a:t> Cloud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Service</a:t>
            </a:r>
            <a:r>
              <a:rPr sz="2800" spc="-145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SDK: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Validator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170" dirty="0">
                <a:solidFill>
                  <a:srgbClr val="FF0000"/>
                </a:solidFill>
              </a:rPr>
              <a:t>Utility	</a:t>
            </a:r>
            <a:r>
              <a:rPr sz="2600" spc="-5" dirty="0">
                <a:solidFill>
                  <a:srgbClr val="FF0000"/>
                </a:solidFill>
                <a:latin typeface="Courier New"/>
                <a:cs typeface="Courier New"/>
              </a:rPr>
              <a:t>full</a:t>
            </a:r>
            <a:r>
              <a:rPr sz="2600" spc="-7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Courier New"/>
                <a:cs typeface="Courier New"/>
              </a:rPr>
              <a:t>-d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95984"/>
            <a:ext cx="12189460" cy="5462270"/>
            <a:chOff x="0" y="1395984"/>
            <a:chExt cx="12189460" cy="5462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95984"/>
              <a:ext cx="12170663" cy="13380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" y="1594104"/>
              <a:ext cx="11579352" cy="7467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2935" y="1780032"/>
              <a:ext cx="4620767" cy="48524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1055" y="1978152"/>
              <a:ext cx="4029455" cy="4261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9295" y="2929128"/>
              <a:ext cx="3508247" cy="9418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9023" y="3012376"/>
              <a:ext cx="3289300" cy="773430"/>
            </a:xfrm>
            <a:custGeom>
              <a:avLst/>
              <a:gdLst/>
              <a:ahLst/>
              <a:cxnLst/>
              <a:rect l="l" t="t" r="r" b="b"/>
              <a:pathLst>
                <a:path w="3289300" h="773429">
                  <a:moveTo>
                    <a:pt x="3288919" y="0"/>
                  </a:moveTo>
                  <a:lnTo>
                    <a:pt x="2218944" y="178879"/>
                  </a:lnTo>
                  <a:lnTo>
                    <a:pt x="2218944" y="60007"/>
                  </a:lnTo>
                  <a:lnTo>
                    <a:pt x="0" y="60007"/>
                  </a:lnTo>
                  <a:lnTo>
                    <a:pt x="0" y="773239"/>
                  </a:lnTo>
                  <a:lnTo>
                    <a:pt x="2218944" y="773239"/>
                  </a:lnTo>
                  <a:lnTo>
                    <a:pt x="2218944" y="357187"/>
                  </a:lnTo>
                  <a:lnTo>
                    <a:pt x="3288919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59023" y="3012376"/>
              <a:ext cx="3289300" cy="773430"/>
            </a:xfrm>
            <a:custGeom>
              <a:avLst/>
              <a:gdLst/>
              <a:ahLst/>
              <a:cxnLst/>
              <a:rect l="l" t="t" r="r" b="b"/>
              <a:pathLst>
                <a:path w="3289300" h="773429">
                  <a:moveTo>
                    <a:pt x="0" y="60007"/>
                  </a:moveTo>
                  <a:lnTo>
                    <a:pt x="1294384" y="60007"/>
                  </a:lnTo>
                  <a:lnTo>
                    <a:pt x="1849120" y="60007"/>
                  </a:lnTo>
                  <a:lnTo>
                    <a:pt x="2218944" y="60007"/>
                  </a:lnTo>
                  <a:lnTo>
                    <a:pt x="2218944" y="178879"/>
                  </a:lnTo>
                  <a:lnTo>
                    <a:pt x="3288919" y="0"/>
                  </a:lnTo>
                  <a:lnTo>
                    <a:pt x="2218944" y="357187"/>
                  </a:lnTo>
                  <a:lnTo>
                    <a:pt x="2218944" y="773239"/>
                  </a:lnTo>
                  <a:lnTo>
                    <a:pt x="1849120" y="773239"/>
                  </a:lnTo>
                  <a:lnTo>
                    <a:pt x="1294384" y="773239"/>
                  </a:lnTo>
                  <a:lnTo>
                    <a:pt x="0" y="773239"/>
                  </a:lnTo>
                  <a:lnTo>
                    <a:pt x="0" y="357187"/>
                  </a:lnTo>
                  <a:lnTo>
                    <a:pt x="0" y="178879"/>
                  </a:lnTo>
                  <a:lnTo>
                    <a:pt x="0" y="6000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09683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>
                <a:solidFill>
                  <a:srgbClr val="FF0000"/>
                </a:solidFill>
              </a:rPr>
              <a:t>Dispatcher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Tools: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210" dirty="0">
                <a:solidFill>
                  <a:srgbClr val="FF0000"/>
                </a:solidFill>
              </a:rPr>
              <a:t>Validator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170" dirty="0">
                <a:solidFill>
                  <a:srgbClr val="FF0000"/>
                </a:solidFill>
              </a:rPr>
              <a:t>Utility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185" dirty="0">
                <a:solidFill>
                  <a:srgbClr val="FF0000"/>
                </a:solidFill>
              </a:rPr>
              <a:t>–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45" dirty="0">
                <a:solidFill>
                  <a:srgbClr val="FF0000"/>
                </a:solidFill>
              </a:rPr>
              <a:t>Create</a:t>
            </a:r>
            <a:r>
              <a:rPr sz="2800" spc="-165" dirty="0">
                <a:solidFill>
                  <a:srgbClr val="FF0000"/>
                </a:solidFill>
              </a:rPr>
              <a:t> Local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Dispatcher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Config</a:t>
            </a:r>
            <a:r>
              <a:rPr sz="2800" spc="-155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Files</a:t>
            </a:r>
            <a:endParaRPr sz="28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403</a:t>
            </a:fld>
            <a:endParaRPr spc="-60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51850" y="3288284"/>
            <a:ext cx="18338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229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20796" y="3952239"/>
            <a:ext cx="4251325" cy="1783080"/>
            <a:chOff x="3320796" y="3952239"/>
            <a:chExt cx="4251325" cy="178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091" y="3952239"/>
              <a:ext cx="3152647" cy="17825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20796" y="4878323"/>
              <a:ext cx="2059305" cy="0"/>
            </a:xfrm>
            <a:custGeom>
              <a:avLst/>
              <a:gdLst/>
              <a:ahLst/>
              <a:cxnLst/>
              <a:rect l="l" t="t" r="r" b="b"/>
              <a:pathLst>
                <a:path w="2059304">
                  <a:moveTo>
                    <a:pt x="0" y="0"/>
                  </a:moveTo>
                  <a:lnTo>
                    <a:pt x="2058847" y="0"/>
                  </a:lnTo>
                </a:path>
              </a:pathLst>
            </a:custGeom>
            <a:ln w="82550">
              <a:solidFill>
                <a:srgbClr val="6D6D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8366" y="4754488"/>
              <a:ext cx="248285" cy="247650"/>
            </a:xfrm>
            <a:custGeom>
              <a:avLst/>
              <a:gdLst/>
              <a:ahLst/>
              <a:cxnLst/>
              <a:rect l="l" t="t" r="r" b="b"/>
              <a:pathLst>
                <a:path w="248285" h="247650">
                  <a:moveTo>
                    <a:pt x="12" y="0"/>
                  </a:moveTo>
                  <a:lnTo>
                    <a:pt x="0" y="247650"/>
                  </a:lnTo>
                  <a:lnTo>
                    <a:pt x="247662" y="1238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04415" y="1849628"/>
            <a:ext cx="2978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95" dirty="0">
                <a:solidFill>
                  <a:srgbClr val="FF0000"/>
                </a:solidFill>
                <a:latin typeface="Tahoma"/>
                <a:cs typeface="Tahoma"/>
              </a:rPr>
              <a:t>Demonstration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404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39462" y="2535300"/>
            <a:ext cx="4507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26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6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200" b="1" spc="-9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16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185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200" b="1" spc="-1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0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2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200" b="1" spc="-1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2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200" b="1" spc="-1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5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5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200" b="1" spc="-114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2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200" b="1" spc="-20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29711"/>
            <a:ext cx="12189460" cy="3828415"/>
            <a:chOff x="0" y="3029711"/>
            <a:chExt cx="12189460" cy="3828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59" y="3029711"/>
              <a:ext cx="4672571" cy="35021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9079" y="3227831"/>
              <a:ext cx="4081271" cy="29108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3802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05" dirty="0">
                <a:solidFill>
                  <a:srgbClr val="FF0000"/>
                </a:solidFill>
              </a:rPr>
              <a:t>S</a:t>
            </a:r>
            <a:r>
              <a:rPr sz="2800" spc="-235" dirty="0">
                <a:solidFill>
                  <a:srgbClr val="FF0000"/>
                </a:solidFill>
              </a:rPr>
              <a:t>e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50" dirty="0">
                <a:solidFill>
                  <a:srgbClr val="FF0000"/>
                </a:solidFill>
              </a:rPr>
              <a:t>U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04" dirty="0">
                <a:solidFill>
                  <a:srgbClr val="FF0000"/>
                </a:solidFill>
              </a:rPr>
              <a:t>AE</a:t>
            </a:r>
            <a:r>
              <a:rPr sz="2800" spc="-165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P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b</a:t>
            </a:r>
            <a:r>
              <a:rPr sz="2800" spc="-80" dirty="0">
                <a:solidFill>
                  <a:srgbClr val="FF0000"/>
                </a:solidFill>
              </a:rPr>
              <a:t>l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s</a:t>
            </a:r>
            <a:r>
              <a:rPr sz="2800" spc="-285" dirty="0">
                <a:solidFill>
                  <a:srgbClr val="FF0000"/>
                </a:solidFill>
              </a:rPr>
              <a:t>h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590" dirty="0">
                <a:solidFill>
                  <a:srgbClr val="FF0000"/>
                </a:solidFill>
              </a:rPr>
              <a:t>I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60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27380" y="946403"/>
            <a:ext cx="7712709" cy="197612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AutoNum type="arabicPeriod"/>
              <a:tabLst>
                <a:tab pos="356870" algn="l"/>
                <a:tab pos="357505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1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SD</a:t>
            </a:r>
            <a:r>
              <a:rPr sz="2200" spc="-11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q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40" dirty="0">
                <a:latin typeface="Tahoma"/>
                <a:cs typeface="Tahoma"/>
              </a:rPr>
              <a:t>k</a:t>
            </a:r>
            <a:r>
              <a:rPr sz="2200" spc="-120" dirty="0">
                <a:latin typeface="Tahoma"/>
                <a:cs typeface="Tahoma"/>
              </a:rPr>
              <a:t>st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356870" algn="l"/>
                <a:tab pos="357505" algn="l"/>
              </a:tabLst>
            </a:pP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pp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5" dirty="0">
                <a:latin typeface="Tahoma"/>
                <a:cs typeface="Tahoma"/>
              </a:rPr>
              <a:t>li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endParaRPr sz="2200">
              <a:latin typeface="Tahoma"/>
              <a:cs typeface="Tahoma"/>
            </a:endParaRPr>
          </a:p>
          <a:p>
            <a:pPr marL="356870">
              <a:lnSpc>
                <a:spcPct val="100000"/>
              </a:lnSpc>
              <a:spcBef>
                <a:spcPts val="1105"/>
              </a:spcBef>
            </a:pP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–Padobe</a:t>
            </a:r>
            <a:r>
              <a:rPr sz="2000" spc="5" dirty="0">
                <a:latin typeface="Courier New"/>
                <a:cs typeface="Courier New"/>
              </a:rPr>
              <a:t>-</a:t>
            </a:r>
            <a:r>
              <a:rPr sz="2000" spc="-5" dirty="0">
                <a:latin typeface="Courier New"/>
                <a:cs typeface="Courier New"/>
              </a:rPr>
              <a:t>public</a:t>
            </a:r>
            <a:r>
              <a:rPr sz="2000" spc="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–PautoInstallPackagePublish</a:t>
            </a:r>
            <a:endParaRPr sz="2000">
              <a:latin typeface="Courier New"/>
              <a:cs typeface="Courier New"/>
            </a:endParaRPr>
          </a:p>
          <a:p>
            <a:pPr marL="356870" indent="-344805">
              <a:lnSpc>
                <a:spcPct val="100000"/>
              </a:lnSpc>
              <a:spcBef>
                <a:spcPts val="1295"/>
              </a:spcBef>
              <a:buAutoNum type="arabicPeriod" startAt="3"/>
              <a:tabLst>
                <a:tab pos="356870" algn="l"/>
                <a:tab pos="357505" algn="l"/>
              </a:tabLst>
            </a:pPr>
            <a:r>
              <a:rPr sz="2200" spc="-175" dirty="0">
                <a:latin typeface="Tahoma"/>
                <a:cs typeface="Tahoma"/>
              </a:rPr>
              <a:t>Test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deployment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by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accessing</a:t>
            </a:r>
            <a:r>
              <a:rPr sz="2200" spc="-254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application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publish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instance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31607" y="691896"/>
            <a:ext cx="4322445" cy="1423670"/>
            <a:chOff x="7531607" y="691896"/>
            <a:chExt cx="4322445" cy="14236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1607" y="691896"/>
              <a:ext cx="4322063" cy="14234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48943" y="780288"/>
              <a:ext cx="4086225" cy="1245870"/>
            </a:xfrm>
            <a:custGeom>
              <a:avLst/>
              <a:gdLst/>
              <a:ahLst/>
              <a:cxnLst/>
              <a:rect l="l" t="t" r="r" b="b"/>
              <a:pathLst>
                <a:path w="4086225" h="1245870">
                  <a:moveTo>
                    <a:pt x="4085856" y="0"/>
                  </a:moveTo>
                  <a:lnTo>
                    <a:pt x="1257312" y="0"/>
                  </a:lnTo>
                  <a:lnTo>
                    <a:pt x="1257312" y="622300"/>
                  </a:lnTo>
                  <a:lnTo>
                    <a:pt x="0" y="1245654"/>
                  </a:lnTo>
                  <a:lnTo>
                    <a:pt x="1257312" y="889000"/>
                  </a:lnTo>
                  <a:lnTo>
                    <a:pt x="1257312" y="1066800"/>
                  </a:lnTo>
                  <a:lnTo>
                    <a:pt x="4085856" y="1066800"/>
                  </a:lnTo>
                  <a:lnTo>
                    <a:pt x="4085856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8943" y="780288"/>
              <a:ext cx="4086225" cy="1245870"/>
            </a:xfrm>
            <a:custGeom>
              <a:avLst/>
              <a:gdLst/>
              <a:ahLst/>
              <a:cxnLst/>
              <a:rect l="l" t="t" r="r" b="b"/>
              <a:pathLst>
                <a:path w="4086225" h="1245870">
                  <a:moveTo>
                    <a:pt x="1257312" y="0"/>
                  </a:moveTo>
                  <a:lnTo>
                    <a:pt x="1728736" y="0"/>
                  </a:lnTo>
                  <a:lnTo>
                    <a:pt x="2435872" y="0"/>
                  </a:lnTo>
                  <a:lnTo>
                    <a:pt x="4085856" y="0"/>
                  </a:lnTo>
                  <a:lnTo>
                    <a:pt x="4085856" y="622300"/>
                  </a:lnTo>
                  <a:lnTo>
                    <a:pt x="4085856" y="889000"/>
                  </a:lnTo>
                  <a:lnTo>
                    <a:pt x="4085856" y="1066800"/>
                  </a:lnTo>
                  <a:lnTo>
                    <a:pt x="2435872" y="1066800"/>
                  </a:lnTo>
                  <a:lnTo>
                    <a:pt x="1728736" y="1066800"/>
                  </a:lnTo>
                  <a:lnTo>
                    <a:pt x="1257312" y="1066800"/>
                  </a:lnTo>
                  <a:lnTo>
                    <a:pt x="1257312" y="889000"/>
                  </a:lnTo>
                  <a:lnTo>
                    <a:pt x="0" y="1245654"/>
                  </a:lnTo>
                  <a:lnTo>
                    <a:pt x="1257312" y="622300"/>
                  </a:lnTo>
                  <a:lnTo>
                    <a:pt x="1257312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085409" y="928809"/>
            <a:ext cx="246570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5"/>
              </a:spcBef>
            </a:pPr>
            <a:r>
              <a:rPr sz="1600" b="1" spc="-25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6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qu</a:t>
            </a:r>
            <a:r>
              <a:rPr sz="1600" b="1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8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600" b="1" spc="-229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405</a:t>
            </a:fld>
            <a:endParaRPr spc="-60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78327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85" dirty="0">
                <a:latin typeface="Tahoma"/>
                <a:cs typeface="Tahoma"/>
              </a:rPr>
              <a:t>Docker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services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need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started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run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container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370917"/>
            <a:ext cx="19386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80" dirty="0">
                <a:solidFill>
                  <a:srgbClr val="FF0000"/>
                </a:solidFill>
                <a:latin typeface="Tahoma"/>
                <a:cs typeface="Tahoma"/>
              </a:rPr>
              <a:t>St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63367" y="1335024"/>
            <a:ext cx="7321550" cy="5181600"/>
            <a:chOff x="2563367" y="1335024"/>
            <a:chExt cx="7321550" cy="5181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2512" y="1335024"/>
              <a:ext cx="7238999" cy="47975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632" y="1533144"/>
              <a:ext cx="6647687" cy="4206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3367" y="5852159"/>
              <a:ext cx="7321295" cy="6126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9463" y="5903975"/>
              <a:ext cx="7299959" cy="6126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90800" y="5879591"/>
              <a:ext cx="7211695" cy="502920"/>
            </a:xfrm>
            <a:custGeom>
              <a:avLst/>
              <a:gdLst/>
              <a:ahLst/>
              <a:cxnLst/>
              <a:rect l="l" t="t" r="r" b="b"/>
              <a:pathLst>
                <a:path w="7211695" h="502920">
                  <a:moveTo>
                    <a:pt x="7191654" y="0"/>
                  </a:moveTo>
                  <a:lnTo>
                    <a:pt x="19913" y="0"/>
                  </a:lnTo>
                  <a:lnTo>
                    <a:pt x="12162" y="1564"/>
                  </a:lnTo>
                  <a:lnTo>
                    <a:pt x="5832" y="5832"/>
                  </a:lnTo>
                  <a:lnTo>
                    <a:pt x="1564" y="12162"/>
                  </a:lnTo>
                  <a:lnTo>
                    <a:pt x="0" y="19913"/>
                  </a:lnTo>
                  <a:lnTo>
                    <a:pt x="0" y="483006"/>
                  </a:lnTo>
                  <a:lnTo>
                    <a:pt x="1564" y="490757"/>
                  </a:lnTo>
                  <a:lnTo>
                    <a:pt x="5832" y="497087"/>
                  </a:lnTo>
                  <a:lnTo>
                    <a:pt x="12162" y="501355"/>
                  </a:lnTo>
                  <a:lnTo>
                    <a:pt x="19913" y="502919"/>
                  </a:lnTo>
                  <a:lnTo>
                    <a:pt x="7191654" y="502919"/>
                  </a:lnTo>
                  <a:lnTo>
                    <a:pt x="7199405" y="501355"/>
                  </a:lnTo>
                  <a:lnTo>
                    <a:pt x="7205735" y="497087"/>
                  </a:lnTo>
                  <a:lnTo>
                    <a:pt x="7210003" y="490757"/>
                  </a:lnTo>
                  <a:lnTo>
                    <a:pt x="7211568" y="483006"/>
                  </a:lnTo>
                  <a:lnTo>
                    <a:pt x="7211568" y="19913"/>
                  </a:lnTo>
                  <a:lnTo>
                    <a:pt x="7210003" y="12162"/>
                  </a:lnTo>
                  <a:lnTo>
                    <a:pt x="7205735" y="5832"/>
                  </a:lnTo>
                  <a:lnTo>
                    <a:pt x="7199405" y="1564"/>
                  </a:lnTo>
                  <a:lnTo>
                    <a:pt x="7191654" y="0"/>
                  </a:lnTo>
                  <a:close/>
                </a:path>
              </a:pathLst>
            </a:custGeom>
            <a:solidFill>
              <a:srgbClr val="6136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76147" y="5962387"/>
            <a:ext cx="7031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Note: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Dispatcher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tested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standalone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Apache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web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server.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363455" y="5666232"/>
            <a:ext cx="521334" cy="548640"/>
            <a:chOff x="9363455" y="5666232"/>
            <a:chExt cx="521334" cy="54864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3455" y="5666232"/>
              <a:ext cx="521207" cy="5486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0888" y="5693663"/>
              <a:ext cx="411479" cy="43891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406</a:t>
            </a:fld>
            <a:endParaRPr spc="-60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11168"/>
            <a:ext cx="12189460" cy="2847340"/>
            <a:chOff x="0" y="4011168"/>
            <a:chExt cx="12189460" cy="28473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248" y="4011168"/>
              <a:ext cx="11052035" cy="24627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368" y="4209300"/>
              <a:ext cx="10460735" cy="187145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9391" y="1090930"/>
            <a:ext cx="9746615" cy="7035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2200" spc="-105" dirty="0">
                <a:latin typeface="Tahoma"/>
                <a:cs typeface="Tahoma"/>
              </a:rPr>
              <a:t>Execute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docker_run.sh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start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docker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image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Apache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web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server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in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1280" y="3175762"/>
            <a:ext cx="64223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Courier New"/>
                <a:cs typeface="Courier New"/>
              </a:rPr>
              <a:t>./docker_run.sh</a:t>
            </a:r>
            <a:r>
              <a:rPr sz="2000" spc="-3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out</a:t>
            </a:r>
            <a:r>
              <a:rPr sz="2000" spc="-3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192.168.0.14:4503</a:t>
            </a:r>
            <a:r>
              <a:rPr sz="2000" spc="-3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8080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103085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90" dirty="0">
                <a:solidFill>
                  <a:srgbClr val="FF0000"/>
                </a:solidFill>
              </a:rPr>
              <a:t>Run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Dispatcher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25" dirty="0">
                <a:solidFill>
                  <a:srgbClr val="FF0000"/>
                </a:solidFill>
              </a:rPr>
              <a:t>Configuration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Test:</a:t>
            </a:r>
            <a:r>
              <a:rPr sz="2800" spc="-16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Start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220" dirty="0">
                <a:solidFill>
                  <a:srgbClr val="FF0000"/>
                </a:solidFill>
              </a:rPr>
              <a:t>Docker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345" dirty="0">
                <a:solidFill>
                  <a:srgbClr val="FF0000"/>
                </a:solidFill>
              </a:rPr>
              <a:t>Image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with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Apache</a:t>
            </a:r>
            <a:endParaRPr sz="2800"/>
          </a:p>
        </p:txBody>
      </p:sp>
      <p:grpSp>
        <p:nvGrpSpPr>
          <p:cNvPr id="8" name="object 8"/>
          <p:cNvGrpSpPr/>
          <p:nvPr/>
        </p:nvGrpSpPr>
        <p:grpSpPr>
          <a:xfrm>
            <a:off x="3270503" y="2087879"/>
            <a:ext cx="2688590" cy="1231900"/>
            <a:chOff x="3270503" y="2087879"/>
            <a:chExt cx="2688590" cy="12319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0503" y="2087879"/>
              <a:ext cx="2688335" cy="12313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71087" y="2176271"/>
              <a:ext cx="2487295" cy="1054735"/>
            </a:xfrm>
            <a:custGeom>
              <a:avLst/>
              <a:gdLst/>
              <a:ahLst/>
              <a:cxnLst/>
              <a:rect l="l" t="t" r="r" b="b"/>
              <a:pathLst>
                <a:path w="2487295" h="1054735">
                  <a:moveTo>
                    <a:pt x="2487168" y="0"/>
                  </a:moveTo>
                  <a:lnTo>
                    <a:pt x="0" y="0"/>
                  </a:lnTo>
                  <a:lnTo>
                    <a:pt x="0" y="707136"/>
                  </a:lnTo>
                  <a:lnTo>
                    <a:pt x="1450848" y="707136"/>
                  </a:lnTo>
                  <a:lnTo>
                    <a:pt x="2362238" y="1054214"/>
                  </a:lnTo>
                  <a:lnTo>
                    <a:pt x="2072639" y="707136"/>
                  </a:lnTo>
                  <a:lnTo>
                    <a:pt x="2487168" y="707136"/>
                  </a:lnTo>
                  <a:lnTo>
                    <a:pt x="2487168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71087" y="2176271"/>
              <a:ext cx="2487295" cy="1054735"/>
            </a:xfrm>
            <a:custGeom>
              <a:avLst/>
              <a:gdLst/>
              <a:ahLst/>
              <a:cxnLst/>
              <a:rect l="l" t="t" r="r" b="b"/>
              <a:pathLst>
                <a:path w="2487295" h="1054735">
                  <a:moveTo>
                    <a:pt x="0" y="0"/>
                  </a:moveTo>
                  <a:lnTo>
                    <a:pt x="1450848" y="0"/>
                  </a:lnTo>
                  <a:lnTo>
                    <a:pt x="2072639" y="0"/>
                  </a:lnTo>
                  <a:lnTo>
                    <a:pt x="2487168" y="0"/>
                  </a:lnTo>
                  <a:lnTo>
                    <a:pt x="2487168" y="412495"/>
                  </a:lnTo>
                  <a:lnTo>
                    <a:pt x="2487168" y="589280"/>
                  </a:lnTo>
                  <a:lnTo>
                    <a:pt x="2487168" y="707136"/>
                  </a:lnTo>
                  <a:lnTo>
                    <a:pt x="2072639" y="707136"/>
                  </a:lnTo>
                  <a:lnTo>
                    <a:pt x="2362238" y="1054214"/>
                  </a:lnTo>
                  <a:lnTo>
                    <a:pt x="1450848" y="707136"/>
                  </a:lnTo>
                  <a:lnTo>
                    <a:pt x="0" y="707136"/>
                  </a:lnTo>
                  <a:lnTo>
                    <a:pt x="0" y="589280"/>
                  </a:lnTo>
                  <a:lnTo>
                    <a:pt x="0" y="4124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9257" y="2268513"/>
            <a:ext cx="19500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9270" marR="5080" indent="-497205">
              <a:lnSpc>
                <a:spcPct val="100000"/>
              </a:lnSpc>
              <a:spcBef>
                <a:spcPts val="105"/>
              </a:spcBef>
            </a:pP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229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nf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94120" y="2087892"/>
            <a:ext cx="2688590" cy="1201420"/>
            <a:chOff x="6294120" y="2087892"/>
            <a:chExt cx="2688590" cy="120142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2087892"/>
              <a:ext cx="2688335" cy="12008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94704" y="2176272"/>
              <a:ext cx="2487295" cy="1026160"/>
            </a:xfrm>
            <a:custGeom>
              <a:avLst/>
              <a:gdLst/>
              <a:ahLst/>
              <a:cxnLst/>
              <a:rect l="l" t="t" r="r" b="b"/>
              <a:pathLst>
                <a:path w="2487295" h="1026160">
                  <a:moveTo>
                    <a:pt x="2487168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1450848" y="737616"/>
                  </a:lnTo>
                  <a:lnTo>
                    <a:pt x="2038311" y="1025880"/>
                  </a:lnTo>
                  <a:lnTo>
                    <a:pt x="2072639" y="737616"/>
                  </a:lnTo>
                  <a:lnTo>
                    <a:pt x="2487168" y="737616"/>
                  </a:lnTo>
                  <a:lnTo>
                    <a:pt x="2487168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4704" y="2176272"/>
              <a:ext cx="2487295" cy="1026160"/>
            </a:xfrm>
            <a:custGeom>
              <a:avLst/>
              <a:gdLst/>
              <a:ahLst/>
              <a:cxnLst/>
              <a:rect l="l" t="t" r="r" b="b"/>
              <a:pathLst>
                <a:path w="2487295" h="1026160">
                  <a:moveTo>
                    <a:pt x="0" y="0"/>
                  </a:moveTo>
                  <a:lnTo>
                    <a:pt x="1450848" y="0"/>
                  </a:lnTo>
                  <a:lnTo>
                    <a:pt x="2072639" y="0"/>
                  </a:lnTo>
                  <a:lnTo>
                    <a:pt x="2487168" y="0"/>
                  </a:lnTo>
                  <a:lnTo>
                    <a:pt x="2487168" y="430276"/>
                  </a:lnTo>
                  <a:lnTo>
                    <a:pt x="2487168" y="614680"/>
                  </a:lnTo>
                  <a:lnTo>
                    <a:pt x="2487168" y="737616"/>
                  </a:lnTo>
                  <a:lnTo>
                    <a:pt x="2072639" y="737616"/>
                  </a:lnTo>
                  <a:lnTo>
                    <a:pt x="2038311" y="1025880"/>
                  </a:lnTo>
                  <a:lnTo>
                    <a:pt x="1450848" y="737616"/>
                  </a:lnTo>
                  <a:lnTo>
                    <a:pt x="0" y="737616"/>
                  </a:lnTo>
                  <a:lnTo>
                    <a:pt x="0" y="614680"/>
                  </a:lnTo>
                  <a:lnTo>
                    <a:pt x="0" y="43027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595288" y="2283537"/>
            <a:ext cx="20796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00" marR="5080" indent="-305435">
              <a:lnSpc>
                <a:spcPct val="100000"/>
              </a:lnSpc>
              <a:spcBef>
                <a:spcPts val="105"/>
              </a:spcBef>
            </a:pP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pub</a:t>
            </a:r>
            <a:r>
              <a:rPr sz="1600" b="1" spc="-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3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P  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144000" y="2179320"/>
            <a:ext cx="1527175" cy="1140460"/>
            <a:chOff x="9144000" y="2179320"/>
            <a:chExt cx="1527175" cy="114046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4000" y="2179320"/>
              <a:ext cx="1527047" cy="11399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235274" y="2264664"/>
              <a:ext cx="1344930" cy="967740"/>
            </a:xfrm>
            <a:custGeom>
              <a:avLst/>
              <a:gdLst/>
              <a:ahLst/>
              <a:cxnLst/>
              <a:rect l="l" t="t" r="r" b="b"/>
              <a:pathLst>
                <a:path w="1344929" h="967739">
                  <a:moveTo>
                    <a:pt x="1344333" y="0"/>
                  </a:moveTo>
                  <a:lnTo>
                    <a:pt x="183045" y="0"/>
                  </a:lnTo>
                  <a:lnTo>
                    <a:pt x="183045" y="624840"/>
                  </a:lnTo>
                  <a:lnTo>
                    <a:pt x="376593" y="624840"/>
                  </a:lnTo>
                  <a:lnTo>
                    <a:pt x="0" y="967486"/>
                  </a:lnTo>
                  <a:lnTo>
                    <a:pt x="666915" y="624840"/>
                  </a:lnTo>
                  <a:lnTo>
                    <a:pt x="1344333" y="624840"/>
                  </a:lnTo>
                  <a:lnTo>
                    <a:pt x="1344333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35273" y="2264664"/>
              <a:ext cx="1344930" cy="967740"/>
            </a:xfrm>
            <a:custGeom>
              <a:avLst/>
              <a:gdLst/>
              <a:ahLst/>
              <a:cxnLst/>
              <a:rect l="l" t="t" r="r" b="b"/>
              <a:pathLst>
                <a:path w="1344929" h="967739">
                  <a:moveTo>
                    <a:pt x="183045" y="0"/>
                  </a:moveTo>
                  <a:lnTo>
                    <a:pt x="376593" y="0"/>
                  </a:lnTo>
                  <a:lnTo>
                    <a:pt x="666915" y="0"/>
                  </a:lnTo>
                  <a:lnTo>
                    <a:pt x="1344333" y="0"/>
                  </a:lnTo>
                  <a:lnTo>
                    <a:pt x="1344333" y="364490"/>
                  </a:lnTo>
                  <a:lnTo>
                    <a:pt x="1344333" y="520700"/>
                  </a:lnTo>
                  <a:lnTo>
                    <a:pt x="1344333" y="624840"/>
                  </a:lnTo>
                  <a:lnTo>
                    <a:pt x="666915" y="624840"/>
                  </a:lnTo>
                  <a:lnTo>
                    <a:pt x="0" y="967486"/>
                  </a:lnTo>
                  <a:lnTo>
                    <a:pt x="376593" y="624840"/>
                  </a:lnTo>
                  <a:lnTo>
                    <a:pt x="183045" y="624840"/>
                  </a:lnTo>
                  <a:lnTo>
                    <a:pt x="183045" y="520700"/>
                  </a:lnTo>
                  <a:lnTo>
                    <a:pt x="183045" y="364490"/>
                  </a:lnTo>
                  <a:lnTo>
                    <a:pt x="183045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663778" y="2315189"/>
            <a:ext cx="6680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860" marR="5080" indent="-137795">
              <a:lnSpc>
                <a:spcPct val="100000"/>
              </a:lnSpc>
              <a:spcBef>
                <a:spcPts val="105"/>
              </a:spcBef>
            </a:pP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port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407</a:t>
            </a:fld>
            <a:endParaRPr spc="-60"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92095"/>
            <a:ext cx="12189460" cy="4566285"/>
            <a:chOff x="0" y="2292095"/>
            <a:chExt cx="12189460" cy="4566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976" y="2322576"/>
              <a:ext cx="5559551" cy="42031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096" y="2520695"/>
              <a:ext cx="4968239" cy="36118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2292095"/>
              <a:ext cx="2292095" cy="14691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01127" y="2380488"/>
              <a:ext cx="2096770" cy="1291590"/>
            </a:xfrm>
            <a:custGeom>
              <a:avLst/>
              <a:gdLst/>
              <a:ahLst/>
              <a:cxnLst/>
              <a:rect l="l" t="t" r="r" b="b"/>
              <a:pathLst>
                <a:path w="2096770" h="1291589">
                  <a:moveTo>
                    <a:pt x="2096312" y="0"/>
                  </a:moveTo>
                  <a:lnTo>
                    <a:pt x="935024" y="0"/>
                  </a:lnTo>
                  <a:lnTo>
                    <a:pt x="935024" y="624840"/>
                  </a:lnTo>
                  <a:lnTo>
                    <a:pt x="1128572" y="624840"/>
                  </a:lnTo>
                  <a:lnTo>
                    <a:pt x="0" y="1291005"/>
                  </a:lnTo>
                  <a:lnTo>
                    <a:pt x="1418894" y="624840"/>
                  </a:lnTo>
                  <a:lnTo>
                    <a:pt x="2096312" y="624840"/>
                  </a:lnTo>
                  <a:lnTo>
                    <a:pt x="2096312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01127" y="2380488"/>
              <a:ext cx="2096770" cy="1291590"/>
            </a:xfrm>
            <a:custGeom>
              <a:avLst/>
              <a:gdLst/>
              <a:ahLst/>
              <a:cxnLst/>
              <a:rect l="l" t="t" r="r" b="b"/>
              <a:pathLst>
                <a:path w="2096770" h="1291589">
                  <a:moveTo>
                    <a:pt x="935024" y="0"/>
                  </a:moveTo>
                  <a:lnTo>
                    <a:pt x="1128572" y="0"/>
                  </a:lnTo>
                  <a:lnTo>
                    <a:pt x="1418894" y="0"/>
                  </a:lnTo>
                  <a:lnTo>
                    <a:pt x="2096312" y="0"/>
                  </a:lnTo>
                  <a:lnTo>
                    <a:pt x="2096312" y="364490"/>
                  </a:lnTo>
                  <a:lnTo>
                    <a:pt x="2096312" y="520700"/>
                  </a:lnTo>
                  <a:lnTo>
                    <a:pt x="2096312" y="624840"/>
                  </a:lnTo>
                  <a:lnTo>
                    <a:pt x="1418894" y="624840"/>
                  </a:lnTo>
                  <a:lnTo>
                    <a:pt x="0" y="1291005"/>
                  </a:lnTo>
                  <a:lnTo>
                    <a:pt x="1128572" y="624840"/>
                  </a:lnTo>
                  <a:lnTo>
                    <a:pt x="935024" y="624840"/>
                  </a:lnTo>
                  <a:lnTo>
                    <a:pt x="935024" y="520700"/>
                  </a:lnTo>
                  <a:lnTo>
                    <a:pt x="935024" y="364490"/>
                  </a:lnTo>
                  <a:lnTo>
                    <a:pt x="935024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8779" y="1097547"/>
            <a:ext cx="10443210" cy="901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75" dirty="0">
                <a:latin typeface="Tahoma"/>
                <a:cs typeface="Tahoma"/>
              </a:rPr>
              <a:t>Test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access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through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Apache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web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server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(in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docker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container)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using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URL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200" spc="-95" dirty="0">
                <a:latin typeface="Tahoma"/>
                <a:cs typeface="Tahoma"/>
              </a:rPr>
              <a:t>For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example: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u="heavy" spc="-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http://localhost:8080/content/wknd/us/en.html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408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5256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25" dirty="0">
                <a:solidFill>
                  <a:srgbClr val="FF0000"/>
                </a:solidFill>
              </a:rPr>
              <a:t>T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ch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80" dirty="0">
                <a:solidFill>
                  <a:srgbClr val="FF0000"/>
                </a:solidFill>
              </a:rPr>
              <a:t>i</a:t>
            </a:r>
            <a:r>
              <a:rPr sz="2800" spc="-305" dirty="0">
                <a:solidFill>
                  <a:srgbClr val="FF0000"/>
                </a:solidFill>
              </a:rPr>
              <a:t>g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35" dirty="0">
                <a:solidFill>
                  <a:srgbClr val="FF0000"/>
                </a:solidFill>
              </a:rPr>
              <a:t>r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190" dirty="0">
                <a:solidFill>
                  <a:srgbClr val="FF0000"/>
                </a:solidFill>
              </a:rPr>
              <a:t>t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9040112" y="2551409"/>
            <a:ext cx="7499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2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1097547"/>
            <a:ext cx="1096962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docker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CLI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gain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better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insight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into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cache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of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troubleshoot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verify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370917"/>
            <a:ext cx="62471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k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56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3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114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ep</a:t>
            </a:r>
            <a:r>
              <a:rPr sz="2800" b="1" spc="-1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5423" y="2197607"/>
            <a:ext cx="10933430" cy="3828415"/>
            <a:chOff x="725423" y="2197607"/>
            <a:chExt cx="10933430" cy="3828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423" y="2197607"/>
              <a:ext cx="10933163" cy="22128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43" y="2395727"/>
              <a:ext cx="10341863" cy="16215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7312" y="4264151"/>
              <a:ext cx="6894575" cy="17617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5431" y="4462272"/>
              <a:ext cx="6303251" cy="11704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409</a:t>
            </a:fld>
            <a:endParaRPr spc="-60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5655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nab</a:t>
            </a:r>
            <a:r>
              <a:rPr sz="2800" b="1" spc="-12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he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01914" y="1184148"/>
            <a:ext cx="8773795" cy="5032375"/>
            <a:chOff x="1501914" y="1184148"/>
            <a:chExt cx="8773795" cy="50323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914" y="1184148"/>
              <a:ext cx="8773655" cy="5032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6212" y="1378457"/>
              <a:ext cx="8186927" cy="44455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6593" y="2492121"/>
              <a:ext cx="8187055" cy="1046480"/>
            </a:xfrm>
            <a:custGeom>
              <a:avLst/>
              <a:gdLst/>
              <a:ahLst/>
              <a:cxnLst/>
              <a:rect l="l" t="t" r="r" b="b"/>
              <a:pathLst>
                <a:path w="8187055" h="1046479">
                  <a:moveTo>
                    <a:pt x="0" y="0"/>
                  </a:moveTo>
                  <a:lnTo>
                    <a:pt x="8186928" y="0"/>
                  </a:lnTo>
                  <a:lnTo>
                    <a:pt x="8186928" y="1046226"/>
                  </a:lnTo>
                  <a:lnTo>
                    <a:pt x="0" y="104622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41</a:t>
            </a:fld>
            <a:endParaRPr spc="-40" dirty="0"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34532"/>
            <a:ext cx="3612515" cy="932180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latin typeface="Courier New"/>
                <a:cs typeface="Courier New"/>
              </a:rPr>
              <a:t>/etc/httpd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3363788"/>
            <a:ext cx="2713990" cy="932180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200" spc="-85" dirty="0">
                <a:latin typeface="Tahoma"/>
                <a:cs typeface="Tahoma"/>
              </a:rPr>
              <a:t>D</a:t>
            </a:r>
            <a:r>
              <a:rPr sz="220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latin typeface="Courier New"/>
                <a:cs typeface="Courier New"/>
              </a:rPr>
              <a:t>/mnt/v</a:t>
            </a:r>
            <a:r>
              <a:rPr sz="1800" spc="-30" dirty="0">
                <a:latin typeface="Courier New"/>
                <a:cs typeface="Courier New"/>
              </a:rPr>
              <a:t>a</a:t>
            </a:r>
            <a:r>
              <a:rPr sz="1800" spc="-5" dirty="0">
                <a:latin typeface="Courier New"/>
                <a:cs typeface="Courier New"/>
              </a:rPr>
              <a:t>r/ww</a:t>
            </a:r>
            <a:r>
              <a:rPr sz="1800" spc="-30" dirty="0">
                <a:latin typeface="Courier New"/>
                <a:cs typeface="Courier New"/>
              </a:rPr>
              <a:t>w</a:t>
            </a:r>
            <a:r>
              <a:rPr sz="1800" spc="-5" dirty="0">
                <a:latin typeface="Courier New"/>
                <a:cs typeface="Courier New"/>
              </a:rPr>
              <a:t>/ht</a:t>
            </a:r>
            <a:r>
              <a:rPr sz="1800" spc="-30" dirty="0">
                <a:latin typeface="Courier New"/>
                <a:cs typeface="Courier New"/>
              </a:rPr>
              <a:t>m</a:t>
            </a:r>
            <a:r>
              <a:rPr sz="1800" spc="-5" dirty="0">
                <a:latin typeface="Courier New"/>
                <a:cs typeface="Courier New"/>
              </a:rPr>
              <a:t>l/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2471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0" dirty="0">
                <a:solidFill>
                  <a:srgbClr val="FF0000"/>
                </a:solidFill>
              </a:rPr>
              <a:t>U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54" dirty="0">
                <a:solidFill>
                  <a:srgbClr val="FF0000"/>
                </a:solidFill>
              </a:rPr>
              <a:t>k</a:t>
            </a:r>
            <a:r>
              <a:rPr sz="2800" spc="-210" dirty="0">
                <a:solidFill>
                  <a:srgbClr val="FF0000"/>
                </a:solidFill>
              </a:rPr>
              <a:t>er</a:t>
            </a:r>
            <a:r>
              <a:rPr sz="2800" spc="-235" dirty="0">
                <a:solidFill>
                  <a:srgbClr val="FF0000"/>
                </a:solidFill>
              </a:rPr>
              <a:t> </a:t>
            </a:r>
            <a:r>
              <a:rPr sz="2800" spc="-310" dirty="0">
                <a:solidFill>
                  <a:srgbClr val="FF0000"/>
                </a:solidFill>
              </a:rPr>
              <a:t>C</a:t>
            </a:r>
            <a:r>
              <a:rPr sz="2800" spc="-190" dirty="0">
                <a:solidFill>
                  <a:srgbClr val="FF0000"/>
                </a:solidFill>
              </a:rPr>
              <a:t>L</a:t>
            </a:r>
            <a:r>
              <a:rPr sz="2800" spc="-560" dirty="0">
                <a:solidFill>
                  <a:srgbClr val="FF0000"/>
                </a:solidFill>
              </a:rPr>
              <a:t>I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o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V</a:t>
            </a:r>
            <a:r>
              <a:rPr sz="2800" spc="-245" dirty="0">
                <a:solidFill>
                  <a:srgbClr val="FF0000"/>
                </a:solidFill>
              </a:rPr>
              <a:t>e</a:t>
            </a:r>
            <a:r>
              <a:rPr sz="2800" spc="-170" dirty="0">
                <a:solidFill>
                  <a:srgbClr val="FF0000"/>
                </a:solidFill>
              </a:rPr>
              <a:t>r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114" dirty="0">
                <a:solidFill>
                  <a:srgbClr val="FF0000"/>
                </a:solidFill>
              </a:rPr>
              <a:t>f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r>
              <a:rPr sz="2800" spc="-150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04" dirty="0">
                <a:solidFill>
                  <a:srgbClr val="FF0000"/>
                </a:solidFill>
              </a:rPr>
              <a:t>ep</a:t>
            </a:r>
            <a:r>
              <a:rPr sz="2800" spc="-110" dirty="0">
                <a:solidFill>
                  <a:srgbClr val="FF0000"/>
                </a:solidFill>
              </a:rPr>
              <a:t>l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y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endParaRPr sz="2800"/>
          </a:p>
        </p:txBody>
      </p:sp>
      <p:grpSp>
        <p:nvGrpSpPr>
          <p:cNvPr id="5" name="object 5"/>
          <p:cNvGrpSpPr/>
          <p:nvPr/>
        </p:nvGrpSpPr>
        <p:grpSpPr>
          <a:xfrm>
            <a:off x="1304544" y="4425696"/>
            <a:ext cx="8689975" cy="1762125"/>
            <a:chOff x="1304544" y="4425696"/>
            <a:chExt cx="8689975" cy="1762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44" y="4425696"/>
              <a:ext cx="8689847" cy="17617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2663" y="4623816"/>
              <a:ext cx="8098535" cy="117043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304544" y="1950720"/>
            <a:ext cx="6898005" cy="1762125"/>
            <a:chOff x="1304544" y="1950720"/>
            <a:chExt cx="6898005" cy="17621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544" y="1950720"/>
              <a:ext cx="6897623" cy="1761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2663" y="2148840"/>
              <a:ext cx="6306311" cy="117043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410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50380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>
                <a:solidFill>
                  <a:srgbClr val="FF0000"/>
                </a:solidFill>
              </a:rPr>
              <a:t>Ch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k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29" dirty="0">
                <a:solidFill>
                  <a:srgbClr val="FF0000"/>
                </a:solidFill>
              </a:rPr>
              <a:t>t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95" dirty="0">
                <a:solidFill>
                  <a:srgbClr val="FF0000"/>
                </a:solidFill>
              </a:rPr>
              <a:t>l</a:t>
            </a:r>
            <a:r>
              <a:rPr sz="2800" spc="-160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y</a:t>
            </a:r>
            <a:r>
              <a:rPr sz="2800" spc="-275" dirty="0">
                <a:solidFill>
                  <a:srgbClr val="FF0000"/>
                </a:solidFill>
              </a:rPr>
              <a:t>m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 </a:t>
            </a:r>
            <a:r>
              <a:rPr sz="2800" spc="-120" dirty="0">
                <a:solidFill>
                  <a:srgbClr val="FF0000"/>
                </a:solidFill>
              </a:rPr>
              <a:t>i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50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54" dirty="0">
                <a:solidFill>
                  <a:srgbClr val="FF0000"/>
                </a:solidFill>
              </a:rPr>
              <a:t>k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8779" y="1097547"/>
            <a:ext cx="5285740" cy="4577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63600">
              <a:lnSpc>
                <a:spcPct val="100000"/>
              </a:lnSpc>
              <a:spcBef>
                <a:spcPts val="105"/>
              </a:spcBef>
            </a:pP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k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L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300" dirty="0">
                <a:latin typeface="Tahoma"/>
                <a:cs typeface="Tahoma"/>
              </a:rPr>
              <a:t>:  </a:t>
            </a:r>
            <a:r>
              <a:rPr sz="2200" spc="-38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mi</a:t>
            </a:r>
            <a:r>
              <a:rPr sz="2200" spc="-90" dirty="0">
                <a:latin typeface="Tahoma"/>
                <a:cs typeface="Tahoma"/>
              </a:rPr>
              <a:t>na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cc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/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0" dirty="0">
                <a:latin typeface="Tahoma"/>
                <a:cs typeface="Tahoma"/>
              </a:rPr>
              <a:t>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140" dirty="0">
                <a:latin typeface="Tahoma"/>
                <a:cs typeface="Tahoma"/>
              </a:rPr>
              <a:t>V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40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latin typeface="Courier New"/>
                <a:cs typeface="Courier New"/>
              </a:rPr>
              <a:t>/etc/httpd</a:t>
            </a:r>
            <a:endParaRPr sz="1800">
              <a:latin typeface="Courier New"/>
              <a:cs typeface="Courier New"/>
            </a:endParaRPr>
          </a:p>
          <a:p>
            <a:pPr marL="929640" indent="-344805">
              <a:lnSpc>
                <a:spcPct val="100000"/>
              </a:lnSpc>
              <a:spcBef>
                <a:spcPts val="819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85" dirty="0">
                <a:latin typeface="Tahoma"/>
                <a:cs typeface="Tahoma"/>
              </a:rPr>
              <a:t>httpd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dispatcher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configuration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files</a:t>
            </a:r>
            <a:endParaRPr sz="2200">
              <a:latin typeface="Tahoma"/>
              <a:cs typeface="Tahoma"/>
            </a:endParaRPr>
          </a:p>
          <a:p>
            <a:pPr marL="929640" indent="-344805">
              <a:lnSpc>
                <a:spcPct val="100000"/>
              </a:lnSpc>
              <a:spcBef>
                <a:spcPts val="1395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100" dirty="0">
                <a:latin typeface="Tahoma"/>
                <a:cs typeface="Tahoma"/>
              </a:rPr>
              <a:t>Logs</a:t>
            </a:r>
            <a:endParaRPr sz="2200">
              <a:latin typeface="Tahoma"/>
              <a:cs typeface="Tahoma"/>
            </a:endParaRPr>
          </a:p>
          <a:p>
            <a:pPr marL="929640" indent="-344805">
              <a:lnSpc>
                <a:spcPct val="100000"/>
              </a:lnSpc>
              <a:spcBef>
                <a:spcPts val="1365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100" dirty="0">
                <a:latin typeface="Tahoma"/>
                <a:cs typeface="Tahoma"/>
              </a:rPr>
              <a:t>immutable.files.txt</a:t>
            </a:r>
            <a:endParaRPr sz="22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745"/>
              </a:spcBef>
            </a:pPr>
            <a:r>
              <a:rPr sz="1800" spc="-5" dirty="0">
                <a:latin typeface="Courier New"/>
                <a:cs typeface="Courier New"/>
              </a:rPr>
              <a:t>/mnt/var/www/html/</a:t>
            </a:r>
            <a:endParaRPr sz="1800">
              <a:latin typeface="Courier New"/>
              <a:cs typeface="Courier New"/>
            </a:endParaRPr>
          </a:p>
          <a:p>
            <a:pPr marL="929640" indent="-344805">
              <a:lnSpc>
                <a:spcPct val="100000"/>
              </a:lnSpc>
              <a:spcBef>
                <a:spcPts val="825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200" spc="-85" dirty="0">
                <a:latin typeface="Tahoma"/>
                <a:cs typeface="Tahoma"/>
              </a:rPr>
              <a:t>D</a:t>
            </a:r>
            <a:r>
              <a:rPr sz="220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06952" y="1792223"/>
            <a:ext cx="8382000" cy="4971415"/>
            <a:chOff x="3806952" y="1792223"/>
            <a:chExt cx="8382000" cy="4971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952" y="5001767"/>
              <a:ext cx="8381999" cy="17617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5071" y="5199888"/>
              <a:ext cx="8095487" cy="1170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7992" y="1792223"/>
              <a:ext cx="7680959" cy="1752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6111" y="1990344"/>
              <a:ext cx="7394447" cy="11612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9176" y="3499103"/>
              <a:ext cx="6589776" cy="17647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7296" y="3697236"/>
              <a:ext cx="6303263" cy="117346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411</a:t>
            </a:fld>
            <a:endParaRPr spc="-60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20796" y="3952239"/>
            <a:ext cx="4251325" cy="1783080"/>
            <a:chOff x="3320796" y="3952239"/>
            <a:chExt cx="4251325" cy="178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091" y="3952239"/>
              <a:ext cx="3152647" cy="17825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20796" y="4878323"/>
              <a:ext cx="2059305" cy="0"/>
            </a:xfrm>
            <a:custGeom>
              <a:avLst/>
              <a:gdLst/>
              <a:ahLst/>
              <a:cxnLst/>
              <a:rect l="l" t="t" r="r" b="b"/>
              <a:pathLst>
                <a:path w="2059304">
                  <a:moveTo>
                    <a:pt x="0" y="0"/>
                  </a:moveTo>
                  <a:lnTo>
                    <a:pt x="2058847" y="0"/>
                  </a:lnTo>
                </a:path>
              </a:pathLst>
            </a:custGeom>
            <a:ln w="82550">
              <a:solidFill>
                <a:srgbClr val="6D6D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8366" y="4754488"/>
              <a:ext cx="248285" cy="247650"/>
            </a:xfrm>
            <a:custGeom>
              <a:avLst/>
              <a:gdLst/>
              <a:ahLst/>
              <a:cxnLst/>
              <a:rect l="l" t="t" r="r" b="b"/>
              <a:pathLst>
                <a:path w="248285" h="247650">
                  <a:moveTo>
                    <a:pt x="12" y="0"/>
                  </a:moveTo>
                  <a:lnTo>
                    <a:pt x="0" y="247650"/>
                  </a:lnTo>
                  <a:lnTo>
                    <a:pt x="247662" y="1238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04415" y="1849628"/>
            <a:ext cx="2978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95" dirty="0">
                <a:solidFill>
                  <a:srgbClr val="FF0000"/>
                </a:solidFill>
                <a:latin typeface="Tahoma"/>
                <a:cs typeface="Tahoma"/>
              </a:rPr>
              <a:t>Demonstration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60" dirty="0"/>
              <a:t>412</a:t>
            </a:fld>
            <a:endParaRPr spc="-60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14093" y="2535300"/>
            <a:ext cx="35591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3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16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20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04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200" b="1" spc="-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22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200" b="1" spc="-1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200" b="1" spc="-17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200" b="1" spc="-2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200" b="1" spc="-1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200" b="1" spc="-15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200" b="1" spc="-2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200" b="1" spc="-15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200" b="1" spc="-114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200" b="1" spc="-26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200" b="1" spc="-204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200" b="1" spc="-1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200" b="1" spc="-145" dirty="0">
                <a:solidFill>
                  <a:srgbClr val="FF0000"/>
                </a:solidFill>
                <a:latin typeface="Tahoma"/>
                <a:cs typeface="Tahoma"/>
              </a:rPr>
              <a:t>ti</a:t>
            </a:r>
            <a:r>
              <a:rPr sz="2200" b="1" spc="-1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200" b="1" spc="-1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66217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250" dirty="0">
                <a:solidFill>
                  <a:srgbClr val="FF0000"/>
                </a:solidFill>
              </a:rPr>
              <a:t>t</a:t>
            </a:r>
            <a:r>
              <a:rPr sz="2800" spc="-18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F</a:t>
            </a:r>
            <a:r>
              <a:rPr sz="2800" spc="-185" dirty="0">
                <a:solidFill>
                  <a:srgbClr val="FF0000"/>
                </a:solidFill>
              </a:rPr>
              <a:t>r</a:t>
            </a:r>
            <a:r>
              <a:rPr sz="2800" spc="-200" dirty="0">
                <a:solidFill>
                  <a:srgbClr val="FF0000"/>
                </a:solidFill>
              </a:rPr>
              <a:t>e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35" dirty="0">
                <a:solidFill>
                  <a:srgbClr val="FF0000"/>
                </a:solidFill>
              </a:rPr>
              <a:t>h</a:t>
            </a:r>
            <a:r>
              <a:rPr sz="2800" spc="-245" dirty="0">
                <a:solidFill>
                  <a:srgbClr val="FF0000"/>
                </a:solidFill>
              </a:rPr>
              <a:t>n</a:t>
            </a:r>
            <a:r>
              <a:rPr sz="2800" spc="-195" dirty="0">
                <a:solidFill>
                  <a:srgbClr val="FF0000"/>
                </a:solidFill>
              </a:rPr>
              <a:t>e</a:t>
            </a:r>
            <a:r>
              <a:rPr sz="2800" spc="-245" dirty="0">
                <a:solidFill>
                  <a:srgbClr val="FF0000"/>
                </a:solidFill>
              </a:rPr>
              <a:t>s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</a:t>
            </a:r>
            <a:r>
              <a:rPr sz="2800" spc="-235" dirty="0">
                <a:solidFill>
                  <a:srgbClr val="FF0000"/>
                </a:solidFill>
              </a:rPr>
              <a:t>d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V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35" dirty="0">
                <a:solidFill>
                  <a:srgbClr val="FF0000"/>
                </a:solidFill>
              </a:rPr>
              <a:t>r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110" dirty="0">
                <a:solidFill>
                  <a:srgbClr val="FF0000"/>
                </a:solidFill>
              </a:rPr>
              <a:t>i</a:t>
            </a:r>
            <a:r>
              <a:rPr sz="2800" spc="-195" dirty="0">
                <a:solidFill>
                  <a:srgbClr val="FF0000"/>
                </a:solidFill>
              </a:rPr>
              <a:t>o</a:t>
            </a:r>
            <a:r>
              <a:rPr sz="2800" spc="-22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335" dirty="0">
                <a:solidFill>
                  <a:srgbClr val="FF0000"/>
                </a:solidFill>
              </a:rPr>
              <a:t>C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215" dirty="0">
                <a:solidFill>
                  <a:srgbClr val="FF0000"/>
                </a:solidFill>
              </a:rPr>
              <a:t>n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70" dirty="0">
                <a:solidFill>
                  <a:srgbClr val="FF0000"/>
                </a:solidFill>
              </a:rPr>
              <a:t>s</a:t>
            </a:r>
            <a:r>
              <a:rPr sz="2800" spc="-254" dirty="0">
                <a:solidFill>
                  <a:srgbClr val="FF0000"/>
                </a:solidFill>
              </a:rPr>
              <a:t>t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235" dirty="0">
                <a:solidFill>
                  <a:srgbClr val="FF0000"/>
                </a:solidFill>
              </a:rPr>
              <a:t>n</a:t>
            </a:r>
            <a:r>
              <a:rPr sz="2800" spc="-18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y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247132" y="5234551"/>
            <a:ext cx="1214120" cy="171450"/>
            <a:chOff x="5247132" y="5234551"/>
            <a:chExt cx="1214120" cy="171450"/>
          </a:xfrm>
        </p:grpSpPr>
        <p:sp>
          <p:nvSpPr>
            <p:cNvPr id="4" name="object 4"/>
            <p:cNvSpPr/>
            <p:nvPr/>
          </p:nvSpPr>
          <p:spPr>
            <a:xfrm>
              <a:off x="5247132" y="5320284"/>
              <a:ext cx="1071245" cy="0"/>
            </a:xfrm>
            <a:custGeom>
              <a:avLst/>
              <a:gdLst/>
              <a:ahLst/>
              <a:cxnLst/>
              <a:rect l="l" t="t" r="r" b="b"/>
              <a:pathLst>
                <a:path w="1071245">
                  <a:moveTo>
                    <a:pt x="0" y="0"/>
                  </a:moveTo>
                  <a:lnTo>
                    <a:pt x="1071029" y="0"/>
                  </a:lnTo>
                </a:path>
              </a:pathLst>
            </a:custGeom>
            <a:ln w="57150">
              <a:solidFill>
                <a:srgbClr val="369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89575" y="5234551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69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072764" y="5405239"/>
            <a:ext cx="2059939" cy="739140"/>
            <a:chOff x="3072764" y="5405239"/>
            <a:chExt cx="2059939" cy="739140"/>
          </a:xfrm>
        </p:grpSpPr>
        <p:sp>
          <p:nvSpPr>
            <p:cNvPr id="7" name="object 7"/>
            <p:cNvSpPr/>
            <p:nvPr/>
          </p:nvSpPr>
          <p:spPr>
            <a:xfrm>
              <a:off x="4199249" y="5604222"/>
              <a:ext cx="911860" cy="518795"/>
            </a:xfrm>
            <a:custGeom>
              <a:avLst/>
              <a:gdLst/>
              <a:ahLst/>
              <a:cxnLst/>
              <a:rect l="l" t="t" r="r" b="b"/>
              <a:pathLst>
                <a:path w="911860" h="518795">
                  <a:moveTo>
                    <a:pt x="209937" y="195545"/>
                  </a:moveTo>
                  <a:lnTo>
                    <a:pt x="188314" y="195545"/>
                  </a:lnTo>
                  <a:lnTo>
                    <a:pt x="188314" y="193384"/>
                  </a:lnTo>
                  <a:lnTo>
                    <a:pt x="195920" y="140513"/>
                  </a:lnTo>
                  <a:lnTo>
                    <a:pt x="217147" y="92523"/>
                  </a:lnTo>
                  <a:lnTo>
                    <a:pt x="250437" y="51948"/>
                  </a:lnTo>
                  <a:lnTo>
                    <a:pt x="294234" y="21325"/>
                  </a:lnTo>
                  <a:lnTo>
                    <a:pt x="336270" y="5607"/>
                  </a:lnTo>
                  <a:lnTo>
                    <a:pt x="379375" y="0"/>
                  </a:lnTo>
                  <a:lnTo>
                    <a:pt x="421977" y="3994"/>
                  </a:lnTo>
                  <a:lnTo>
                    <a:pt x="462505" y="17085"/>
                  </a:lnTo>
                  <a:lnTo>
                    <a:pt x="470344" y="21693"/>
                  </a:lnTo>
                  <a:lnTo>
                    <a:pt x="383872" y="21693"/>
                  </a:lnTo>
                  <a:lnTo>
                    <a:pt x="337877" y="27582"/>
                  </a:lnTo>
                  <a:lnTo>
                    <a:pt x="296473" y="44744"/>
                  </a:lnTo>
                  <a:lnTo>
                    <a:pt x="261320" y="71542"/>
                  </a:lnTo>
                  <a:lnTo>
                    <a:pt x="234074" y="106339"/>
                  </a:lnTo>
                  <a:lnTo>
                    <a:pt x="216393" y="147499"/>
                  </a:lnTo>
                  <a:lnTo>
                    <a:pt x="209937" y="193384"/>
                  </a:lnTo>
                  <a:lnTo>
                    <a:pt x="209937" y="195545"/>
                  </a:lnTo>
                  <a:close/>
                </a:path>
                <a:path w="911860" h="518795">
                  <a:moveTo>
                    <a:pt x="545276" y="132430"/>
                  </a:moveTo>
                  <a:lnTo>
                    <a:pt x="509483" y="76875"/>
                  </a:lnTo>
                  <a:lnTo>
                    <a:pt x="473446" y="47338"/>
                  </a:lnTo>
                  <a:lnTo>
                    <a:pt x="430828" y="28484"/>
                  </a:lnTo>
                  <a:lnTo>
                    <a:pt x="383872" y="21693"/>
                  </a:lnTo>
                  <a:lnTo>
                    <a:pt x="470344" y="21693"/>
                  </a:lnTo>
                  <a:lnTo>
                    <a:pt x="499386" y="38763"/>
                  </a:lnTo>
                  <a:lnTo>
                    <a:pt x="531050" y="68521"/>
                  </a:lnTo>
                  <a:lnTo>
                    <a:pt x="555926" y="105853"/>
                  </a:lnTo>
                  <a:lnTo>
                    <a:pt x="661485" y="105853"/>
                  </a:lnTo>
                  <a:lnTo>
                    <a:pt x="669682" y="107989"/>
                  </a:lnTo>
                  <a:lnTo>
                    <a:pt x="688527" y="118072"/>
                  </a:lnTo>
                  <a:lnTo>
                    <a:pt x="607190" y="118072"/>
                  </a:lnTo>
                  <a:lnTo>
                    <a:pt x="563029" y="126261"/>
                  </a:lnTo>
                  <a:lnTo>
                    <a:pt x="545276" y="132430"/>
                  </a:lnTo>
                  <a:close/>
                </a:path>
                <a:path w="911860" h="518795">
                  <a:moveTo>
                    <a:pt x="661485" y="105853"/>
                  </a:moveTo>
                  <a:lnTo>
                    <a:pt x="555926" y="105853"/>
                  </a:lnTo>
                  <a:lnTo>
                    <a:pt x="594007" y="97505"/>
                  </a:lnTo>
                  <a:lnTo>
                    <a:pt x="632463" y="98291"/>
                  </a:lnTo>
                  <a:lnTo>
                    <a:pt x="661485" y="105853"/>
                  </a:lnTo>
                  <a:close/>
                </a:path>
                <a:path w="911860" h="518795">
                  <a:moveTo>
                    <a:pt x="848994" y="496838"/>
                  </a:moveTo>
                  <a:lnTo>
                    <a:pt x="781896" y="496838"/>
                  </a:lnTo>
                  <a:lnTo>
                    <a:pt x="823611" y="488325"/>
                  </a:lnTo>
                  <a:lnTo>
                    <a:pt x="857779" y="465437"/>
                  </a:lnTo>
                  <a:lnTo>
                    <a:pt x="881021" y="431522"/>
                  </a:lnTo>
                  <a:lnTo>
                    <a:pt x="889957" y="389925"/>
                  </a:lnTo>
                  <a:lnTo>
                    <a:pt x="882043" y="347569"/>
                  </a:lnTo>
                  <a:lnTo>
                    <a:pt x="859281" y="312739"/>
                  </a:lnTo>
                  <a:lnTo>
                    <a:pt x="825112" y="288980"/>
                  </a:lnTo>
                  <a:lnTo>
                    <a:pt x="782978" y="279835"/>
                  </a:lnTo>
                  <a:lnTo>
                    <a:pt x="750543" y="279835"/>
                  </a:lnTo>
                  <a:lnTo>
                    <a:pt x="750543" y="258228"/>
                  </a:lnTo>
                  <a:lnTo>
                    <a:pt x="742348" y="211070"/>
                  </a:lnTo>
                  <a:lnTo>
                    <a:pt x="720689" y="171752"/>
                  </a:lnTo>
                  <a:lnTo>
                    <a:pt x="688974" y="142215"/>
                  </a:lnTo>
                  <a:lnTo>
                    <a:pt x="650156" y="123856"/>
                  </a:lnTo>
                  <a:lnTo>
                    <a:pt x="607190" y="118072"/>
                  </a:lnTo>
                  <a:lnTo>
                    <a:pt x="688527" y="118072"/>
                  </a:lnTo>
                  <a:lnTo>
                    <a:pt x="732676" y="152445"/>
                  </a:lnTo>
                  <a:lnTo>
                    <a:pt x="754068" y="184072"/>
                  </a:lnTo>
                  <a:lnTo>
                    <a:pt x="767480" y="219815"/>
                  </a:lnTo>
                  <a:lnTo>
                    <a:pt x="772166" y="258228"/>
                  </a:lnTo>
                  <a:lnTo>
                    <a:pt x="782978" y="258228"/>
                  </a:lnTo>
                  <a:lnTo>
                    <a:pt x="833023" y="268850"/>
                  </a:lnTo>
                  <a:lnTo>
                    <a:pt x="873836" y="296705"/>
                  </a:lnTo>
                  <a:lnTo>
                    <a:pt x="901373" y="337719"/>
                  </a:lnTo>
                  <a:lnTo>
                    <a:pt x="911591" y="387818"/>
                  </a:lnTo>
                  <a:lnTo>
                    <a:pt x="901557" y="438503"/>
                  </a:lnTo>
                  <a:lnTo>
                    <a:pt x="873814" y="479972"/>
                  </a:lnTo>
                  <a:lnTo>
                    <a:pt x="848994" y="496838"/>
                  </a:lnTo>
                  <a:close/>
                </a:path>
                <a:path w="911860" h="518795">
                  <a:moveTo>
                    <a:pt x="781896" y="518445"/>
                  </a:moveTo>
                  <a:lnTo>
                    <a:pt x="197623" y="518445"/>
                  </a:lnTo>
                  <a:lnTo>
                    <a:pt x="166101" y="517967"/>
                  </a:lnTo>
                  <a:lnTo>
                    <a:pt x="111435" y="509157"/>
                  </a:lnTo>
                  <a:lnTo>
                    <a:pt x="72454" y="490006"/>
                  </a:lnTo>
                  <a:lnTo>
                    <a:pt x="39775" y="461409"/>
                  </a:lnTo>
                  <a:lnTo>
                    <a:pt x="15319" y="424648"/>
                  </a:lnTo>
                  <a:lnTo>
                    <a:pt x="956" y="373433"/>
                  </a:lnTo>
                  <a:lnTo>
                    <a:pt x="0" y="355623"/>
                  </a:lnTo>
                  <a:lnTo>
                    <a:pt x="5855" y="312472"/>
                  </a:lnTo>
                  <a:lnTo>
                    <a:pt x="22280" y="273708"/>
                  </a:lnTo>
                  <a:lnTo>
                    <a:pt x="47723" y="240879"/>
                  </a:lnTo>
                  <a:lnTo>
                    <a:pt x="80634" y="215530"/>
                  </a:lnTo>
                  <a:lnTo>
                    <a:pt x="119463" y="199208"/>
                  </a:lnTo>
                  <a:lnTo>
                    <a:pt x="162658" y="193460"/>
                  </a:lnTo>
                  <a:lnTo>
                    <a:pt x="169101" y="193591"/>
                  </a:lnTo>
                  <a:lnTo>
                    <a:pt x="175531" y="193984"/>
                  </a:lnTo>
                  <a:lnTo>
                    <a:pt x="181938" y="194636"/>
                  </a:lnTo>
                  <a:lnTo>
                    <a:pt x="188314" y="195545"/>
                  </a:lnTo>
                  <a:lnTo>
                    <a:pt x="209937" y="195545"/>
                  </a:lnTo>
                  <a:lnTo>
                    <a:pt x="209937" y="215067"/>
                  </a:lnTo>
                  <a:lnTo>
                    <a:pt x="162658" y="215067"/>
                  </a:lnTo>
                  <a:lnTo>
                    <a:pt x="130179" y="219105"/>
                  </a:lnTo>
                  <a:lnTo>
                    <a:pt x="72685" y="247736"/>
                  </a:lnTo>
                  <a:lnTo>
                    <a:pt x="38425" y="289065"/>
                  </a:lnTo>
                  <a:lnTo>
                    <a:pt x="24199" y="328659"/>
                  </a:lnTo>
                  <a:lnTo>
                    <a:pt x="21687" y="349724"/>
                  </a:lnTo>
                  <a:lnTo>
                    <a:pt x="26930" y="394359"/>
                  </a:lnTo>
                  <a:lnTo>
                    <a:pt x="45192" y="433713"/>
                  </a:lnTo>
                  <a:lnTo>
                    <a:pt x="74261" y="465379"/>
                  </a:lnTo>
                  <a:lnTo>
                    <a:pt x="111927" y="486946"/>
                  </a:lnTo>
                  <a:lnTo>
                    <a:pt x="155977" y="496006"/>
                  </a:lnTo>
                  <a:lnTo>
                    <a:pt x="175243" y="496838"/>
                  </a:lnTo>
                  <a:lnTo>
                    <a:pt x="848994" y="496838"/>
                  </a:lnTo>
                  <a:lnTo>
                    <a:pt x="832537" y="508021"/>
                  </a:lnTo>
                  <a:lnTo>
                    <a:pt x="781896" y="518445"/>
                  </a:lnTo>
                  <a:close/>
                </a:path>
                <a:path w="911860" h="518795">
                  <a:moveTo>
                    <a:pt x="209937" y="220966"/>
                  </a:moveTo>
                  <a:lnTo>
                    <a:pt x="177492" y="215672"/>
                  </a:lnTo>
                  <a:lnTo>
                    <a:pt x="170075" y="215067"/>
                  </a:lnTo>
                  <a:lnTo>
                    <a:pt x="209937" y="215067"/>
                  </a:lnTo>
                  <a:lnTo>
                    <a:pt x="209937" y="220966"/>
                  </a:lnTo>
                  <a:close/>
                </a:path>
              </a:pathLst>
            </a:custGeom>
            <a:solidFill>
              <a:srgbClr val="8E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99249" y="5604222"/>
              <a:ext cx="911860" cy="518795"/>
            </a:xfrm>
            <a:custGeom>
              <a:avLst/>
              <a:gdLst/>
              <a:ahLst/>
              <a:cxnLst/>
              <a:rect l="l" t="t" r="r" b="b"/>
              <a:pathLst>
                <a:path w="911860" h="518795">
                  <a:moveTo>
                    <a:pt x="154798" y="517581"/>
                  </a:moveTo>
                  <a:lnTo>
                    <a:pt x="166101" y="517967"/>
                  </a:lnTo>
                  <a:lnTo>
                    <a:pt x="180309" y="518236"/>
                  </a:lnTo>
                  <a:lnTo>
                    <a:pt x="192468" y="518394"/>
                  </a:lnTo>
                  <a:lnTo>
                    <a:pt x="197623" y="518445"/>
                  </a:lnTo>
                  <a:lnTo>
                    <a:pt x="781896" y="518445"/>
                  </a:lnTo>
                  <a:lnTo>
                    <a:pt x="832537" y="508021"/>
                  </a:lnTo>
                  <a:lnTo>
                    <a:pt x="873814" y="479972"/>
                  </a:lnTo>
                  <a:lnTo>
                    <a:pt x="901557" y="438503"/>
                  </a:lnTo>
                  <a:lnTo>
                    <a:pt x="911591" y="387818"/>
                  </a:lnTo>
                  <a:lnTo>
                    <a:pt x="901373" y="337719"/>
                  </a:lnTo>
                  <a:lnTo>
                    <a:pt x="873836" y="296705"/>
                  </a:lnTo>
                  <a:lnTo>
                    <a:pt x="833023" y="268850"/>
                  </a:lnTo>
                  <a:lnTo>
                    <a:pt x="782978" y="258228"/>
                  </a:lnTo>
                  <a:lnTo>
                    <a:pt x="772166" y="258228"/>
                  </a:lnTo>
                  <a:lnTo>
                    <a:pt x="767480" y="219815"/>
                  </a:lnTo>
                  <a:lnTo>
                    <a:pt x="754068" y="184072"/>
                  </a:lnTo>
                  <a:lnTo>
                    <a:pt x="732676" y="152445"/>
                  </a:lnTo>
                  <a:lnTo>
                    <a:pt x="704054" y="126380"/>
                  </a:lnTo>
                  <a:lnTo>
                    <a:pt x="669682" y="107989"/>
                  </a:lnTo>
                  <a:lnTo>
                    <a:pt x="632463" y="98291"/>
                  </a:lnTo>
                  <a:lnTo>
                    <a:pt x="594007" y="97505"/>
                  </a:lnTo>
                  <a:lnTo>
                    <a:pt x="555926" y="105853"/>
                  </a:lnTo>
                  <a:lnTo>
                    <a:pt x="531050" y="68521"/>
                  </a:lnTo>
                  <a:lnTo>
                    <a:pt x="499386" y="38763"/>
                  </a:lnTo>
                  <a:lnTo>
                    <a:pt x="462505" y="17085"/>
                  </a:lnTo>
                  <a:lnTo>
                    <a:pt x="421977" y="3994"/>
                  </a:lnTo>
                  <a:lnTo>
                    <a:pt x="379375" y="0"/>
                  </a:lnTo>
                  <a:lnTo>
                    <a:pt x="336270" y="5607"/>
                  </a:lnTo>
                  <a:lnTo>
                    <a:pt x="294234" y="21325"/>
                  </a:lnTo>
                  <a:lnTo>
                    <a:pt x="250437" y="51948"/>
                  </a:lnTo>
                  <a:lnTo>
                    <a:pt x="217147" y="92523"/>
                  </a:lnTo>
                  <a:lnTo>
                    <a:pt x="195920" y="140513"/>
                  </a:lnTo>
                  <a:lnTo>
                    <a:pt x="188314" y="193384"/>
                  </a:lnTo>
                  <a:lnTo>
                    <a:pt x="188314" y="195545"/>
                  </a:lnTo>
                  <a:lnTo>
                    <a:pt x="181938" y="194636"/>
                  </a:lnTo>
                  <a:lnTo>
                    <a:pt x="175531" y="193984"/>
                  </a:lnTo>
                  <a:lnTo>
                    <a:pt x="169101" y="193591"/>
                  </a:lnTo>
                  <a:lnTo>
                    <a:pt x="162658" y="193460"/>
                  </a:lnTo>
                  <a:lnTo>
                    <a:pt x="119463" y="199208"/>
                  </a:lnTo>
                  <a:lnTo>
                    <a:pt x="80634" y="215530"/>
                  </a:lnTo>
                  <a:lnTo>
                    <a:pt x="47723" y="240879"/>
                  </a:lnTo>
                  <a:lnTo>
                    <a:pt x="22280" y="273708"/>
                  </a:lnTo>
                  <a:lnTo>
                    <a:pt x="5855" y="312472"/>
                  </a:lnTo>
                  <a:lnTo>
                    <a:pt x="0" y="355623"/>
                  </a:lnTo>
                  <a:lnTo>
                    <a:pt x="956" y="373433"/>
                  </a:lnTo>
                  <a:lnTo>
                    <a:pt x="15319" y="424648"/>
                  </a:lnTo>
                  <a:lnTo>
                    <a:pt x="39775" y="461409"/>
                  </a:lnTo>
                  <a:lnTo>
                    <a:pt x="72454" y="490006"/>
                  </a:lnTo>
                  <a:lnTo>
                    <a:pt x="111435" y="509157"/>
                  </a:lnTo>
                  <a:lnTo>
                    <a:pt x="154798" y="517581"/>
                  </a:lnTo>
                  <a:close/>
                </a:path>
                <a:path w="911860" h="518795">
                  <a:moveTo>
                    <a:pt x="49905" y="271214"/>
                  </a:moveTo>
                  <a:lnTo>
                    <a:pt x="72685" y="247736"/>
                  </a:lnTo>
                  <a:lnTo>
                    <a:pt x="99815" y="230180"/>
                  </a:lnTo>
                  <a:lnTo>
                    <a:pt x="130179" y="219105"/>
                  </a:lnTo>
                  <a:lnTo>
                    <a:pt x="162658" y="215067"/>
                  </a:lnTo>
                  <a:lnTo>
                    <a:pt x="170075" y="215067"/>
                  </a:lnTo>
                  <a:lnTo>
                    <a:pt x="177492" y="215672"/>
                  </a:lnTo>
                  <a:lnTo>
                    <a:pt x="184822" y="216861"/>
                  </a:lnTo>
                  <a:lnTo>
                    <a:pt x="209937" y="220966"/>
                  </a:lnTo>
                  <a:lnTo>
                    <a:pt x="209937" y="193384"/>
                  </a:lnTo>
                  <a:lnTo>
                    <a:pt x="216393" y="147498"/>
                  </a:lnTo>
                  <a:lnTo>
                    <a:pt x="234074" y="106339"/>
                  </a:lnTo>
                  <a:lnTo>
                    <a:pt x="261320" y="71542"/>
                  </a:lnTo>
                  <a:lnTo>
                    <a:pt x="296473" y="44744"/>
                  </a:lnTo>
                  <a:lnTo>
                    <a:pt x="337877" y="27582"/>
                  </a:lnTo>
                  <a:lnTo>
                    <a:pt x="383872" y="21693"/>
                  </a:lnTo>
                  <a:lnTo>
                    <a:pt x="430828" y="28484"/>
                  </a:lnTo>
                  <a:lnTo>
                    <a:pt x="473446" y="47338"/>
                  </a:lnTo>
                  <a:lnTo>
                    <a:pt x="509483" y="76875"/>
                  </a:lnTo>
                  <a:lnTo>
                    <a:pt x="536692" y="115717"/>
                  </a:lnTo>
                  <a:lnTo>
                    <a:pt x="545276" y="132430"/>
                  </a:lnTo>
                  <a:lnTo>
                    <a:pt x="563029" y="126261"/>
                  </a:lnTo>
                  <a:lnTo>
                    <a:pt x="607190" y="118072"/>
                  </a:lnTo>
                  <a:lnTo>
                    <a:pt x="650156" y="123856"/>
                  </a:lnTo>
                  <a:lnTo>
                    <a:pt x="688974" y="142215"/>
                  </a:lnTo>
                  <a:lnTo>
                    <a:pt x="720689" y="171752"/>
                  </a:lnTo>
                  <a:lnTo>
                    <a:pt x="742348" y="211070"/>
                  </a:lnTo>
                  <a:lnTo>
                    <a:pt x="750543" y="258228"/>
                  </a:lnTo>
                  <a:lnTo>
                    <a:pt x="750543" y="279835"/>
                  </a:lnTo>
                  <a:lnTo>
                    <a:pt x="782978" y="279835"/>
                  </a:lnTo>
                  <a:lnTo>
                    <a:pt x="825112" y="288980"/>
                  </a:lnTo>
                  <a:lnTo>
                    <a:pt x="859281" y="312739"/>
                  </a:lnTo>
                  <a:lnTo>
                    <a:pt x="882043" y="347569"/>
                  </a:lnTo>
                  <a:lnTo>
                    <a:pt x="889957" y="389925"/>
                  </a:lnTo>
                  <a:lnTo>
                    <a:pt x="881021" y="431522"/>
                  </a:lnTo>
                  <a:lnTo>
                    <a:pt x="857779" y="465437"/>
                  </a:lnTo>
                  <a:lnTo>
                    <a:pt x="823611" y="488325"/>
                  </a:lnTo>
                  <a:lnTo>
                    <a:pt x="781896" y="496838"/>
                  </a:lnTo>
                  <a:lnTo>
                    <a:pt x="175243" y="496838"/>
                  </a:lnTo>
                  <a:lnTo>
                    <a:pt x="111927" y="486946"/>
                  </a:lnTo>
                  <a:lnTo>
                    <a:pt x="74261" y="465379"/>
                  </a:lnTo>
                  <a:lnTo>
                    <a:pt x="45192" y="433713"/>
                  </a:lnTo>
                  <a:lnTo>
                    <a:pt x="26930" y="394359"/>
                  </a:lnTo>
                  <a:lnTo>
                    <a:pt x="21687" y="349724"/>
                  </a:lnTo>
                  <a:lnTo>
                    <a:pt x="24199" y="328659"/>
                  </a:lnTo>
                  <a:lnTo>
                    <a:pt x="29819" y="308326"/>
                  </a:lnTo>
                  <a:lnTo>
                    <a:pt x="38425" y="289065"/>
                  </a:lnTo>
                  <a:lnTo>
                    <a:pt x="49894" y="271214"/>
                  </a:lnTo>
                  <a:close/>
                </a:path>
              </a:pathLst>
            </a:custGeom>
            <a:ln w="42063">
              <a:solidFill>
                <a:srgbClr val="8ED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01339" y="5490972"/>
              <a:ext cx="1004569" cy="0"/>
            </a:xfrm>
            <a:custGeom>
              <a:avLst/>
              <a:gdLst/>
              <a:ahLst/>
              <a:cxnLst/>
              <a:rect l="l" t="t" r="r" b="b"/>
              <a:pathLst>
                <a:path w="1004570">
                  <a:moveTo>
                    <a:pt x="0" y="0"/>
                  </a:moveTo>
                  <a:lnTo>
                    <a:pt x="1003947" y="0"/>
                  </a:lnTo>
                </a:path>
              </a:pathLst>
            </a:custGeom>
            <a:ln w="57150">
              <a:solidFill>
                <a:srgbClr val="369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76705" y="5405239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69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79061" y="5735265"/>
            <a:ext cx="6121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60" dirty="0">
                <a:latin typeface="Tahoma"/>
                <a:cs typeface="Tahoma"/>
              </a:rPr>
              <a:t>Browser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01343" y="5143111"/>
            <a:ext cx="1147445" cy="171450"/>
            <a:chOff x="3101343" y="5143111"/>
            <a:chExt cx="1147445" cy="171450"/>
          </a:xfrm>
        </p:grpSpPr>
        <p:sp>
          <p:nvSpPr>
            <p:cNvPr id="13" name="object 13"/>
            <p:cNvSpPr/>
            <p:nvPr/>
          </p:nvSpPr>
          <p:spPr>
            <a:xfrm>
              <a:off x="3244215" y="5228843"/>
              <a:ext cx="1004569" cy="0"/>
            </a:xfrm>
            <a:custGeom>
              <a:avLst/>
              <a:gdLst/>
              <a:ahLst/>
              <a:cxnLst/>
              <a:rect l="l" t="t" r="r" b="b"/>
              <a:pathLst>
                <a:path w="1004570">
                  <a:moveTo>
                    <a:pt x="0" y="0"/>
                  </a:moveTo>
                  <a:lnTo>
                    <a:pt x="1003947" y="0"/>
                  </a:lnTo>
                </a:path>
              </a:pathLst>
            </a:custGeom>
            <a:ln w="57150">
              <a:solidFill>
                <a:srgbClr val="369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01343" y="5143111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37" y="0"/>
                  </a:moveTo>
                  <a:lnTo>
                    <a:pt x="0" y="85737"/>
                  </a:lnTo>
                  <a:lnTo>
                    <a:pt x="171450" y="171449"/>
                  </a:lnTo>
                  <a:lnTo>
                    <a:pt x="171437" y="0"/>
                  </a:lnTo>
                  <a:close/>
                </a:path>
              </a:pathLst>
            </a:custGeom>
            <a:solidFill>
              <a:srgbClr val="369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4504" y="4962144"/>
            <a:ext cx="588263" cy="6095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721407" y="5595220"/>
            <a:ext cx="3670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40" dirty="0">
                <a:latin typeface="Tahoma"/>
                <a:cs typeface="Tahoma"/>
              </a:rPr>
              <a:t>E</a:t>
            </a:r>
            <a:r>
              <a:rPr sz="1400" spc="70" dirty="0">
                <a:latin typeface="Tahoma"/>
                <a:cs typeface="Tahoma"/>
              </a:rPr>
              <a:t>M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8919" y="4989576"/>
            <a:ext cx="536448" cy="55473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257135" y="5596589"/>
            <a:ext cx="11728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latin typeface="Tahoma"/>
                <a:cs typeface="Tahoma"/>
              </a:rPr>
              <a:t>A</a:t>
            </a:r>
            <a:r>
              <a:rPr sz="1400" spc="-40" dirty="0">
                <a:latin typeface="Tahoma"/>
                <a:cs typeface="Tahoma"/>
              </a:rPr>
              <a:t>E</a:t>
            </a:r>
            <a:r>
              <a:rPr sz="1400" spc="70" dirty="0">
                <a:latin typeface="Tahoma"/>
                <a:cs typeface="Tahoma"/>
              </a:rPr>
              <a:t>M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D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-100" dirty="0">
                <a:latin typeface="Tahoma"/>
                <a:cs typeface="Tahoma"/>
              </a:rPr>
              <a:t>s</a:t>
            </a:r>
            <a:r>
              <a:rPr sz="1400" spc="-35" dirty="0">
                <a:latin typeface="Tahoma"/>
                <a:cs typeface="Tahoma"/>
              </a:rPr>
              <a:t>p</a:t>
            </a:r>
            <a:r>
              <a:rPr sz="1400" spc="-95" dirty="0">
                <a:latin typeface="Tahoma"/>
                <a:cs typeface="Tahoma"/>
              </a:rPr>
              <a:t>a</a:t>
            </a:r>
            <a:r>
              <a:rPr sz="1400" spc="-55" dirty="0">
                <a:latin typeface="Tahoma"/>
                <a:cs typeface="Tahoma"/>
              </a:rPr>
              <a:t>t</a:t>
            </a:r>
            <a:r>
              <a:rPr sz="1400" spc="-85" dirty="0">
                <a:latin typeface="Tahoma"/>
                <a:cs typeface="Tahoma"/>
              </a:rPr>
              <a:t>c</a:t>
            </a: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58640" y="5812535"/>
            <a:ext cx="582295" cy="2108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630"/>
              </a:lnSpc>
            </a:pPr>
            <a:r>
              <a:rPr sz="1400" spc="-40" dirty="0">
                <a:latin typeface="Tahoma"/>
                <a:cs typeface="Tahoma"/>
              </a:rPr>
              <a:t>CDN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48525" y="5246596"/>
            <a:ext cx="1214120" cy="171450"/>
            <a:chOff x="7248525" y="5246596"/>
            <a:chExt cx="1214120" cy="171450"/>
          </a:xfrm>
        </p:grpSpPr>
        <p:sp>
          <p:nvSpPr>
            <p:cNvPr id="21" name="object 21"/>
            <p:cNvSpPr/>
            <p:nvPr/>
          </p:nvSpPr>
          <p:spPr>
            <a:xfrm>
              <a:off x="7277100" y="5320283"/>
              <a:ext cx="1042669" cy="12700"/>
            </a:xfrm>
            <a:custGeom>
              <a:avLst/>
              <a:gdLst/>
              <a:ahLst/>
              <a:cxnLst/>
              <a:rect l="l" t="t" r="r" b="b"/>
              <a:pathLst>
                <a:path w="1042670" h="12700">
                  <a:moveTo>
                    <a:pt x="0" y="0"/>
                  </a:moveTo>
                  <a:lnTo>
                    <a:pt x="1042631" y="12382"/>
                  </a:lnTo>
                </a:path>
              </a:pathLst>
            </a:custGeom>
            <a:ln w="57150">
              <a:solidFill>
                <a:srgbClr val="369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0139" y="5246596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2044" y="0"/>
                  </a:moveTo>
                  <a:lnTo>
                    <a:pt x="0" y="171437"/>
                  </a:lnTo>
                  <a:lnTo>
                    <a:pt x="172465" y="87757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69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494663" y="4946103"/>
            <a:ext cx="196215" cy="264160"/>
          </a:xfrm>
          <a:custGeom>
            <a:avLst/>
            <a:gdLst/>
            <a:ahLst/>
            <a:cxnLst/>
            <a:rect l="l" t="t" r="r" b="b"/>
            <a:pathLst>
              <a:path w="196214" h="264160">
                <a:moveTo>
                  <a:pt x="94780" y="85737"/>
                </a:moveTo>
                <a:lnTo>
                  <a:pt x="32677" y="85737"/>
                </a:lnTo>
                <a:lnTo>
                  <a:pt x="32677" y="92341"/>
                </a:lnTo>
                <a:lnTo>
                  <a:pt x="94780" y="92341"/>
                </a:lnTo>
                <a:lnTo>
                  <a:pt x="94780" y="85737"/>
                </a:lnTo>
                <a:close/>
              </a:path>
              <a:path w="196214" h="264160">
                <a:moveTo>
                  <a:pt x="163423" y="217652"/>
                </a:moveTo>
                <a:lnTo>
                  <a:pt x="32677" y="217652"/>
                </a:lnTo>
                <a:lnTo>
                  <a:pt x="32677" y="224243"/>
                </a:lnTo>
                <a:lnTo>
                  <a:pt x="163423" y="224243"/>
                </a:lnTo>
                <a:lnTo>
                  <a:pt x="163423" y="217652"/>
                </a:lnTo>
                <a:close/>
              </a:path>
              <a:path w="196214" h="264160">
                <a:moveTo>
                  <a:pt x="163423" y="191262"/>
                </a:moveTo>
                <a:lnTo>
                  <a:pt x="32677" y="191262"/>
                </a:lnTo>
                <a:lnTo>
                  <a:pt x="32677" y="197866"/>
                </a:lnTo>
                <a:lnTo>
                  <a:pt x="163423" y="197866"/>
                </a:lnTo>
                <a:lnTo>
                  <a:pt x="163423" y="191262"/>
                </a:lnTo>
                <a:close/>
              </a:path>
              <a:path w="196214" h="264160">
                <a:moveTo>
                  <a:pt x="163423" y="164884"/>
                </a:moveTo>
                <a:lnTo>
                  <a:pt x="32677" y="164884"/>
                </a:lnTo>
                <a:lnTo>
                  <a:pt x="32677" y="171475"/>
                </a:lnTo>
                <a:lnTo>
                  <a:pt x="163423" y="171475"/>
                </a:lnTo>
                <a:lnTo>
                  <a:pt x="163423" y="164884"/>
                </a:lnTo>
                <a:close/>
              </a:path>
              <a:path w="196214" h="264160">
                <a:moveTo>
                  <a:pt x="163423" y="138506"/>
                </a:moveTo>
                <a:lnTo>
                  <a:pt x="32677" y="138506"/>
                </a:lnTo>
                <a:lnTo>
                  <a:pt x="32677" y="145097"/>
                </a:lnTo>
                <a:lnTo>
                  <a:pt x="163423" y="145097"/>
                </a:lnTo>
                <a:lnTo>
                  <a:pt x="163423" y="138506"/>
                </a:lnTo>
                <a:close/>
              </a:path>
              <a:path w="196214" h="264160">
                <a:moveTo>
                  <a:pt x="163423" y="112128"/>
                </a:moveTo>
                <a:lnTo>
                  <a:pt x="32677" y="112128"/>
                </a:lnTo>
                <a:lnTo>
                  <a:pt x="32677" y="118719"/>
                </a:lnTo>
                <a:lnTo>
                  <a:pt x="163423" y="118719"/>
                </a:lnTo>
                <a:lnTo>
                  <a:pt x="163423" y="112128"/>
                </a:lnTo>
                <a:close/>
              </a:path>
              <a:path w="196214" h="264160">
                <a:moveTo>
                  <a:pt x="196113" y="71183"/>
                </a:moveTo>
                <a:lnTo>
                  <a:pt x="194195" y="69253"/>
                </a:lnTo>
                <a:lnTo>
                  <a:pt x="189572" y="64592"/>
                </a:lnTo>
                <a:lnTo>
                  <a:pt x="189572" y="75844"/>
                </a:lnTo>
                <a:lnTo>
                  <a:pt x="189572" y="257225"/>
                </a:lnTo>
                <a:lnTo>
                  <a:pt x="6527" y="257225"/>
                </a:lnTo>
                <a:lnTo>
                  <a:pt x="6527" y="6604"/>
                </a:lnTo>
                <a:lnTo>
                  <a:pt x="120929" y="6604"/>
                </a:lnTo>
                <a:lnTo>
                  <a:pt x="120929" y="75844"/>
                </a:lnTo>
                <a:lnTo>
                  <a:pt x="189572" y="75844"/>
                </a:lnTo>
                <a:lnTo>
                  <a:pt x="189572" y="64592"/>
                </a:lnTo>
                <a:lnTo>
                  <a:pt x="136766" y="11328"/>
                </a:lnTo>
                <a:lnTo>
                  <a:pt x="127520" y="11315"/>
                </a:lnTo>
                <a:lnTo>
                  <a:pt x="184912" y="69215"/>
                </a:lnTo>
                <a:lnTo>
                  <a:pt x="127469" y="69253"/>
                </a:lnTo>
                <a:lnTo>
                  <a:pt x="127520" y="11315"/>
                </a:lnTo>
                <a:lnTo>
                  <a:pt x="136766" y="11315"/>
                </a:lnTo>
                <a:lnTo>
                  <a:pt x="132092" y="6604"/>
                </a:lnTo>
                <a:lnTo>
                  <a:pt x="125552" y="0"/>
                </a:lnTo>
                <a:lnTo>
                  <a:pt x="0" y="0"/>
                </a:lnTo>
                <a:lnTo>
                  <a:pt x="0" y="263817"/>
                </a:lnTo>
                <a:lnTo>
                  <a:pt x="196113" y="263817"/>
                </a:lnTo>
                <a:lnTo>
                  <a:pt x="196113" y="257225"/>
                </a:lnTo>
                <a:lnTo>
                  <a:pt x="196113" y="711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94650" y="5378640"/>
            <a:ext cx="196215" cy="261620"/>
          </a:xfrm>
          <a:custGeom>
            <a:avLst/>
            <a:gdLst/>
            <a:ahLst/>
            <a:cxnLst/>
            <a:rect l="l" t="t" r="r" b="b"/>
            <a:pathLst>
              <a:path w="196214" h="261620">
                <a:moveTo>
                  <a:pt x="94792" y="84924"/>
                </a:moveTo>
                <a:lnTo>
                  <a:pt x="32689" y="84924"/>
                </a:lnTo>
                <a:lnTo>
                  <a:pt x="32689" y="91452"/>
                </a:lnTo>
                <a:lnTo>
                  <a:pt x="94792" y="91452"/>
                </a:lnTo>
                <a:lnTo>
                  <a:pt x="94792" y="84924"/>
                </a:lnTo>
                <a:close/>
              </a:path>
              <a:path w="196214" h="261620">
                <a:moveTo>
                  <a:pt x="163436" y="215569"/>
                </a:moveTo>
                <a:lnTo>
                  <a:pt x="32689" y="215569"/>
                </a:lnTo>
                <a:lnTo>
                  <a:pt x="32689" y="222110"/>
                </a:lnTo>
                <a:lnTo>
                  <a:pt x="163436" y="222110"/>
                </a:lnTo>
                <a:lnTo>
                  <a:pt x="163436" y="215569"/>
                </a:lnTo>
                <a:close/>
              </a:path>
              <a:path w="196214" h="261620">
                <a:moveTo>
                  <a:pt x="163436" y="189445"/>
                </a:moveTo>
                <a:lnTo>
                  <a:pt x="32689" y="189445"/>
                </a:lnTo>
                <a:lnTo>
                  <a:pt x="32689" y="195973"/>
                </a:lnTo>
                <a:lnTo>
                  <a:pt x="163436" y="195973"/>
                </a:lnTo>
                <a:lnTo>
                  <a:pt x="163436" y="189445"/>
                </a:lnTo>
                <a:close/>
              </a:path>
              <a:path w="196214" h="261620">
                <a:moveTo>
                  <a:pt x="163436" y="163309"/>
                </a:moveTo>
                <a:lnTo>
                  <a:pt x="32689" y="163309"/>
                </a:lnTo>
                <a:lnTo>
                  <a:pt x="32689" y="169849"/>
                </a:lnTo>
                <a:lnTo>
                  <a:pt x="163436" y="169849"/>
                </a:lnTo>
                <a:lnTo>
                  <a:pt x="163436" y="163309"/>
                </a:lnTo>
                <a:close/>
              </a:path>
              <a:path w="196214" h="261620">
                <a:moveTo>
                  <a:pt x="163436" y="137185"/>
                </a:moveTo>
                <a:lnTo>
                  <a:pt x="32689" y="137185"/>
                </a:lnTo>
                <a:lnTo>
                  <a:pt x="32689" y="143713"/>
                </a:lnTo>
                <a:lnTo>
                  <a:pt x="163436" y="143713"/>
                </a:lnTo>
                <a:lnTo>
                  <a:pt x="163436" y="137185"/>
                </a:lnTo>
                <a:close/>
              </a:path>
              <a:path w="196214" h="261620">
                <a:moveTo>
                  <a:pt x="163436" y="111048"/>
                </a:moveTo>
                <a:lnTo>
                  <a:pt x="32689" y="111048"/>
                </a:lnTo>
                <a:lnTo>
                  <a:pt x="32689" y="117589"/>
                </a:lnTo>
                <a:lnTo>
                  <a:pt x="163436" y="117589"/>
                </a:lnTo>
                <a:lnTo>
                  <a:pt x="163436" y="111048"/>
                </a:lnTo>
                <a:close/>
              </a:path>
              <a:path w="196214" h="261620">
                <a:moveTo>
                  <a:pt x="196126" y="70510"/>
                </a:moveTo>
                <a:lnTo>
                  <a:pt x="194208" y="68592"/>
                </a:lnTo>
                <a:lnTo>
                  <a:pt x="189585" y="63982"/>
                </a:lnTo>
                <a:lnTo>
                  <a:pt x="189585" y="75120"/>
                </a:lnTo>
                <a:lnTo>
                  <a:pt x="189585" y="254762"/>
                </a:lnTo>
                <a:lnTo>
                  <a:pt x="6540" y="254762"/>
                </a:lnTo>
                <a:lnTo>
                  <a:pt x="6540" y="6540"/>
                </a:lnTo>
                <a:lnTo>
                  <a:pt x="120942" y="6540"/>
                </a:lnTo>
                <a:lnTo>
                  <a:pt x="120942" y="75120"/>
                </a:lnTo>
                <a:lnTo>
                  <a:pt x="189585" y="75120"/>
                </a:lnTo>
                <a:lnTo>
                  <a:pt x="189585" y="63982"/>
                </a:lnTo>
                <a:lnTo>
                  <a:pt x="184924" y="59321"/>
                </a:lnTo>
                <a:lnTo>
                  <a:pt x="184924" y="68554"/>
                </a:lnTo>
                <a:lnTo>
                  <a:pt x="127482" y="68592"/>
                </a:lnTo>
                <a:lnTo>
                  <a:pt x="127533" y="11214"/>
                </a:lnTo>
                <a:lnTo>
                  <a:pt x="184924" y="68554"/>
                </a:lnTo>
                <a:lnTo>
                  <a:pt x="184924" y="59321"/>
                </a:lnTo>
                <a:lnTo>
                  <a:pt x="136779" y="11214"/>
                </a:lnTo>
                <a:lnTo>
                  <a:pt x="132105" y="6540"/>
                </a:lnTo>
                <a:lnTo>
                  <a:pt x="125564" y="0"/>
                </a:lnTo>
                <a:lnTo>
                  <a:pt x="0" y="0"/>
                </a:lnTo>
                <a:lnTo>
                  <a:pt x="0" y="261302"/>
                </a:lnTo>
                <a:lnTo>
                  <a:pt x="196126" y="261302"/>
                </a:lnTo>
                <a:lnTo>
                  <a:pt x="196126" y="254762"/>
                </a:lnTo>
                <a:lnTo>
                  <a:pt x="196126" y="70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9023" y="4837188"/>
            <a:ext cx="3397250" cy="1049655"/>
          </a:xfrm>
          <a:custGeom>
            <a:avLst/>
            <a:gdLst/>
            <a:ahLst/>
            <a:cxnLst/>
            <a:rect l="l" t="t" r="r" b="b"/>
            <a:pathLst>
              <a:path w="3397250" h="1049654">
                <a:moveTo>
                  <a:pt x="850455" y="362750"/>
                </a:moveTo>
                <a:lnTo>
                  <a:pt x="848829" y="348615"/>
                </a:lnTo>
                <a:lnTo>
                  <a:pt x="845223" y="317385"/>
                </a:lnTo>
                <a:lnTo>
                  <a:pt x="830287" y="275742"/>
                </a:lnTo>
                <a:lnTo>
                  <a:pt x="818286" y="256921"/>
                </a:lnTo>
                <a:lnTo>
                  <a:pt x="818286" y="348615"/>
                </a:lnTo>
                <a:lnTo>
                  <a:pt x="818286" y="376885"/>
                </a:lnTo>
                <a:lnTo>
                  <a:pt x="805180" y="428879"/>
                </a:lnTo>
                <a:lnTo>
                  <a:pt x="777011" y="473036"/>
                </a:lnTo>
                <a:lnTo>
                  <a:pt x="736485" y="506285"/>
                </a:lnTo>
                <a:lnTo>
                  <a:pt x="686320" y="525564"/>
                </a:lnTo>
                <a:lnTo>
                  <a:pt x="703338" y="505637"/>
                </a:lnTo>
                <a:lnTo>
                  <a:pt x="713816" y="493369"/>
                </a:lnTo>
                <a:lnTo>
                  <a:pt x="735457" y="457352"/>
                </a:lnTo>
                <a:lnTo>
                  <a:pt x="750912" y="418249"/>
                </a:lnTo>
                <a:lnTo>
                  <a:pt x="759739" y="376885"/>
                </a:lnTo>
                <a:lnTo>
                  <a:pt x="818286" y="376885"/>
                </a:lnTo>
                <a:lnTo>
                  <a:pt x="818286" y="348615"/>
                </a:lnTo>
                <a:lnTo>
                  <a:pt x="759739" y="348615"/>
                </a:lnTo>
                <a:lnTo>
                  <a:pt x="750912" y="307352"/>
                </a:lnTo>
                <a:lnTo>
                  <a:pt x="735558" y="268338"/>
                </a:lnTo>
                <a:lnTo>
                  <a:pt x="731253" y="261137"/>
                </a:lnTo>
                <a:lnTo>
                  <a:pt x="731253" y="348615"/>
                </a:lnTo>
                <a:lnTo>
                  <a:pt x="731253" y="376885"/>
                </a:lnTo>
                <a:lnTo>
                  <a:pt x="722858" y="412648"/>
                </a:lnTo>
                <a:lnTo>
                  <a:pt x="709015" y="446430"/>
                </a:lnTo>
                <a:lnTo>
                  <a:pt x="690029" y="477634"/>
                </a:lnTo>
                <a:lnTo>
                  <a:pt x="666191" y="505637"/>
                </a:lnTo>
                <a:lnTo>
                  <a:pt x="666191" y="504075"/>
                </a:lnTo>
                <a:lnTo>
                  <a:pt x="666191" y="376885"/>
                </a:lnTo>
                <a:lnTo>
                  <a:pt x="731253" y="376885"/>
                </a:lnTo>
                <a:lnTo>
                  <a:pt x="731253" y="348615"/>
                </a:lnTo>
                <a:lnTo>
                  <a:pt x="666191" y="348615"/>
                </a:lnTo>
                <a:lnTo>
                  <a:pt x="666191" y="221424"/>
                </a:lnTo>
                <a:lnTo>
                  <a:pt x="666191" y="219735"/>
                </a:lnTo>
                <a:lnTo>
                  <a:pt x="690041" y="247764"/>
                </a:lnTo>
                <a:lnTo>
                  <a:pt x="709041" y="278993"/>
                </a:lnTo>
                <a:lnTo>
                  <a:pt x="722884" y="312826"/>
                </a:lnTo>
                <a:lnTo>
                  <a:pt x="731253" y="348615"/>
                </a:lnTo>
                <a:lnTo>
                  <a:pt x="731253" y="261137"/>
                </a:lnTo>
                <a:lnTo>
                  <a:pt x="714044" y="232321"/>
                </a:lnTo>
                <a:lnTo>
                  <a:pt x="703376" y="219735"/>
                </a:lnTo>
                <a:lnTo>
                  <a:pt x="686739" y="200088"/>
                </a:lnTo>
                <a:lnTo>
                  <a:pt x="736752" y="219430"/>
                </a:lnTo>
                <a:lnTo>
                  <a:pt x="777151" y="252666"/>
                </a:lnTo>
                <a:lnTo>
                  <a:pt x="805218" y="296748"/>
                </a:lnTo>
                <a:lnTo>
                  <a:pt x="818286" y="348615"/>
                </a:lnTo>
                <a:lnTo>
                  <a:pt x="818286" y="256921"/>
                </a:lnTo>
                <a:lnTo>
                  <a:pt x="806869" y="239001"/>
                </a:lnTo>
                <a:lnTo>
                  <a:pt x="776135" y="208356"/>
                </a:lnTo>
                <a:lnTo>
                  <a:pt x="763079" y="200088"/>
                </a:lnTo>
                <a:lnTo>
                  <a:pt x="762177" y="199517"/>
                </a:lnTo>
                <a:lnTo>
                  <a:pt x="739292" y="185000"/>
                </a:lnTo>
                <a:lnTo>
                  <a:pt x="697522" y="170116"/>
                </a:lnTo>
                <a:lnTo>
                  <a:pt x="652018" y="164896"/>
                </a:lnTo>
                <a:lnTo>
                  <a:pt x="637844" y="166535"/>
                </a:lnTo>
                <a:lnTo>
                  <a:pt x="637844" y="221424"/>
                </a:lnTo>
                <a:lnTo>
                  <a:pt x="637844" y="348615"/>
                </a:lnTo>
                <a:lnTo>
                  <a:pt x="637844" y="376885"/>
                </a:lnTo>
                <a:lnTo>
                  <a:pt x="637844" y="504075"/>
                </a:lnTo>
                <a:lnTo>
                  <a:pt x="620268" y="482904"/>
                </a:lnTo>
                <a:lnTo>
                  <a:pt x="620268" y="526122"/>
                </a:lnTo>
                <a:lnTo>
                  <a:pt x="578751" y="512267"/>
                </a:lnTo>
                <a:lnTo>
                  <a:pt x="543102" y="488810"/>
                </a:lnTo>
                <a:lnTo>
                  <a:pt x="514743" y="457352"/>
                </a:lnTo>
                <a:lnTo>
                  <a:pt x="495147" y="419506"/>
                </a:lnTo>
                <a:lnTo>
                  <a:pt x="485749" y="376885"/>
                </a:lnTo>
                <a:lnTo>
                  <a:pt x="546417" y="376885"/>
                </a:lnTo>
                <a:lnTo>
                  <a:pt x="555320" y="418414"/>
                </a:lnTo>
                <a:lnTo>
                  <a:pt x="570852" y="457644"/>
                </a:lnTo>
                <a:lnTo>
                  <a:pt x="592632" y="493814"/>
                </a:lnTo>
                <a:lnTo>
                  <a:pt x="620268" y="526122"/>
                </a:lnTo>
                <a:lnTo>
                  <a:pt x="620268" y="482904"/>
                </a:lnTo>
                <a:lnTo>
                  <a:pt x="614756" y="476262"/>
                </a:lnTo>
                <a:lnTo>
                  <a:pt x="596366" y="445401"/>
                </a:lnTo>
                <a:lnTo>
                  <a:pt x="582993" y="412089"/>
                </a:lnTo>
                <a:lnTo>
                  <a:pt x="574903" y="376885"/>
                </a:lnTo>
                <a:lnTo>
                  <a:pt x="637844" y="376885"/>
                </a:lnTo>
                <a:lnTo>
                  <a:pt x="637844" y="348615"/>
                </a:lnTo>
                <a:lnTo>
                  <a:pt x="574903" y="348615"/>
                </a:lnTo>
                <a:lnTo>
                  <a:pt x="582955" y="313410"/>
                </a:lnTo>
                <a:lnTo>
                  <a:pt x="596315" y="280073"/>
                </a:lnTo>
                <a:lnTo>
                  <a:pt x="614718" y="249224"/>
                </a:lnTo>
                <a:lnTo>
                  <a:pt x="637844" y="221424"/>
                </a:lnTo>
                <a:lnTo>
                  <a:pt x="637844" y="166535"/>
                </a:lnTo>
                <a:lnTo>
                  <a:pt x="619988" y="168579"/>
                </a:lnTo>
                <a:lnTo>
                  <a:pt x="619988" y="199517"/>
                </a:lnTo>
                <a:lnTo>
                  <a:pt x="592467" y="231838"/>
                </a:lnTo>
                <a:lnTo>
                  <a:pt x="570776" y="267982"/>
                </a:lnTo>
                <a:lnTo>
                  <a:pt x="555307" y="307162"/>
                </a:lnTo>
                <a:lnTo>
                  <a:pt x="546417" y="348615"/>
                </a:lnTo>
                <a:lnTo>
                  <a:pt x="485749" y="348615"/>
                </a:lnTo>
                <a:lnTo>
                  <a:pt x="495109" y="306044"/>
                </a:lnTo>
                <a:lnTo>
                  <a:pt x="514654" y="268249"/>
                </a:lnTo>
                <a:lnTo>
                  <a:pt x="542950" y="236816"/>
                </a:lnTo>
                <a:lnTo>
                  <a:pt x="578535" y="213372"/>
                </a:lnTo>
                <a:lnTo>
                  <a:pt x="619988" y="199517"/>
                </a:lnTo>
                <a:lnTo>
                  <a:pt x="619988" y="168579"/>
                </a:lnTo>
                <a:lnTo>
                  <a:pt x="564743" y="185000"/>
                </a:lnTo>
                <a:lnTo>
                  <a:pt x="527900" y="208356"/>
                </a:lnTo>
                <a:lnTo>
                  <a:pt x="497166" y="239001"/>
                </a:lnTo>
                <a:lnTo>
                  <a:pt x="473748" y="275742"/>
                </a:lnTo>
                <a:lnTo>
                  <a:pt x="458812" y="317385"/>
                </a:lnTo>
                <a:lnTo>
                  <a:pt x="453580" y="362750"/>
                </a:lnTo>
                <a:lnTo>
                  <a:pt x="458812" y="408114"/>
                </a:lnTo>
                <a:lnTo>
                  <a:pt x="473748" y="449770"/>
                </a:lnTo>
                <a:lnTo>
                  <a:pt x="497166" y="486498"/>
                </a:lnTo>
                <a:lnTo>
                  <a:pt x="527900" y="517144"/>
                </a:lnTo>
                <a:lnTo>
                  <a:pt x="564743" y="540499"/>
                </a:lnTo>
                <a:lnTo>
                  <a:pt x="606513" y="555383"/>
                </a:lnTo>
                <a:lnTo>
                  <a:pt x="652018" y="560616"/>
                </a:lnTo>
                <a:lnTo>
                  <a:pt x="697522" y="555383"/>
                </a:lnTo>
                <a:lnTo>
                  <a:pt x="739292" y="540499"/>
                </a:lnTo>
                <a:lnTo>
                  <a:pt x="761961" y="526122"/>
                </a:lnTo>
                <a:lnTo>
                  <a:pt x="762850" y="525564"/>
                </a:lnTo>
                <a:lnTo>
                  <a:pt x="806869" y="486498"/>
                </a:lnTo>
                <a:lnTo>
                  <a:pt x="830287" y="449770"/>
                </a:lnTo>
                <a:lnTo>
                  <a:pt x="845223" y="408114"/>
                </a:lnTo>
                <a:lnTo>
                  <a:pt x="848829" y="376885"/>
                </a:lnTo>
                <a:lnTo>
                  <a:pt x="850455" y="362750"/>
                </a:lnTo>
                <a:close/>
              </a:path>
              <a:path w="3397250" h="1049654">
                <a:moveTo>
                  <a:pt x="1133944" y="94234"/>
                </a:moveTo>
                <a:lnTo>
                  <a:pt x="1129487" y="72224"/>
                </a:lnTo>
                <a:lnTo>
                  <a:pt x="1117346" y="54254"/>
                </a:lnTo>
                <a:lnTo>
                  <a:pt x="1099324" y="42138"/>
                </a:lnTo>
                <a:lnTo>
                  <a:pt x="1077252" y="37706"/>
                </a:lnTo>
                <a:lnTo>
                  <a:pt x="1048905" y="37706"/>
                </a:lnTo>
                <a:lnTo>
                  <a:pt x="1048905" y="122504"/>
                </a:lnTo>
                <a:lnTo>
                  <a:pt x="1048905" y="603008"/>
                </a:lnTo>
                <a:lnTo>
                  <a:pt x="255143" y="603008"/>
                </a:lnTo>
                <a:lnTo>
                  <a:pt x="255143" y="122504"/>
                </a:lnTo>
                <a:lnTo>
                  <a:pt x="1048905" y="122504"/>
                </a:lnTo>
                <a:lnTo>
                  <a:pt x="1048905" y="37706"/>
                </a:lnTo>
                <a:lnTo>
                  <a:pt x="226783" y="37706"/>
                </a:lnTo>
                <a:lnTo>
                  <a:pt x="204724" y="42138"/>
                </a:lnTo>
                <a:lnTo>
                  <a:pt x="186702" y="54254"/>
                </a:lnTo>
                <a:lnTo>
                  <a:pt x="174548" y="72224"/>
                </a:lnTo>
                <a:lnTo>
                  <a:pt x="170091" y="94234"/>
                </a:lnTo>
                <a:lnTo>
                  <a:pt x="170091" y="687806"/>
                </a:lnTo>
                <a:lnTo>
                  <a:pt x="1133944" y="687806"/>
                </a:lnTo>
                <a:lnTo>
                  <a:pt x="1133944" y="603008"/>
                </a:lnTo>
                <a:lnTo>
                  <a:pt x="1133944" y="122504"/>
                </a:lnTo>
                <a:lnTo>
                  <a:pt x="1133944" y="94234"/>
                </a:lnTo>
                <a:close/>
              </a:path>
              <a:path w="3397250" h="1049654">
                <a:moveTo>
                  <a:pt x="1304036" y="744334"/>
                </a:moveTo>
                <a:lnTo>
                  <a:pt x="737057" y="744334"/>
                </a:lnTo>
                <a:lnTo>
                  <a:pt x="737057" y="758469"/>
                </a:lnTo>
                <a:lnTo>
                  <a:pt x="737539" y="765784"/>
                </a:lnTo>
                <a:lnTo>
                  <a:pt x="731989" y="772121"/>
                </a:lnTo>
                <a:lnTo>
                  <a:pt x="722884" y="772604"/>
                </a:lnTo>
                <a:lnTo>
                  <a:pt x="581152" y="772604"/>
                </a:lnTo>
                <a:lnTo>
                  <a:pt x="573798" y="773087"/>
                </a:lnTo>
                <a:lnTo>
                  <a:pt x="567448" y="767537"/>
                </a:lnTo>
                <a:lnTo>
                  <a:pt x="566966" y="758469"/>
                </a:lnTo>
                <a:lnTo>
                  <a:pt x="566966" y="744334"/>
                </a:lnTo>
                <a:lnTo>
                  <a:pt x="0" y="744334"/>
                </a:lnTo>
                <a:lnTo>
                  <a:pt x="0" y="772604"/>
                </a:lnTo>
                <a:lnTo>
                  <a:pt x="4457" y="794600"/>
                </a:lnTo>
                <a:lnTo>
                  <a:pt x="16598" y="812571"/>
                </a:lnTo>
                <a:lnTo>
                  <a:pt x="34620" y="824687"/>
                </a:lnTo>
                <a:lnTo>
                  <a:pt x="56692" y="829132"/>
                </a:lnTo>
                <a:lnTo>
                  <a:pt x="1247343" y="829132"/>
                </a:lnTo>
                <a:lnTo>
                  <a:pt x="1269403" y="824687"/>
                </a:lnTo>
                <a:lnTo>
                  <a:pt x="1287424" y="812571"/>
                </a:lnTo>
                <a:lnTo>
                  <a:pt x="1299578" y="794600"/>
                </a:lnTo>
                <a:lnTo>
                  <a:pt x="1304036" y="772604"/>
                </a:lnTo>
                <a:lnTo>
                  <a:pt x="1304036" y="744334"/>
                </a:lnTo>
                <a:close/>
              </a:path>
              <a:path w="3397250" h="1049654">
                <a:moveTo>
                  <a:pt x="2101659" y="871321"/>
                </a:moveTo>
                <a:lnTo>
                  <a:pt x="2039556" y="871321"/>
                </a:lnTo>
                <a:lnTo>
                  <a:pt x="2039556" y="877912"/>
                </a:lnTo>
                <a:lnTo>
                  <a:pt x="2101659" y="877912"/>
                </a:lnTo>
                <a:lnTo>
                  <a:pt x="2101659" y="871321"/>
                </a:lnTo>
                <a:close/>
              </a:path>
              <a:path w="3397250" h="1049654">
                <a:moveTo>
                  <a:pt x="2170303" y="1003223"/>
                </a:moveTo>
                <a:lnTo>
                  <a:pt x="2039556" y="1003223"/>
                </a:lnTo>
                <a:lnTo>
                  <a:pt x="2039556" y="1009815"/>
                </a:lnTo>
                <a:lnTo>
                  <a:pt x="2170303" y="1009815"/>
                </a:lnTo>
                <a:lnTo>
                  <a:pt x="2170303" y="1003223"/>
                </a:lnTo>
                <a:close/>
              </a:path>
              <a:path w="3397250" h="1049654">
                <a:moveTo>
                  <a:pt x="2170303" y="976845"/>
                </a:moveTo>
                <a:lnTo>
                  <a:pt x="2039556" y="976845"/>
                </a:lnTo>
                <a:lnTo>
                  <a:pt x="2039556" y="983437"/>
                </a:lnTo>
                <a:lnTo>
                  <a:pt x="2170303" y="983437"/>
                </a:lnTo>
                <a:lnTo>
                  <a:pt x="2170303" y="976845"/>
                </a:lnTo>
                <a:close/>
              </a:path>
              <a:path w="3397250" h="1049654">
                <a:moveTo>
                  <a:pt x="2170303" y="950455"/>
                </a:moveTo>
                <a:lnTo>
                  <a:pt x="2039556" y="950455"/>
                </a:lnTo>
                <a:lnTo>
                  <a:pt x="2039556" y="957059"/>
                </a:lnTo>
                <a:lnTo>
                  <a:pt x="2170303" y="957059"/>
                </a:lnTo>
                <a:lnTo>
                  <a:pt x="2170303" y="950455"/>
                </a:lnTo>
                <a:close/>
              </a:path>
              <a:path w="3397250" h="1049654">
                <a:moveTo>
                  <a:pt x="2170303" y="924077"/>
                </a:moveTo>
                <a:lnTo>
                  <a:pt x="2039556" y="924077"/>
                </a:lnTo>
                <a:lnTo>
                  <a:pt x="2039556" y="930668"/>
                </a:lnTo>
                <a:lnTo>
                  <a:pt x="2170303" y="930668"/>
                </a:lnTo>
                <a:lnTo>
                  <a:pt x="2170303" y="924077"/>
                </a:lnTo>
                <a:close/>
              </a:path>
              <a:path w="3397250" h="1049654">
                <a:moveTo>
                  <a:pt x="2170303" y="897699"/>
                </a:moveTo>
                <a:lnTo>
                  <a:pt x="2039556" y="897699"/>
                </a:lnTo>
                <a:lnTo>
                  <a:pt x="2039556" y="904290"/>
                </a:lnTo>
                <a:lnTo>
                  <a:pt x="2170303" y="904290"/>
                </a:lnTo>
                <a:lnTo>
                  <a:pt x="2170303" y="897699"/>
                </a:lnTo>
                <a:close/>
              </a:path>
              <a:path w="3397250" h="1049654">
                <a:moveTo>
                  <a:pt x="2202980" y="856754"/>
                </a:moveTo>
                <a:lnTo>
                  <a:pt x="2201075" y="854824"/>
                </a:lnTo>
                <a:lnTo>
                  <a:pt x="2196452" y="850163"/>
                </a:lnTo>
                <a:lnTo>
                  <a:pt x="2196452" y="861415"/>
                </a:lnTo>
                <a:lnTo>
                  <a:pt x="2196452" y="1042797"/>
                </a:lnTo>
                <a:lnTo>
                  <a:pt x="2013407" y="1042797"/>
                </a:lnTo>
                <a:lnTo>
                  <a:pt x="2013407" y="792175"/>
                </a:lnTo>
                <a:lnTo>
                  <a:pt x="2127808" y="792175"/>
                </a:lnTo>
                <a:lnTo>
                  <a:pt x="2127808" y="861415"/>
                </a:lnTo>
                <a:lnTo>
                  <a:pt x="2196452" y="861415"/>
                </a:lnTo>
                <a:lnTo>
                  <a:pt x="2196452" y="850163"/>
                </a:lnTo>
                <a:lnTo>
                  <a:pt x="2143645" y="796899"/>
                </a:lnTo>
                <a:lnTo>
                  <a:pt x="2134400" y="796886"/>
                </a:lnTo>
                <a:lnTo>
                  <a:pt x="2191778" y="854786"/>
                </a:lnTo>
                <a:lnTo>
                  <a:pt x="2134349" y="854824"/>
                </a:lnTo>
                <a:lnTo>
                  <a:pt x="2134400" y="796886"/>
                </a:lnTo>
                <a:lnTo>
                  <a:pt x="2143645" y="796886"/>
                </a:lnTo>
                <a:lnTo>
                  <a:pt x="2138972" y="792175"/>
                </a:lnTo>
                <a:lnTo>
                  <a:pt x="2132431" y="785571"/>
                </a:lnTo>
                <a:lnTo>
                  <a:pt x="2006866" y="785571"/>
                </a:lnTo>
                <a:lnTo>
                  <a:pt x="2006866" y="1049388"/>
                </a:lnTo>
                <a:lnTo>
                  <a:pt x="2202980" y="1049388"/>
                </a:lnTo>
                <a:lnTo>
                  <a:pt x="2202980" y="1042797"/>
                </a:lnTo>
                <a:lnTo>
                  <a:pt x="2202980" y="856754"/>
                </a:lnTo>
                <a:close/>
              </a:path>
              <a:path w="3397250" h="1049654">
                <a:moveTo>
                  <a:pt x="3054820" y="489940"/>
                </a:moveTo>
                <a:lnTo>
                  <a:pt x="3045345" y="509917"/>
                </a:lnTo>
                <a:lnTo>
                  <a:pt x="3018637" y="527900"/>
                </a:lnTo>
                <a:lnTo>
                  <a:pt x="2998254" y="535432"/>
                </a:lnTo>
                <a:lnTo>
                  <a:pt x="2998254" y="621842"/>
                </a:lnTo>
                <a:lnTo>
                  <a:pt x="2996895" y="629551"/>
                </a:lnTo>
                <a:lnTo>
                  <a:pt x="2993059" y="635508"/>
                </a:lnTo>
                <a:lnTo>
                  <a:pt x="2987116" y="639330"/>
                </a:lnTo>
                <a:lnTo>
                  <a:pt x="2979394" y="640689"/>
                </a:lnTo>
                <a:lnTo>
                  <a:pt x="2971673" y="639330"/>
                </a:lnTo>
                <a:lnTo>
                  <a:pt x="2965716" y="635508"/>
                </a:lnTo>
                <a:lnTo>
                  <a:pt x="2961894" y="629551"/>
                </a:lnTo>
                <a:lnTo>
                  <a:pt x="2960535" y="621842"/>
                </a:lnTo>
                <a:lnTo>
                  <a:pt x="2961894" y="614133"/>
                </a:lnTo>
                <a:lnTo>
                  <a:pt x="2965716" y="608177"/>
                </a:lnTo>
                <a:lnTo>
                  <a:pt x="2971673" y="604354"/>
                </a:lnTo>
                <a:lnTo>
                  <a:pt x="2979394" y="602996"/>
                </a:lnTo>
                <a:lnTo>
                  <a:pt x="2987116" y="604354"/>
                </a:lnTo>
                <a:lnTo>
                  <a:pt x="2993059" y="608177"/>
                </a:lnTo>
                <a:lnTo>
                  <a:pt x="2996895" y="614133"/>
                </a:lnTo>
                <a:lnTo>
                  <a:pt x="2998254" y="621842"/>
                </a:lnTo>
                <a:lnTo>
                  <a:pt x="2998254" y="535432"/>
                </a:lnTo>
                <a:lnTo>
                  <a:pt x="2977273" y="543166"/>
                </a:lnTo>
                <a:lnTo>
                  <a:pt x="2923794" y="554977"/>
                </a:lnTo>
                <a:lnTo>
                  <a:pt x="2860789" y="562610"/>
                </a:lnTo>
                <a:lnTo>
                  <a:pt x="2790825" y="565315"/>
                </a:lnTo>
                <a:lnTo>
                  <a:pt x="2720848" y="562610"/>
                </a:lnTo>
                <a:lnTo>
                  <a:pt x="2657843" y="554977"/>
                </a:lnTo>
                <a:lnTo>
                  <a:pt x="2604363" y="543166"/>
                </a:lnTo>
                <a:lnTo>
                  <a:pt x="2562999" y="527900"/>
                </a:lnTo>
                <a:lnTo>
                  <a:pt x="2526817" y="489940"/>
                </a:lnTo>
                <a:lnTo>
                  <a:pt x="2526817" y="640689"/>
                </a:lnTo>
                <a:lnTo>
                  <a:pt x="2562999" y="678649"/>
                </a:lnTo>
                <a:lnTo>
                  <a:pt x="2604363" y="693915"/>
                </a:lnTo>
                <a:lnTo>
                  <a:pt x="2657843" y="705726"/>
                </a:lnTo>
                <a:lnTo>
                  <a:pt x="2720848" y="713359"/>
                </a:lnTo>
                <a:lnTo>
                  <a:pt x="2790825" y="716064"/>
                </a:lnTo>
                <a:lnTo>
                  <a:pt x="2860789" y="713359"/>
                </a:lnTo>
                <a:lnTo>
                  <a:pt x="2923794" y="705726"/>
                </a:lnTo>
                <a:lnTo>
                  <a:pt x="2977273" y="693915"/>
                </a:lnTo>
                <a:lnTo>
                  <a:pt x="3018637" y="678649"/>
                </a:lnTo>
                <a:lnTo>
                  <a:pt x="3054820" y="640689"/>
                </a:lnTo>
                <a:lnTo>
                  <a:pt x="3054820" y="602996"/>
                </a:lnTo>
                <a:lnTo>
                  <a:pt x="3054820" y="565315"/>
                </a:lnTo>
                <a:lnTo>
                  <a:pt x="3054820" y="489940"/>
                </a:lnTo>
                <a:close/>
              </a:path>
              <a:path w="3397250" h="1049654">
                <a:moveTo>
                  <a:pt x="3054820" y="301498"/>
                </a:moveTo>
                <a:lnTo>
                  <a:pt x="3045345" y="321475"/>
                </a:lnTo>
                <a:lnTo>
                  <a:pt x="3018637" y="339471"/>
                </a:lnTo>
                <a:lnTo>
                  <a:pt x="2998254" y="347002"/>
                </a:lnTo>
                <a:lnTo>
                  <a:pt x="2998254" y="433400"/>
                </a:lnTo>
                <a:lnTo>
                  <a:pt x="2996895" y="441121"/>
                </a:lnTo>
                <a:lnTo>
                  <a:pt x="2993059" y="447065"/>
                </a:lnTo>
                <a:lnTo>
                  <a:pt x="2987116" y="450900"/>
                </a:lnTo>
                <a:lnTo>
                  <a:pt x="2979394" y="452247"/>
                </a:lnTo>
                <a:lnTo>
                  <a:pt x="2971673" y="450900"/>
                </a:lnTo>
                <a:lnTo>
                  <a:pt x="2965716" y="447065"/>
                </a:lnTo>
                <a:lnTo>
                  <a:pt x="2961894" y="441121"/>
                </a:lnTo>
                <a:lnTo>
                  <a:pt x="2960535" y="433400"/>
                </a:lnTo>
                <a:lnTo>
                  <a:pt x="2961894" y="425691"/>
                </a:lnTo>
                <a:lnTo>
                  <a:pt x="2965716" y="419747"/>
                </a:lnTo>
                <a:lnTo>
                  <a:pt x="2971673" y="415912"/>
                </a:lnTo>
                <a:lnTo>
                  <a:pt x="2979394" y="414566"/>
                </a:lnTo>
                <a:lnTo>
                  <a:pt x="2987116" y="415912"/>
                </a:lnTo>
                <a:lnTo>
                  <a:pt x="2993059" y="419747"/>
                </a:lnTo>
                <a:lnTo>
                  <a:pt x="2996895" y="425691"/>
                </a:lnTo>
                <a:lnTo>
                  <a:pt x="2998254" y="433400"/>
                </a:lnTo>
                <a:lnTo>
                  <a:pt x="2998254" y="347002"/>
                </a:lnTo>
                <a:lnTo>
                  <a:pt x="2977273" y="354736"/>
                </a:lnTo>
                <a:lnTo>
                  <a:pt x="2923794" y="366547"/>
                </a:lnTo>
                <a:lnTo>
                  <a:pt x="2860789" y="374167"/>
                </a:lnTo>
                <a:lnTo>
                  <a:pt x="2790825" y="376872"/>
                </a:lnTo>
                <a:lnTo>
                  <a:pt x="2720848" y="374167"/>
                </a:lnTo>
                <a:lnTo>
                  <a:pt x="2657843" y="366547"/>
                </a:lnTo>
                <a:lnTo>
                  <a:pt x="2604363" y="354736"/>
                </a:lnTo>
                <a:lnTo>
                  <a:pt x="2562999" y="339471"/>
                </a:lnTo>
                <a:lnTo>
                  <a:pt x="2526817" y="301498"/>
                </a:lnTo>
                <a:lnTo>
                  <a:pt x="2526817" y="452247"/>
                </a:lnTo>
                <a:lnTo>
                  <a:pt x="2562999" y="490220"/>
                </a:lnTo>
                <a:lnTo>
                  <a:pt x="2604363" y="505485"/>
                </a:lnTo>
                <a:lnTo>
                  <a:pt x="2657843" y="517296"/>
                </a:lnTo>
                <a:lnTo>
                  <a:pt x="2720848" y="524916"/>
                </a:lnTo>
                <a:lnTo>
                  <a:pt x="2790825" y="527621"/>
                </a:lnTo>
                <a:lnTo>
                  <a:pt x="2860789" y="524916"/>
                </a:lnTo>
                <a:lnTo>
                  <a:pt x="2923794" y="517296"/>
                </a:lnTo>
                <a:lnTo>
                  <a:pt x="2977273" y="505485"/>
                </a:lnTo>
                <a:lnTo>
                  <a:pt x="3018637" y="490220"/>
                </a:lnTo>
                <a:lnTo>
                  <a:pt x="3054820" y="452247"/>
                </a:lnTo>
                <a:lnTo>
                  <a:pt x="3054820" y="414566"/>
                </a:lnTo>
                <a:lnTo>
                  <a:pt x="3054820" y="376872"/>
                </a:lnTo>
                <a:lnTo>
                  <a:pt x="3054820" y="301498"/>
                </a:lnTo>
                <a:close/>
              </a:path>
              <a:path w="3397250" h="1049654">
                <a:moveTo>
                  <a:pt x="3054820" y="113068"/>
                </a:moveTo>
                <a:lnTo>
                  <a:pt x="3045345" y="133045"/>
                </a:lnTo>
                <a:lnTo>
                  <a:pt x="3018637" y="151028"/>
                </a:lnTo>
                <a:lnTo>
                  <a:pt x="2998254" y="158559"/>
                </a:lnTo>
                <a:lnTo>
                  <a:pt x="2998254" y="244970"/>
                </a:lnTo>
                <a:lnTo>
                  <a:pt x="2996895" y="252679"/>
                </a:lnTo>
                <a:lnTo>
                  <a:pt x="2993059" y="258635"/>
                </a:lnTo>
                <a:lnTo>
                  <a:pt x="2987116" y="262458"/>
                </a:lnTo>
                <a:lnTo>
                  <a:pt x="2979394" y="263817"/>
                </a:lnTo>
                <a:lnTo>
                  <a:pt x="2971673" y="262458"/>
                </a:lnTo>
                <a:lnTo>
                  <a:pt x="2965716" y="258635"/>
                </a:lnTo>
                <a:lnTo>
                  <a:pt x="2961894" y="252679"/>
                </a:lnTo>
                <a:lnTo>
                  <a:pt x="2960535" y="244970"/>
                </a:lnTo>
                <a:lnTo>
                  <a:pt x="2961894" y="237261"/>
                </a:lnTo>
                <a:lnTo>
                  <a:pt x="2965716" y="231305"/>
                </a:lnTo>
                <a:lnTo>
                  <a:pt x="2971673" y="227482"/>
                </a:lnTo>
                <a:lnTo>
                  <a:pt x="2979394" y="226123"/>
                </a:lnTo>
                <a:lnTo>
                  <a:pt x="2987116" y="227482"/>
                </a:lnTo>
                <a:lnTo>
                  <a:pt x="2993059" y="231305"/>
                </a:lnTo>
                <a:lnTo>
                  <a:pt x="2996895" y="237261"/>
                </a:lnTo>
                <a:lnTo>
                  <a:pt x="2998254" y="244970"/>
                </a:lnTo>
                <a:lnTo>
                  <a:pt x="2998254" y="158559"/>
                </a:lnTo>
                <a:lnTo>
                  <a:pt x="2977273" y="166293"/>
                </a:lnTo>
                <a:lnTo>
                  <a:pt x="2923794" y="178104"/>
                </a:lnTo>
                <a:lnTo>
                  <a:pt x="2860789" y="185737"/>
                </a:lnTo>
                <a:lnTo>
                  <a:pt x="2790825" y="188442"/>
                </a:lnTo>
                <a:lnTo>
                  <a:pt x="2720848" y="185737"/>
                </a:lnTo>
                <a:lnTo>
                  <a:pt x="2657843" y="178104"/>
                </a:lnTo>
                <a:lnTo>
                  <a:pt x="2604363" y="166293"/>
                </a:lnTo>
                <a:lnTo>
                  <a:pt x="2562999" y="151028"/>
                </a:lnTo>
                <a:lnTo>
                  <a:pt x="2526817" y="113068"/>
                </a:lnTo>
                <a:lnTo>
                  <a:pt x="2526817" y="263817"/>
                </a:lnTo>
                <a:lnTo>
                  <a:pt x="2562999" y="301777"/>
                </a:lnTo>
                <a:lnTo>
                  <a:pt x="2604363" y="317042"/>
                </a:lnTo>
                <a:lnTo>
                  <a:pt x="2657843" y="328853"/>
                </a:lnTo>
                <a:lnTo>
                  <a:pt x="2720848" y="336486"/>
                </a:lnTo>
                <a:lnTo>
                  <a:pt x="2790825" y="339191"/>
                </a:lnTo>
                <a:lnTo>
                  <a:pt x="2860789" y="336486"/>
                </a:lnTo>
                <a:lnTo>
                  <a:pt x="2923794" y="328853"/>
                </a:lnTo>
                <a:lnTo>
                  <a:pt x="2977273" y="317042"/>
                </a:lnTo>
                <a:lnTo>
                  <a:pt x="3018637" y="301777"/>
                </a:lnTo>
                <a:lnTo>
                  <a:pt x="3054820" y="263817"/>
                </a:lnTo>
                <a:lnTo>
                  <a:pt x="3054820" y="226123"/>
                </a:lnTo>
                <a:lnTo>
                  <a:pt x="3054820" y="188442"/>
                </a:lnTo>
                <a:lnTo>
                  <a:pt x="3054820" y="113068"/>
                </a:lnTo>
                <a:close/>
              </a:path>
              <a:path w="3397250" h="1049654">
                <a:moveTo>
                  <a:pt x="3054820" y="75374"/>
                </a:moveTo>
                <a:lnTo>
                  <a:pt x="3018777" y="37338"/>
                </a:lnTo>
                <a:lnTo>
                  <a:pt x="2977502" y="22085"/>
                </a:lnTo>
                <a:lnTo>
                  <a:pt x="2924060" y="10299"/>
                </a:lnTo>
                <a:lnTo>
                  <a:pt x="2861005" y="2692"/>
                </a:lnTo>
                <a:lnTo>
                  <a:pt x="2790825" y="0"/>
                </a:lnTo>
                <a:lnTo>
                  <a:pt x="2720632" y="2692"/>
                </a:lnTo>
                <a:lnTo>
                  <a:pt x="2657576" y="10299"/>
                </a:lnTo>
                <a:lnTo>
                  <a:pt x="2604147" y="22085"/>
                </a:lnTo>
                <a:lnTo>
                  <a:pt x="2562860" y="37338"/>
                </a:lnTo>
                <a:lnTo>
                  <a:pt x="2526817" y="75374"/>
                </a:lnTo>
                <a:lnTo>
                  <a:pt x="2536253" y="95415"/>
                </a:lnTo>
                <a:lnTo>
                  <a:pt x="2604147" y="128676"/>
                </a:lnTo>
                <a:lnTo>
                  <a:pt x="2657576" y="140462"/>
                </a:lnTo>
                <a:lnTo>
                  <a:pt x="2720632" y="148056"/>
                </a:lnTo>
                <a:lnTo>
                  <a:pt x="2790825" y="150749"/>
                </a:lnTo>
                <a:lnTo>
                  <a:pt x="2861005" y="148056"/>
                </a:lnTo>
                <a:lnTo>
                  <a:pt x="2924060" y="140462"/>
                </a:lnTo>
                <a:lnTo>
                  <a:pt x="2977502" y="128676"/>
                </a:lnTo>
                <a:lnTo>
                  <a:pt x="3018777" y="113423"/>
                </a:lnTo>
                <a:lnTo>
                  <a:pt x="3054820" y="75374"/>
                </a:lnTo>
                <a:close/>
              </a:path>
              <a:path w="3397250" h="1049654">
                <a:moveTo>
                  <a:pt x="3294938" y="118452"/>
                </a:moveTo>
                <a:lnTo>
                  <a:pt x="3232239" y="118452"/>
                </a:lnTo>
                <a:lnTo>
                  <a:pt x="3232239" y="125056"/>
                </a:lnTo>
                <a:lnTo>
                  <a:pt x="3294938" y="125056"/>
                </a:lnTo>
                <a:lnTo>
                  <a:pt x="3294938" y="118452"/>
                </a:lnTo>
                <a:close/>
              </a:path>
              <a:path w="3397250" h="1049654">
                <a:moveTo>
                  <a:pt x="3364242" y="250367"/>
                </a:moveTo>
                <a:lnTo>
                  <a:pt x="3232239" y="250367"/>
                </a:lnTo>
                <a:lnTo>
                  <a:pt x="3232239" y="256959"/>
                </a:lnTo>
                <a:lnTo>
                  <a:pt x="3364242" y="256959"/>
                </a:lnTo>
                <a:lnTo>
                  <a:pt x="3364242" y="250367"/>
                </a:lnTo>
                <a:close/>
              </a:path>
              <a:path w="3397250" h="1049654">
                <a:moveTo>
                  <a:pt x="3364242" y="223989"/>
                </a:moveTo>
                <a:lnTo>
                  <a:pt x="3232239" y="223989"/>
                </a:lnTo>
                <a:lnTo>
                  <a:pt x="3232239" y="230581"/>
                </a:lnTo>
                <a:lnTo>
                  <a:pt x="3364242" y="230581"/>
                </a:lnTo>
                <a:lnTo>
                  <a:pt x="3364242" y="223989"/>
                </a:lnTo>
                <a:close/>
              </a:path>
              <a:path w="3397250" h="1049654">
                <a:moveTo>
                  <a:pt x="3364242" y="197599"/>
                </a:moveTo>
                <a:lnTo>
                  <a:pt x="3232239" y="197599"/>
                </a:lnTo>
                <a:lnTo>
                  <a:pt x="3232239" y="204203"/>
                </a:lnTo>
                <a:lnTo>
                  <a:pt x="3364242" y="204203"/>
                </a:lnTo>
                <a:lnTo>
                  <a:pt x="3364242" y="197599"/>
                </a:lnTo>
                <a:close/>
              </a:path>
              <a:path w="3397250" h="1049654">
                <a:moveTo>
                  <a:pt x="3364242" y="171221"/>
                </a:moveTo>
                <a:lnTo>
                  <a:pt x="3232239" y="171221"/>
                </a:lnTo>
                <a:lnTo>
                  <a:pt x="3232239" y="177812"/>
                </a:lnTo>
                <a:lnTo>
                  <a:pt x="3364242" y="177812"/>
                </a:lnTo>
                <a:lnTo>
                  <a:pt x="3364242" y="171221"/>
                </a:lnTo>
                <a:close/>
              </a:path>
              <a:path w="3397250" h="1049654">
                <a:moveTo>
                  <a:pt x="3364242" y="144843"/>
                </a:moveTo>
                <a:lnTo>
                  <a:pt x="3232239" y="144843"/>
                </a:lnTo>
                <a:lnTo>
                  <a:pt x="3232239" y="151434"/>
                </a:lnTo>
                <a:lnTo>
                  <a:pt x="3364242" y="151434"/>
                </a:lnTo>
                <a:lnTo>
                  <a:pt x="3364242" y="144843"/>
                </a:lnTo>
                <a:close/>
              </a:path>
              <a:path w="3397250" h="1049654">
                <a:moveTo>
                  <a:pt x="3397237" y="103898"/>
                </a:moveTo>
                <a:lnTo>
                  <a:pt x="3395307" y="101968"/>
                </a:lnTo>
                <a:lnTo>
                  <a:pt x="3390633" y="97307"/>
                </a:lnTo>
                <a:lnTo>
                  <a:pt x="3390633" y="108572"/>
                </a:lnTo>
                <a:lnTo>
                  <a:pt x="3390633" y="289941"/>
                </a:lnTo>
                <a:lnTo>
                  <a:pt x="3205835" y="289941"/>
                </a:lnTo>
                <a:lnTo>
                  <a:pt x="3205835" y="39319"/>
                </a:lnTo>
                <a:lnTo>
                  <a:pt x="3321342" y="39319"/>
                </a:lnTo>
                <a:lnTo>
                  <a:pt x="3321342" y="108572"/>
                </a:lnTo>
                <a:lnTo>
                  <a:pt x="3390633" y="108572"/>
                </a:lnTo>
                <a:lnTo>
                  <a:pt x="3390633" y="97307"/>
                </a:lnTo>
                <a:lnTo>
                  <a:pt x="3337331" y="44043"/>
                </a:lnTo>
                <a:lnTo>
                  <a:pt x="3327997" y="44030"/>
                </a:lnTo>
                <a:lnTo>
                  <a:pt x="3385934" y="101930"/>
                </a:lnTo>
                <a:lnTo>
                  <a:pt x="3327933" y="101968"/>
                </a:lnTo>
                <a:lnTo>
                  <a:pt x="3327997" y="44030"/>
                </a:lnTo>
                <a:lnTo>
                  <a:pt x="3337331" y="44030"/>
                </a:lnTo>
                <a:lnTo>
                  <a:pt x="3332607" y="39319"/>
                </a:lnTo>
                <a:lnTo>
                  <a:pt x="3326003" y="32715"/>
                </a:lnTo>
                <a:lnTo>
                  <a:pt x="3199231" y="32715"/>
                </a:lnTo>
                <a:lnTo>
                  <a:pt x="3199231" y="296532"/>
                </a:lnTo>
                <a:lnTo>
                  <a:pt x="3397237" y="296532"/>
                </a:lnTo>
                <a:lnTo>
                  <a:pt x="3397237" y="289941"/>
                </a:lnTo>
                <a:lnTo>
                  <a:pt x="3397237" y="103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7380" y="946403"/>
            <a:ext cx="10407015" cy="365442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90" dirty="0">
                <a:latin typeface="Tahoma"/>
                <a:cs typeface="Tahoma"/>
              </a:rPr>
              <a:t>P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H</a:t>
            </a:r>
            <a:r>
              <a:rPr sz="2200" spc="-140" dirty="0">
                <a:latin typeface="Tahoma"/>
                <a:cs typeface="Tahoma"/>
              </a:rPr>
              <a:t>T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50" dirty="0">
                <a:latin typeface="Tahoma"/>
                <a:cs typeface="Tahoma"/>
              </a:rPr>
              <a:t>L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J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dirty="0">
                <a:latin typeface="Tahoma"/>
                <a:cs typeface="Tahoma"/>
              </a:rPr>
              <a:t>t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C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345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,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im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35" dirty="0">
                <a:latin typeface="Tahoma"/>
                <a:cs typeface="Tahoma"/>
              </a:rPr>
              <a:t>JavaScript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CSS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might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cached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different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caching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layers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r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N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6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30" dirty="0">
                <a:latin typeface="Tahoma"/>
                <a:cs typeface="Tahoma"/>
              </a:rPr>
              <a:t>w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105" dirty="0">
                <a:latin typeface="Tahoma"/>
                <a:cs typeface="Tahoma"/>
              </a:rPr>
              <a:t>Use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clientlibs</a:t>
            </a:r>
            <a:r>
              <a:rPr sz="2200" spc="-229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framework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manage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CSS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and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JavaScript</a:t>
            </a:r>
            <a:endParaRPr sz="2200">
              <a:latin typeface="Tahoma"/>
              <a:cs typeface="Tahoma"/>
            </a:endParaRPr>
          </a:p>
          <a:p>
            <a:pPr marL="701040" lvl="1" indent="-344805">
              <a:lnSpc>
                <a:spcPct val="100000"/>
              </a:lnSpc>
              <a:spcBef>
                <a:spcPts val="1200"/>
              </a:spcBef>
              <a:buClr>
                <a:srgbClr val="252525"/>
              </a:buClr>
              <a:buChar char="-"/>
              <a:tabLst>
                <a:tab pos="701040" algn="l"/>
                <a:tab pos="701675" algn="l"/>
              </a:tabLst>
            </a:pPr>
            <a:r>
              <a:rPr sz="2200" spc="-85" dirty="0">
                <a:latin typeface="Tahoma"/>
                <a:cs typeface="Tahoma"/>
              </a:rPr>
              <a:t>Provides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automatic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version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  <a:p>
            <a:pPr marL="701040" marR="5080" lvl="1" indent="-344805">
              <a:lnSpc>
                <a:spcPct val="100000"/>
              </a:lnSpc>
              <a:spcBef>
                <a:spcPts val="1050"/>
              </a:spcBef>
              <a:buClr>
                <a:srgbClr val="252525"/>
              </a:buClr>
              <a:buFont typeface="Tahoma"/>
              <a:buChar char="-"/>
              <a:tabLst>
                <a:tab pos="701040" algn="l"/>
                <a:tab pos="701675" algn="l"/>
              </a:tabLst>
            </a:pPr>
            <a:r>
              <a:rPr sz="1800" spc="-5" dirty="0">
                <a:latin typeface="Courier New"/>
                <a:cs typeface="Courier New"/>
              </a:rPr>
              <a:t>&lt;link</a:t>
            </a:r>
            <a:r>
              <a:rPr sz="1800" spc="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rel="stylesheet"</a:t>
            </a:r>
            <a:r>
              <a:rPr sz="1800" spc="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href="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/etc.clientlibs/wknd/clientlibs/clientlib-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base.lc-d8827c6c5adc7f6ba662b809d0ccb54a-lc.min.css</a:t>
            </a:r>
            <a:r>
              <a:rPr sz="1800" spc="-10" dirty="0">
                <a:latin typeface="Courier New"/>
                <a:cs typeface="Courier New"/>
              </a:rPr>
              <a:t>"</a:t>
            </a:r>
            <a:r>
              <a:rPr sz="1800" spc="5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type="text/css"&gt;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Courier New"/>
              <a:cs typeface="Courier New"/>
            </a:endParaRPr>
          </a:p>
          <a:p>
            <a:pPr marR="323850" algn="ctr">
              <a:lnSpc>
                <a:spcPct val="100000"/>
              </a:lnSpc>
            </a:pPr>
            <a:r>
              <a:rPr sz="1600" spc="-75" dirty="0">
                <a:solidFill>
                  <a:srgbClr val="BE0000"/>
                </a:solidFill>
                <a:latin typeface="Tahoma"/>
                <a:cs typeface="Tahoma"/>
              </a:rPr>
              <a:t>Ca</a:t>
            </a:r>
            <a:r>
              <a:rPr sz="1600" spc="-70" dirty="0">
                <a:solidFill>
                  <a:srgbClr val="BE0000"/>
                </a:solidFill>
                <a:latin typeface="Tahoma"/>
                <a:cs typeface="Tahoma"/>
              </a:rPr>
              <a:t>c</a:t>
            </a:r>
            <a:r>
              <a:rPr sz="1600" spc="-35" dirty="0">
                <a:solidFill>
                  <a:srgbClr val="BE0000"/>
                </a:solidFill>
                <a:latin typeface="Tahoma"/>
                <a:cs typeface="Tahoma"/>
              </a:rPr>
              <a:t>h</a:t>
            </a:r>
            <a:r>
              <a:rPr sz="1600" spc="-10" dirty="0">
                <a:solidFill>
                  <a:srgbClr val="BE0000"/>
                </a:solidFill>
                <a:latin typeface="Tahoma"/>
                <a:cs typeface="Tahoma"/>
              </a:rPr>
              <a:t>i</a:t>
            </a:r>
            <a:r>
              <a:rPr sz="1600" spc="-60" dirty="0">
                <a:solidFill>
                  <a:srgbClr val="BE0000"/>
                </a:solidFill>
                <a:latin typeface="Tahoma"/>
                <a:cs typeface="Tahoma"/>
              </a:rPr>
              <a:t>n</a:t>
            </a:r>
            <a:r>
              <a:rPr sz="1600" spc="-100" dirty="0">
                <a:solidFill>
                  <a:srgbClr val="BE0000"/>
                </a:solidFill>
                <a:latin typeface="Tahoma"/>
                <a:cs typeface="Tahoma"/>
              </a:rPr>
              <a:t>g</a:t>
            </a:r>
            <a:r>
              <a:rPr sz="1600" spc="-140" dirty="0">
                <a:solidFill>
                  <a:srgbClr val="BE0000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BE0000"/>
                </a:solidFill>
                <a:latin typeface="Tahoma"/>
                <a:cs typeface="Tahoma"/>
              </a:rPr>
              <a:t>v</a:t>
            </a:r>
            <a:r>
              <a:rPr sz="1600" spc="-80" dirty="0">
                <a:solidFill>
                  <a:srgbClr val="BE0000"/>
                </a:solidFill>
                <a:latin typeface="Tahoma"/>
                <a:cs typeface="Tahoma"/>
              </a:rPr>
              <a:t>e</a:t>
            </a:r>
            <a:r>
              <a:rPr sz="1600" spc="-30" dirty="0">
                <a:solidFill>
                  <a:srgbClr val="BE0000"/>
                </a:solidFill>
                <a:latin typeface="Tahoma"/>
                <a:cs typeface="Tahoma"/>
              </a:rPr>
              <a:t>r</a:t>
            </a:r>
            <a:r>
              <a:rPr sz="1600" spc="-85" dirty="0">
                <a:solidFill>
                  <a:srgbClr val="BE0000"/>
                </a:solidFill>
                <a:latin typeface="Tahoma"/>
                <a:cs typeface="Tahoma"/>
              </a:rPr>
              <a:t>s</a:t>
            </a:r>
            <a:r>
              <a:rPr sz="1600" spc="-45" dirty="0">
                <a:solidFill>
                  <a:srgbClr val="BE0000"/>
                </a:solidFill>
                <a:latin typeface="Tahoma"/>
                <a:cs typeface="Tahoma"/>
              </a:rPr>
              <a:t>i</a:t>
            </a:r>
            <a:r>
              <a:rPr sz="1600" spc="-40" dirty="0">
                <a:solidFill>
                  <a:srgbClr val="BE0000"/>
                </a:solidFill>
                <a:latin typeface="Tahoma"/>
                <a:cs typeface="Tahoma"/>
              </a:rPr>
              <a:t>o</a:t>
            </a:r>
            <a:r>
              <a:rPr sz="1600" spc="-30" dirty="0">
                <a:solidFill>
                  <a:srgbClr val="BE0000"/>
                </a:solidFill>
                <a:latin typeface="Tahoma"/>
                <a:cs typeface="Tahoma"/>
              </a:rPr>
              <a:t>n</a:t>
            </a:r>
            <a:r>
              <a:rPr sz="1600" spc="-55" dirty="0">
                <a:solidFill>
                  <a:srgbClr val="BE0000"/>
                </a:solidFill>
                <a:latin typeface="Tahoma"/>
                <a:cs typeface="Tahoma"/>
              </a:rPr>
              <a:t>e</a:t>
            </a:r>
            <a:r>
              <a:rPr sz="1600" spc="-45" dirty="0">
                <a:solidFill>
                  <a:srgbClr val="BE0000"/>
                </a:solidFill>
                <a:latin typeface="Tahoma"/>
                <a:cs typeface="Tahoma"/>
              </a:rPr>
              <a:t>d</a:t>
            </a:r>
            <a:r>
              <a:rPr sz="1600" spc="-145" dirty="0">
                <a:solidFill>
                  <a:srgbClr val="BE000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BE0000"/>
                </a:solidFill>
                <a:latin typeface="Tahoma"/>
                <a:cs typeface="Tahoma"/>
              </a:rPr>
              <a:t>cli</a:t>
            </a:r>
            <a:r>
              <a:rPr sz="1600" spc="-80" dirty="0">
                <a:solidFill>
                  <a:srgbClr val="BE0000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BE0000"/>
                </a:solidFill>
                <a:latin typeface="Tahoma"/>
                <a:cs typeface="Tahoma"/>
              </a:rPr>
              <a:t>n</a:t>
            </a:r>
            <a:r>
              <a:rPr sz="1600" spc="-60" dirty="0">
                <a:solidFill>
                  <a:srgbClr val="BE0000"/>
                </a:solidFill>
                <a:latin typeface="Tahoma"/>
                <a:cs typeface="Tahoma"/>
              </a:rPr>
              <a:t>t</a:t>
            </a:r>
            <a:r>
              <a:rPr sz="1600" dirty="0">
                <a:solidFill>
                  <a:srgbClr val="BE0000"/>
                </a:solidFill>
                <a:latin typeface="Tahoma"/>
                <a:cs typeface="Tahoma"/>
              </a:rPr>
              <a:t>li</a:t>
            </a:r>
            <a:r>
              <a:rPr sz="1600" spc="-30" dirty="0">
                <a:solidFill>
                  <a:srgbClr val="BE0000"/>
                </a:solidFill>
                <a:latin typeface="Tahoma"/>
                <a:cs typeface="Tahoma"/>
              </a:rPr>
              <a:t>b</a:t>
            </a:r>
            <a:r>
              <a:rPr sz="1600" spc="-110" dirty="0">
                <a:solidFill>
                  <a:srgbClr val="BE0000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5572" y="5049833"/>
            <a:ext cx="198000" cy="1834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25575" y="5412260"/>
            <a:ext cx="198000" cy="180898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009336" y="6546543"/>
            <a:ext cx="16446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37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2741" y="6557667"/>
            <a:ext cx="217043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21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200" spc="-82" baseline="17361" dirty="0">
                <a:solidFill>
                  <a:srgbClr val="FFFFFF"/>
                </a:solidFill>
                <a:latin typeface="Tahoma"/>
                <a:cs typeface="Tahoma"/>
              </a:rPr>
              <a:t>327</a:t>
            </a:r>
            <a:r>
              <a:rPr sz="1200" spc="-165" baseline="1736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2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79" y="946912"/>
            <a:ext cx="9936480" cy="3013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-20" dirty="0">
                <a:latin typeface="Tahoma"/>
                <a:cs typeface="Tahoma"/>
              </a:rPr>
              <a:t>N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n</a:t>
            </a:r>
            <a:r>
              <a:rPr sz="2000" spc="-70" dirty="0">
                <a:latin typeface="Tahoma"/>
                <a:cs typeface="Tahoma"/>
              </a:rPr>
              <a:t>e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d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t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n</a:t>
            </a:r>
            <a:r>
              <a:rPr sz="2000" spc="-85" dirty="0">
                <a:latin typeface="Tahoma"/>
                <a:cs typeface="Tahoma"/>
              </a:rPr>
              <a:t>u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15" dirty="0">
                <a:latin typeface="Tahoma"/>
                <a:cs typeface="Tahoma"/>
              </a:rPr>
              <a:t>l</a:t>
            </a:r>
            <a:r>
              <a:rPr sz="2000" spc="-100" dirty="0">
                <a:latin typeface="Tahoma"/>
                <a:cs typeface="Tahoma"/>
              </a:rPr>
              <a:t>y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in</a:t>
            </a:r>
            <a:r>
              <a:rPr sz="2000" spc="-85" dirty="0">
                <a:latin typeface="Tahoma"/>
                <a:cs typeface="Tahoma"/>
              </a:rPr>
              <a:t>v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-70" dirty="0">
                <a:latin typeface="Tahoma"/>
                <a:cs typeface="Tahoma"/>
              </a:rPr>
              <a:t>id</a:t>
            </a:r>
            <a:r>
              <a:rPr sz="2000" spc="-110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t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d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55" dirty="0">
                <a:latin typeface="Tahoma"/>
                <a:cs typeface="Tahoma"/>
              </a:rPr>
              <a:t>p</a:t>
            </a:r>
            <a:r>
              <a:rPr sz="2000" spc="-14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t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90" dirty="0">
                <a:latin typeface="Tahoma"/>
                <a:cs typeface="Tahoma"/>
              </a:rPr>
              <a:t>D</a:t>
            </a:r>
            <a:r>
              <a:rPr sz="2000" spc="-10" dirty="0"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-90" dirty="0">
                <a:latin typeface="Tahoma"/>
                <a:cs typeface="Tahoma"/>
              </a:rPr>
              <a:t>D</a:t>
            </a:r>
            <a:r>
              <a:rPr sz="2000" spc="-5" dirty="0">
                <a:latin typeface="Tahoma"/>
                <a:cs typeface="Tahoma"/>
              </a:rPr>
              <a:t>i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55" dirty="0">
                <a:latin typeface="Tahoma"/>
                <a:cs typeface="Tahoma"/>
              </a:rPr>
              <a:t>p</a:t>
            </a:r>
            <a:r>
              <a:rPr sz="2000" spc="-14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t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14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f</a:t>
            </a:r>
            <a:r>
              <a:rPr sz="2000" spc="-30" dirty="0">
                <a:latin typeface="Tahoma"/>
                <a:cs typeface="Tahoma"/>
              </a:rPr>
              <a:t>l</a:t>
            </a:r>
            <a:r>
              <a:rPr sz="2000" spc="-65" dirty="0">
                <a:latin typeface="Tahoma"/>
                <a:cs typeface="Tahoma"/>
              </a:rPr>
              <a:t>u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d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b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130" dirty="0">
                <a:latin typeface="Tahoma"/>
                <a:cs typeface="Tahoma"/>
              </a:rPr>
              <a:t>s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120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114" dirty="0">
                <a:latin typeface="Tahoma"/>
                <a:cs typeface="Tahoma"/>
              </a:rPr>
              <a:t>n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r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-75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14" dirty="0">
                <a:latin typeface="Tahoma"/>
                <a:cs typeface="Tahoma"/>
              </a:rPr>
              <a:t>c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145" dirty="0">
                <a:latin typeface="Tahoma"/>
                <a:cs typeface="Tahoma"/>
              </a:rPr>
              <a:t>n</a:t>
            </a:r>
            <a:r>
              <a:rPr sz="2000" spc="-35" dirty="0">
                <a:latin typeface="Tahoma"/>
                <a:cs typeface="Tahoma"/>
              </a:rPr>
              <a:t>f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175" dirty="0">
                <a:latin typeface="Tahoma"/>
                <a:cs typeface="Tahoma"/>
              </a:rPr>
              <a:t>g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-125" dirty="0">
                <a:latin typeface="Tahoma"/>
                <a:cs typeface="Tahoma"/>
              </a:rPr>
              <a:t>r</a:t>
            </a:r>
            <a:r>
              <a:rPr sz="2000" spc="-145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t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65" dirty="0">
                <a:latin typeface="Tahoma"/>
                <a:cs typeface="Tahoma"/>
              </a:rPr>
              <a:t>on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-65" dirty="0">
                <a:latin typeface="Tahoma"/>
                <a:cs typeface="Tahoma"/>
              </a:rPr>
              <a:t>CDN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respects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TTL,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which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means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there’s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no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need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for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CDN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flush</a:t>
            </a:r>
            <a:endParaRPr sz="20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000" spc="-145" dirty="0">
                <a:latin typeface="Tahoma"/>
                <a:cs typeface="Tahoma"/>
              </a:rPr>
              <a:t>B</a:t>
            </a:r>
            <a:r>
              <a:rPr sz="2000" spc="-85" dirty="0">
                <a:latin typeface="Tahoma"/>
                <a:cs typeface="Tahoma"/>
              </a:rPr>
              <a:t>y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d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135" dirty="0">
                <a:latin typeface="Tahoma"/>
                <a:cs typeface="Tahoma"/>
              </a:rPr>
              <a:t>f</a:t>
            </a:r>
            <a:r>
              <a:rPr sz="2000" spc="-145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u</a:t>
            </a:r>
            <a:r>
              <a:rPr sz="2000" spc="15" dirty="0">
                <a:latin typeface="Tahoma"/>
                <a:cs typeface="Tahoma"/>
              </a:rPr>
              <a:t>l</a:t>
            </a:r>
            <a:r>
              <a:rPr sz="2000" spc="-50" dirty="0">
                <a:latin typeface="Tahoma"/>
                <a:cs typeface="Tahoma"/>
              </a:rPr>
              <a:t>t</a:t>
            </a:r>
            <a:r>
              <a:rPr sz="2000" spc="-300" dirty="0">
                <a:latin typeface="Tahoma"/>
                <a:cs typeface="Tahoma"/>
              </a:rPr>
              <a:t>:</a:t>
            </a:r>
            <a:endParaRPr sz="20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965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000" spc="-55" dirty="0">
                <a:latin typeface="Tahoma"/>
                <a:cs typeface="Tahoma"/>
              </a:rPr>
              <a:t>HTML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content</a:t>
            </a:r>
            <a:r>
              <a:rPr sz="2000" spc="-10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is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cached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in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the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CDN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for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55" dirty="0">
                <a:latin typeface="Tahoma"/>
                <a:cs typeface="Tahoma"/>
              </a:rPr>
              <a:t>5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minutes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for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optimized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caching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re-validation</a:t>
            </a:r>
            <a:endParaRPr sz="20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955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000" spc="-145" dirty="0">
                <a:latin typeface="Tahoma"/>
                <a:cs typeface="Tahoma"/>
              </a:rPr>
              <a:t>Images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are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not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cached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–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customer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should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add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cache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configuration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as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needed</a:t>
            </a:r>
            <a:endParaRPr sz="2000">
              <a:latin typeface="Tahoma"/>
              <a:cs typeface="Tahoma"/>
            </a:endParaRPr>
          </a:p>
          <a:p>
            <a:pPr marL="929640" lvl="1" indent="-344805">
              <a:lnSpc>
                <a:spcPct val="100000"/>
              </a:lnSpc>
              <a:spcBef>
                <a:spcPts val="960"/>
              </a:spcBef>
              <a:buClr>
                <a:srgbClr val="252525"/>
              </a:buClr>
              <a:buChar char="-"/>
              <a:tabLst>
                <a:tab pos="929640" algn="l"/>
                <a:tab pos="930275" algn="l"/>
              </a:tabLst>
            </a:pPr>
            <a:r>
              <a:rPr sz="2000" spc="-90" dirty="0">
                <a:latin typeface="Tahoma"/>
                <a:cs typeface="Tahoma"/>
              </a:rPr>
              <a:t>Default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cache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time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could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be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changed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via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Cache-Control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header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352" y="5438006"/>
            <a:ext cx="9370060" cy="606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ts val="223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-70" dirty="0">
                <a:latin typeface="Tahoma"/>
                <a:cs typeface="Tahoma"/>
              </a:rPr>
              <a:t>Directly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calling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the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invalidate.cache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API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is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no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longer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allowed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–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use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Replication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API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instead</a:t>
            </a:r>
            <a:endParaRPr sz="2000">
              <a:latin typeface="Tahoma"/>
              <a:cs typeface="Tahoma"/>
            </a:endParaRPr>
          </a:p>
          <a:p>
            <a:pPr marL="356870">
              <a:lnSpc>
                <a:spcPts val="2350"/>
              </a:lnSpc>
            </a:pPr>
            <a:r>
              <a:rPr sz="2000" i="1" spc="-240" dirty="0">
                <a:latin typeface="Verdana"/>
                <a:cs typeface="Verdana"/>
              </a:rPr>
              <a:t>E</a:t>
            </a:r>
            <a:r>
              <a:rPr sz="2000" i="1" spc="-395" dirty="0">
                <a:latin typeface="Verdana"/>
                <a:cs typeface="Verdana"/>
              </a:rPr>
              <a:t>x</a:t>
            </a:r>
            <a:r>
              <a:rPr sz="2000" i="1" spc="-250" dirty="0">
                <a:latin typeface="Verdana"/>
                <a:cs typeface="Verdana"/>
              </a:rPr>
              <a:t>a</a:t>
            </a:r>
            <a:r>
              <a:rPr sz="2000" i="1" spc="-390" dirty="0">
                <a:latin typeface="Verdana"/>
                <a:cs typeface="Verdana"/>
              </a:rPr>
              <a:t>m</a:t>
            </a:r>
            <a:r>
              <a:rPr sz="2000" i="1" spc="-265" dirty="0">
                <a:latin typeface="Verdana"/>
                <a:cs typeface="Verdana"/>
              </a:rPr>
              <a:t>p</a:t>
            </a:r>
            <a:r>
              <a:rPr sz="2000" i="1" spc="-100" dirty="0">
                <a:latin typeface="Verdana"/>
                <a:cs typeface="Verdana"/>
              </a:rPr>
              <a:t>l</a:t>
            </a:r>
            <a:r>
              <a:rPr sz="2000" i="1" spc="-355" dirty="0">
                <a:latin typeface="Verdana"/>
                <a:cs typeface="Verdana"/>
              </a:rPr>
              <a:t>e</a:t>
            </a:r>
            <a:r>
              <a:rPr sz="2100" i="1" spc="-365" dirty="0">
                <a:latin typeface="Trebuchet MS"/>
                <a:cs typeface="Trebuchet MS"/>
              </a:rPr>
              <a:t>:</a:t>
            </a:r>
            <a:r>
              <a:rPr sz="2100" i="1" spc="-6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ahoma"/>
                <a:cs typeface="Tahoma"/>
              </a:rPr>
              <a:t>P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85" dirty="0">
                <a:latin typeface="Tahoma"/>
                <a:cs typeface="Tahoma"/>
              </a:rPr>
              <a:t>S</a:t>
            </a:r>
            <a:r>
              <a:rPr sz="2000" spc="-155" dirty="0">
                <a:latin typeface="Tahoma"/>
                <a:cs typeface="Tahoma"/>
              </a:rPr>
              <a:t>T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  <a:hlinkClick r:id="rId2"/>
              </a:rPr>
              <a:t>h</a:t>
            </a:r>
            <a:r>
              <a:rPr sz="2000" spc="-100" dirty="0">
                <a:latin typeface="Tahoma"/>
                <a:cs typeface="Tahoma"/>
                <a:hlinkClick r:id="rId2"/>
              </a:rPr>
              <a:t>t</a:t>
            </a:r>
            <a:r>
              <a:rPr sz="2000" spc="-125" dirty="0">
                <a:latin typeface="Tahoma"/>
                <a:cs typeface="Tahoma"/>
                <a:hlinkClick r:id="rId2"/>
              </a:rPr>
              <a:t>t</a:t>
            </a:r>
            <a:r>
              <a:rPr sz="2000" spc="-229" dirty="0">
                <a:latin typeface="Tahoma"/>
                <a:cs typeface="Tahoma"/>
                <a:hlinkClick r:id="rId2"/>
              </a:rPr>
              <a:t>p</a:t>
            </a:r>
            <a:r>
              <a:rPr sz="2000" spc="-155" dirty="0">
                <a:latin typeface="Tahoma"/>
                <a:cs typeface="Tahoma"/>
                <a:hlinkClick r:id="rId2"/>
              </a:rPr>
              <a:t>:</a:t>
            </a:r>
            <a:r>
              <a:rPr sz="2000" spc="-75" dirty="0">
                <a:latin typeface="Tahoma"/>
                <a:cs typeface="Tahoma"/>
                <a:hlinkClick r:id="rId2"/>
              </a:rPr>
              <a:t>//</a:t>
            </a:r>
            <a:r>
              <a:rPr sz="2000" spc="-80" dirty="0">
                <a:latin typeface="Tahoma"/>
                <a:cs typeface="Tahoma"/>
                <a:hlinkClick r:id="rId2"/>
              </a:rPr>
              <a:t>d</a:t>
            </a:r>
            <a:r>
              <a:rPr sz="2000" spc="-10" dirty="0">
                <a:latin typeface="Tahoma"/>
                <a:cs typeface="Tahoma"/>
                <a:hlinkClick r:id="rId2"/>
              </a:rPr>
              <a:t>i</a:t>
            </a:r>
            <a:r>
              <a:rPr sz="2000" spc="-155" dirty="0">
                <a:latin typeface="Tahoma"/>
                <a:cs typeface="Tahoma"/>
                <a:hlinkClick r:id="rId2"/>
              </a:rPr>
              <a:t>s</a:t>
            </a:r>
            <a:r>
              <a:rPr sz="2000" spc="-55" dirty="0">
                <a:latin typeface="Tahoma"/>
                <a:cs typeface="Tahoma"/>
                <a:hlinkClick r:id="rId2"/>
              </a:rPr>
              <a:t>p</a:t>
            </a:r>
            <a:r>
              <a:rPr sz="2000" spc="-145" dirty="0">
                <a:latin typeface="Tahoma"/>
                <a:cs typeface="Tahoma"/>
                <a:hlinkClick r:id="rId2"/>
              </a:rPr>
              <a:t>a</a:t>
            </a:r>
            <a:r>
              <a:rPr sz="2000" spc="-125" dirty="0">
                <a:latin typeface="Tahoma"/>
                <a:cs typeface="Tahoma"/>
                <a:hlinkClick r:id="rId2"/>
              </a:rPr>
              <a:t>t</a:t>
            </a:r>
            <a:r>
              <a:rPr sz="2000" spc="-90" dirty="0">
                <a:latin typeface="Tahoma"/>
                <a:cs typeface="Tahoma"/>
                <a:hlinkClick r:id="rId2"/>
              </a:rPr>
              <a:t>c</a:t>
            </a:r>
            <a:r>
              <a:rPr sz="2000" spc="-65" dirty="0">
                <a:latin typeface="Tahoma"/>
                <a:cs typeface="Tahoma"/>
                <a:hlinkClick r:id="rId2"/>
              </a:rPr>
              <a:t>h</a:t>
            </a:r>
            <a:r>
              <a:rPr sz="2000" spc="-125" dirty="0">
                <a:latin typeface="Tahoma"/>
                <a:cs typeface="Tahoma"/>
                <a:hlinkClick r:id="rId2"/>
              </a:rPr>
              <a:t>e</a:t>
            </a:r>
            <a:r>
              <a:rPr sz="2000" spc="-195" dirty="0">
                <a:latin typeface="Tahoma"/>
                <a:cs typeface="Tahoma"/>
                <a:hlinkClick r:id="rId2"/>
              </a:rPr>
              <a:t>r</a:t>
            </a:r>
            <a:r>
              <a:rPr sz="2000" spc="-180" dirty="0">
                <a:latin typeface="Tahoma"/>
                <a:cs typeface="Tahoma"/>
                <a:hlinkClick r:id="rId2"/>
              </a:rPr>
              <a:t>.h</a:t>
            </a:r>
            <a:r>
              <a:rPr sz="2000" spc="-15" dirty="0">
                <a:latin typeface="Tahoma"/>
                <a:cs typeface="Tahoma"/>
                <a:hlinkClick r:id="rId2"/>
              </a:rPr>
              <a:t>o</a:t>
            </a:r>
            <a:r>
              <a:rPr sz="2000" spc="-130" dirty="0">
                <a:latin typeface="Tahoma"/>
                <a:cs typeface="Tahoma"/>
                <a:hlinkClick r:id="rId2"/>
              </a:rPr>
              <a:t>s</a:t>
            </a:r>
            <a:r>
              <a:rPr sz="2000" spc="-125" dirty="0">
                <a:latin typeface="Tahoma"/>
                <a:cs typeface="Tahoma"/>
                <a:hlinkClick r:id="rId2"/>
              </a:rPr>
              <a:t>t</a:t>
            </a:r>
            <a:r>
              <a:rPr sz="2000" spc="-100" dirty="0">
                <a:latin typeface="Tahoma"/>
                <a:cs typeface="Tahoma"/>
                <a:hlinkClick r:id="rId2"/>
              </a:rPr>
              <a:t>n</a:t>
            </a:r>
            <a:r>
              <a:rPr sz="2000" spc="-85" dirty="0">
                <a:latin typeface="Tahoma"/>
                <a:cs typeface="Tahoma"/>
                <a:hlinkClick r:id="rId2"/>
              </a:rPr>
              <a:t>a</a:t>
            </a:r>
            <a:r>
              <a:rPr sz="2000" spc="-25" dirty="0">
                <a:latin typeface="Tahoma"/>
                <a:cs typeface="Tahoma"/>
                <a:hlinkClick r:id="rId2"/>
              </a:rPr>
              <a:t>m</a:t>
            </a:r>
            <a:r>
              <a:rPr sz="2000" spc="-125" dirty="0">
                <a:latin typeface="Tahoma"/>
                <a:cs typeface="Tahoma"/>
                <a:hlinkClick r:id="rId2"/>
              </a:rPr>
              <a:t>e</a:t>
            </a:r>
            <a:r>
              <a:rPr sz="2000" spc="-325" dirty="0">
                <a:latin typeface="Tahoma"/>
                <a:cs typeface="Tahoma"/>
                <a:hlinkClick r:id="rId2"/>
              </a:rPr>
              <a:t>.</a:t>
            </a:r>
            <a:r>
              <a:rPr sz="2000" spc="-114" dirty="0">
                <a:latin typeface="Tahoma"/>
                <a:cs typeface="Tahoma"/>
                <a:hlinkClick r:id="rId2"/>
              </a:rPr>
              <a:t>c</a:t>
            </a:r>
            <a:r>
              <a:rPr sz="2000" spc="-60" dirty="0">
                <a:latin typeface="Tahoma"/>
                <a:cs typeface="Tahoma"/>
                <a:hlinkClick r:id="rId2"/>
              </a:rPr>
              <a:t>o</a:t>
            </a:r>
            <a:r>
              <a:rPr sz="2000" spc="-25" dirty="0">
                <a:latin typeface="Tahoma"/>
                <a:cs typeface="Tahoma"/>
                <a:hlinkClick r:id="rId2"/>
              </a:rPr>
              <a:t>m</a:t>
            </a:r>
            <a:r>
              <a:rPr sz="2000" spc="-75" dirty="0">
                <a:latin typeface="Tahoma"/>
                <a:cs typeface="Tahoma"/>
                <a:hlinkClick r:id="rId2"/>
              </a:rPr>
              <a:t>/</a:t>
            </a:r>
            <a:r>
              <a:rPr sz="2000" spc="-60" dirty="0">
                <a:latin typeface="Tahoma"/>
                <a:cs typeface="Tahoma"/>
                <a:hlinkClick r:id="rId2"/>
              </a:rPr>
              <a:t>in</a:t>
            </a:r>
            <a:r>
              <a:rPr sz="2000" spc="-85" dirty="0">
                <a:latin typeface="Tahoma"/>
                <a:cs typeface="Tahoma"/>
                <a:hlinkClick r:id="rId2"/>
              </a:rPr>
              <a:t>v</a:t>
            </a:r>
            <a:r>
              <a:rPr sz="2000" spc="-120" dirty="0">
                <a:latin typeface="Tahoma"/>
                <a:cs typeface="Tahoma"/>
                <a:hlinkClick r:id="rId2"/>
              </a:rPr>
              <a:t>a</a:t>
            </a:r>
            <a:r>
              <a:rPr sz="2000" spc="-5" dirty="0">
                <a:latin typeface="Tahoma"/>
                <a:cs typeface="Tahoma"/>
                <a:hlinkClick r:id="rId2"/>
              </a:rPr>
              <a:t>l</a:t>
            </a:r>
            <a:r>
              <a:rPr sz="2000" spc="-70" dirty="0">
                <a:latin typeface="Tahoma"/>
                <a:cs typeface="Tahoma"/>
                <a:hlinkClick r:id="rId2"/>
              </a:rPr>
              <a:t>id</a:t>
            </a:r>
            <a:r>
              <a:rPr sz="2000" spc="-110" dirty="0">
                <a:latin typeface="Tahoma"/>
                <a:cs typeface="Tahoma"/>
                <a:hlinkClick r:id="rId2"/>
              </a:rPr>
              <a:t>a</a:t>
            </a:r>
            <a:r>
              <a:rPr sz="2000" spc="-125" dirty="0">
                <a:latin typeface="Tahoma"/>
                <a:cs typeface="Tahoma"/>
                <a:hlinkClick r:id="rId2"/>
              </a:rPr>
              <a:t>te</a:t>
            </a:r>
            <a:r>
              <a:rPr sz="2000" spc="-325" dirty="0">
                <a:latin typeface="Tahoma"/>
                <a:cs typeface="Tahoma"/>
                <a:hlinkClick r:id="rId2"/>
              </a:rPr>
              <a:t>.</a:t>
            </a:r>
            <a:r>
              <a:rPr sz="2000" spc="-90" dirty="0">
                <a:latin typeface="Tahoma"/>
                <a:cs typeface="Tahoma"/>
                <a:hlinkClick r:id="rId2"/>
              </a:rPr>
              <a:t>c</a:t>
            </a:r>
            <a:r>
              <a:rPr sz="2000" spc="-120" dirty="0">
                <a:latin typeface="Tahoma"/>
                <a:cs typeface="Tahoma"/>
                <a:hlinkClick r:id="rId2"/>
              </a:rPr>
              <a:t>a</a:t>
            </a:r>
            <a:r>
              <a:rPr sz="2000" spc="-90" dirty="0">
                <a:latin typeface="Tahoma"/>
                <a:cs typeface="Tahoma"/>
                <a:hlinkClick r:id="rId2"/>
              </a:rPr>
              <a:t>c</a:t>
            </a:r>
            <a:r>
              <a:rPr sz="2000" spc="-65" dirty="0">
                <a:latin typeface="Tahoma"/>
                <a:cs typeface="Tahoma"/>
                <a:hlinkClick r:id="rId2"/>
              </a:rPr>
              <a:t>h</a:t>
            </a:r>
            <a:r>
              <a:rPr sz="2000" spc="-114" dirty="0">
                <a:latin typeface="Tahoma"/>
                <a:cs typeface="Tahoma"/>
                <a:hlinkClick r:id="rId2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86772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29" dirty="0">
                <a:solidFill>
                  <a:srgbClr val="FF0000"/>
                </a:solidFill>
              </a:rPr>
              <a:t>Dispatcher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and</a:t>
            </a:r>
            <a:r>
              <a:rPr sz="2800" spc="-160" dirty="0">
                <a:solidFill>
                  <a:srgbClr val="FF0000"/>
                </a:solidFill>
              </a:rPr>
              <a:t> </a:t>
            </a:r>
            <a:r>
              <a:rPr sz="2800" spc="-245" dirty="0">
                <a:solidFill>
                  <a:srgbClr val="FF0000"/>
                </a:solidFill>
              </a:rPr>
              <a:t>Content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190" dirty="0">
                <a:solidFill>
                  <a:srgbClr val="FF0000"/>
                </a:solidFill>
              </a:rPr>
              <a:t>Delivery</a:t>
            </a:r>
            <a:r>
              <a:rPr sz="2800" spc="-170" dirty="0">
                <a:solidFill>
                  <a:srgbClr val="FF0000"/>
                </a:solidFill>
              </a:rPr>
              <a:t> </a:t>
            </a:r>
            <a:r>
              <a:rPr sz="2800" spc="-235" dirty="0">
                <a:solidFill>
                  <a:srgbClr val="FF0000"/>
                </a:solidFill>
              </a:rPr>
              <a:t>Network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spc="-285" dirty="0">
                <a:solidFill>
                  <a:srgbClr val="FF0000"/>
                </a:solidFill>
              </a:rPr>
              <a:t>(CDN)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245" dirty="0">
                <a:solidFill>
                  <a:srgbClr val="FF0000"/>
                </a:solidFill>
              </a:rPr>
              <a:t>Caching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3220" y="4090428"/>
            <a:ext cx="2953499" cy="9021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9888" y="4166615"/>
            <a:ext cx="2962655" cy="7497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03392" y="6546543"/>
            <a:ext cx="175895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38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741" y="6557667"/>
            <a:ext cx="217043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24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200" spc="-82" baseline="17361" dirty="0">
                <a:solidFill>
                  <a:srgbClr val="FFFFFF"/>
                </a:solidFill>
                <a:latin typeface="Tahoma"/>
                <a:cs typeface="Tahoma"/>
              </a:rPr>
              <a:t>328</a:t>
            </a:r>
            <a:r>
              <a:rPr sz="1200" spc="-217" baseline="1736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2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633" y="946245"/>
            <a:ext cx="10831195" cy="492061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4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2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pp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h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20" dirty="0">
                <a:latin typeface="Tahoma"/>
                <a:cs typeface="Tahoma"/>
              </a:rPr>
              <a:t>AE</a:t>
            </a:r>
            <a:r>
              <a:rPr sz="2200" spc="-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'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-</a:t>
            </a:r>
            <a:r>
              <a:rPr sz="2200" spc="-14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f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3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-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x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45" dirty="0">
                <a:latin typeface="Tahoma"/>
                <a:cs typeface="Tahoma"/>
              </a:rPr>
              <a:t>DN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8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g</a:t>
            </a:r>
            <a:r>
              <a:rPr sz="2200" spc="-105" dirty="0">
                <a:latin typeface="Tahoma"/>
                <a:cs typeface="Tahoma"/>
              </a:rPr>
              <a:t>h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gr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L="585470" indent="-345440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8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f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'</a:t>
            </a:r>
            <a:r>
              <a:rPr sz="2200" spc="-24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eed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200" spc="-1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50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dirty="0">
                <a:latin typeface="Tahoma"/>
                <a:cs typeface="Tahoma"/>
              </a:rPr>
              <a:t>N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30" dirty="0">
                <a:latin typeface="Tahoma"/>
                <a:cs typeface="Tahoma"/>
              </a:rPr>
              <a:t>M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4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55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ll</a:t>
            </a:r>
            <a:r>
              <a:rPr sz="2200" spc="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80" dirty="0">
                <a:latin typeface="Tahoma"/>
                <a:cs typeface="Tahoma"/>
              </a:rPr>
              <a:t>ed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60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y</a:t>
            </a:r>
            <a:r>
              <a:rPr sz="2200" spc="-110" dirty="0">
                <a:latin typeface="Tahoma"/>
                <a:cs typeface="Tahoma"/>
              </a:rPr>
              <a:t>-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5470" indent="-344805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200" spc="-15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23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w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40" dirty="0">
                <a:latin typeface="Tahoma"/>
                <a:cs typeface="Tahoma"/>
              </a:rPr>
              <a:t>b</a:t>
            </a:r>
            <a:r>
              <a:rPr sz="2200" spc="-3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m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50">
              <a:latin typeface="Tahoma"/>
              <a:cs typeface="Tahoma"/>
            </a:endParaRPr>
          </a:p>
          <a:p>
            <a:pPr marL="241300" marR="5080">
              <a:lnSpc>
                <a:spcPts val="2370"/>
              </a:lnSpc>
              <a:spcBef>
                <a:spcPts val="5"/>
              </a:spcBef>
            </a:pPr>
            <a:r>
              <a:rPr sz="2200" i="1" spc="-325" dirty="0">
                <a:latin typeface="Verdana"/>
                <a:cs typeface="Verdana"/>
              </a:rPr>
              <a:t>Recommendation:</a:t>
            </a:r>
            <a:r>
              <a:rPr sz="2200" i="1" spc="-295" dirty="0">
                <a:latin typeface="Verdana"/>
                <a:cs typeface="Verdana"/>
              </a:rPr>
              <a:t> </a:t>
            </a:r>
            <a:r>
              <a:rPr sz="2200" spc="-75" dirty="0">
                <a:latin typeface="Tahoma"/>
                <a:cs typeface="Tahoma"/>
              </a:rPr>
              <a:t>Prior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accepting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live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traffic,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customers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should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validate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with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Adobe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customer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support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that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the</a:t>
            </a:r>
            <a:r>
              <a:rPr sz="2200" spc="-22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end-to-end</a:t>
            </a:r>
            <a:r>
              <a:rPr sz="2200" spc="-22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traffic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routing</a:t>
            </a:r>
            <a:r>
              <a:rPr sz="2200" spc="-21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functioning</a:t>
            </a:r>
            <a:r>
              <a:rPr sz="2200" spc="-2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correctly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06440" y="6546543"/>
            <a:ext cx="17145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39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741" y="6557667"/>
            <a:ext cx="213233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240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200" spc="-179" baseline="17361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200" spc="-5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44" baseline="17361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1200" spc="-225" baseline="1736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2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8355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0" dirty="0">
                <a:solidFill>
                  <a:srgbClr val="FF0000"/>
                </a:solidFill>
              </a:rPr>
              <a:t>C</a:t>
            </a:r>
            <a:r>
              <a:rPr sz="2800" spc="-295" dirty="0">
                <a:solidFill>
                  <a:srgbClr val="FF0000"/>
                </a:solidFill>
              </a:rPr>
              <a:t>D</a:t>
            </a:r>
            <a:r>
              <a:rPr sz="2800" spc="-229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15" dirty="0">
                <a:solidFill>
                  <a:srgbClr val="FF0000"/>
                </a:solidFill>
              </a:rPr>
              <a:t>f</a:t>
            </a:r>
            <a:r>
              <a:rPr sz="2800" spc="-175" dirty="0">
                <a:solidFill>
                  <a:srgbClr val="FF0000"/>
                </a:solidFill>
              </a:rPr>
              <a:t>o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95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E</a:t>
            </a:r>
            <a:r>
              <a:rPr sz="2800" spc="-165" dirty="0">
                <a:solidFill>
                  <a:srgbClr val="FF0000"/>
                </a:solidFill>
              </a:rPr>
              <a:t>M</a:t>
            </a:r>
            <a:r>
              <a:rPr sz="2800" spc="-204" dirty="0">
                <a:solidFill>
                  <a:srgbClr val="FF0000"/>
                </a:solidFill>
              </a:rPr>
              <a:t> </a:t>
            </a:r>
            <a:r>
              <a:rPr sz="2800" spc="-240" dirty="0">
                <a:solidFill>
                  <a:srgbClr val="FF0000"/>
                </a:solidFill>
              </a:rPr>
              <a:t>a</a:t>
            </a:r>
            <a:r>
              <a:rPr sz="2800" spc="-290" dirty="0">
                <a:solidFill>
                  <a:srgbClr val="FF0000"/>
                </a:solidFill>
              </a:rPr>
              <a:t>s</a:t>
            </a:r>
            <a:r>
              <a:rPr sz="2800" spc="-175" dirty="0">
                <a:solidFill>
                  <a:srgbClr val="FF0000"/>
                </a:solidFill>
              </a:rPr>
              <a:t> </a:t>
            </a:r>
            <a:r>
              <a:rPr sz="2800" spc="-254" dirty="0">
                <a:solidFill>
                  <a:srgbClr val="FF0000"/>
                </a:solidFill>
              </a:rPr>
              <a:t>a</a:t>
            </a:r>
            <a:r>
              <a:rPr sz="2800" spc="-185" dirty="0">
                <a:solidFill>
                  <a:srgbClr val="FF0000"/>
                </a:solidFill>
              </a:rPr>
              <a:t> </a:t>
            </a:r>
            <a:r>
              <a:rPr sz="2800" spc="-180" dirty="0">
                <a:solidFill>
                  <a:srgbClr val="FF0000"/>
                </a:solidFill>
              </a:rPr>
              <a:t>Cl</a:t>
            </a:r>
            <a:r>
              <a:rPr sz="2800" spc="-210" dirty="0">
                <a:solidFill>
                  <a:srgbClr val="FF0000"/>
                </a:solidFill>
              </a:rPr>
              <a:t>o</a:t>
            </a:r>
            <a:r>
              <a:rPr sz="2800" spc="-240" dirty="0">
                <a:solidFill>
                  <a:srgbClr val="FF0000"/>
                </a:solidFill>
              </a:rPr>
              <a:t>u</a:t>
            </a:r>
            <a:r>
              <a:rPr sz="2800" spc="-215" dirty="0">
                <a:solidFill>
                  <a:srgbClr val="FF0000"/>
                </a:solidFill>
              </a:rPr>
              <a:t>d </a:t>
            </a:r>
            <a:r>
              <a:rPr sz="2800" spc="-365" dirty="0">
                <a:solidFill>
                  <a:srgbClr val="FF0000"/>
                </a:solidFill>
              </a:rPr>
              <a:t>S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r>
              <a:rPr sz="2800" spc="-114" dirty="0">
                <a:solidFill>
                  <a:srgbClr val="FF0000"/>
                </a:solidFill>
              </a:rPr>
              <a:t>r</a:t>
            </a:r>
            <a:r>
              <a:rPr sz="2800" spc="-260" dirty="0">
                <a:solidFill>
                  <a:srgbClr val="FF0000"/>
                </a:solidFill>
              </a:rPr>
              <a:t>v</a:t>
            </a:r>
            <a:r>
              <a:rPr sz="2800" spc="-145" dirty="0">
                <a:solidFill>
                  <a:srgbClr val="FF0000"/>
                </a:solidFill>
              </a:rPr>
              <a:t>i</a:t>
            </a:r>
            <a:r>
              <a:rPr sz="2800" spc="-245" dirty="0">
                <a:solidFill>
                  <a:srgbClr val="FF0000"/>
                </a:solidFill>
              </a:rPr>
              <a:t>c</a:t>
            </a:r>
            <a:r>
              <a:rPr sz="2800" spc="-225" dirty="0">
                <a:solidFill>
                  <a:srgbClr val="FF0000"/>
                </a:solidFill>
              </a:rPr>
              <a:t>e</a:t>
            </a:r>
            <a:endParaRPr sz="2800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70917"/>
            <a:ext cx="43675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4" dirty="0">
                <a:solidFill>
                  <a:srgbClr val="FF0000"/>
                </a:solidFill>
              </a:rPr>
              <a:t>D</a:t>
            </a:r>
            <a:r>
              <a:rPr sz="2800" spc="-105" dirty="0">
                <a:solidFill>
                  <a:srgbClr val="FF0000"/>
                </a:solidFill>
              </a:rPr>
              <a:t>i</a:t>
            </a:r>
            <a:r>
              <a:rPr sz="2800" spc="-295" dirty="0">
                <a:solidFill>
                  <a:srgbClr val="FF0000"/>
                </a:solidFill>
              </a:rPr>
              <a:t>s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310" dirty="0">
                <a:solidFill>
                  <a:srgbClr val="FF0000"/>
                </a:solidFill>
              </a:rPr>
              <a:t>a</a:t>
            </a:r>
            <a:r>
              <a:rPr sz="2800" spc="-215" dirty="0">
                <a:solidFill>
                  <a:srgbClr val="FF0000"/>
                </a:solidFill>
              </a:rPr>
              <a:t>t</a:t>
            </a:r>
            <a:r>
              <a:rPr sz="2800" spc="-235" dirty="0">
                <a:solidFill>
                  <a:srgbClr val="FF0000"/>
                </a:solidFill>
              </a:rPr>
              <a:t>c</a:t>
            </a:r>
            <a:r>
              <a:rPr sz="2800" spc="-245" dirty="0">
                <a:solidFill>
                  <a:srgbClr val="FF0000"/>
                </a:solidFill>
              </a:rPr>
              <a:t>h</a:t>
            </a:r>
            <a:r>
              <a:rPr sz="2800" spc="-220" dirty="0">
                <a:solidFill>
                  <a:srgbClr val="FF0000"/>
                </a:solidFill>
              </a:rPr>
              <a:t>e</a:t>
            </a:r>
            <a:r>
              <a:rPr sz="2800" spc="-195" dirty="0">
                <a:solidFill>
                  <a:srgbClr val="FF0000"/>
                </a:solidFill>
              </a:rPr>
              <a:t>r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290" dirty="0">
                <a:solidFill>
                  <a:srgbClr val="FF0000"/>
                </a:solidFill>
              </a:rPr>
              <a:t>C</a:t>
            </a:r>
            <a:r>
              <a:rPr sz="2800" spc="-280" dirty="0">
                <a:solidFill>
                  <a:srgbClr val="FF0000"/>
                </a:solidFill>
              </a:rPr>
              <a:t>a</a:t>
            </a:r>
            <a:r>
              <a:rPr sz="2800" spc="-220" dirty="0">
                <a:solidFill>
                  <a:srgbClr val="FF0000"/>
                </a:solidFill>
              </a:rPr>
              <a:t>c</a:t>
            </a:r>
            <a:r>
              <a:rPr sz="2800" spc="-180" dirty="0">
                <a:solidFill>
                  <a:srgbClr val="FF0000"/>
                </a:solidFill>
              </a:rPr>
              <a:t>hi</a:t>
            </a:r>
            <a:r>
              <a:rPr sz="2800" spc="-290" dirty="0">
                <a:solidFill>
                  <a:srgbClr val="FF0000"/>
                </a:solidFill>
              </a:rPr>
              <a:t>ng</a:t>
            </a:r>
            <a:r>
              <a:rPr sz="2800" spc="-190" dirty="0">
                <a:solidFill>
                  <a:srgbClr val="FF0000"/>
                </a:solidFill>
              </a:rPr>
              <a:t> </a:t>
            </a:r>
            <a:r>
              <a:rPr sz="2800" spc="-145" dirty="0">
                <a:solidFill>
                  <a:srgbClr val="FF0000"/>
                </a:solidFill>
              </a:rPr>
              <a:t>E</a:t>
            </a:r>
            <a:r>
              <a:rPr sz="2800" spc="-350" dirty="0">
                <a:solidFill>
                  <a:srgbClr val="FF0000"/>
                </a:solidFill>
              </a:rPr>
              <a:t>x</a:t>
            </a:r>
            <a:r>
              <a:rPr sz="2800" spc="-215" dirty="0">
                <a:solidFill>
                  <a:srgbClr val="FF0000"/>
                </a:solidFill>
              </a:rPr>
              <a:t>a</a:t>
            </a:r>
            <a:r>
              <a:rPr sz="2800" spc="-325" dirty="0">
                <a:solidFill>
                  <a:srgbClr val="FF0000"/>
                </a:solidFill>
              </a:rPr>
              <a:t>m</a:t>
            </a:r>
            <a:r>
              <a:rPr sz="2800" spc="-210" dirty="0">
                <a:solidFill>
                  <a:srgbClr val="FF0000"/>
                </a:solidFill>
              </a:rPr>
              <a:t>p</a:t>
            </a:r>
            <a:r>
              <a:rPr sz="2800" spc="-160" dirty="0">
                <a:solidFill>
                  <a:srgbClr val="FF0000"/>
                </a:solidFill>
              </a:rPr>
              <a:t>le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23672" y="2051304"/>
            <a:ext cx="1999614" cy="798830"/>
          </a:xfrm>
          <a:prstGeom prst="rect">
            <a:avLst/>
          </a:prstGeom>
          <a:solidFill>
            <a:srgbClr val="007AAB"/>
          </a:solidFill>
          <a:ln w="254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271780">
              <a:lnSpc>
                <a:spcPct val="100000"/>
              </a:lnSpc>
            </a:pP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4683" y="3859903"/>
            <a:ext cx="1147445" cy="171450"/>
            <a:chOff x="2424683" y="3859903"/>
            <a:chExt cx="1147445" cy="171450"/>
          </a:xfrm>
        </p:grpSpPr>
        <p:sp>
          <p:nvSpPr>
            <p:cNvPr id="5" name="object 5"/>
            <p:cNvSpPr/>
            <p:nvPr/>
          </p:nvSpPr>
          <p:spPr>
            <a:xfrm>
              <a:off x="2424683" y="3945636"/>
              <a:ext cx="1004569" cy="0"/>
            </a:xfrm>
            <a:custGeom>
              <a:avLst/>
              <a:gdLst/>
              <a:ahLst/>
              <a:cxnLst/>
              <a:rect l="l" t="t" r="r" b="b"/>
              <a:pathLst>
                <a:path w="1004570">
                  <a:moveTo>
                    <a:pt x="0" y="0"/>
                  </a:moveTo>
                  <a:lnTo>
                    <a:pt x="1003947" y="0"/>
                  </a:lnTo>
                </a:path>
              </a:pathLst>
            </a:custGeom>
            <a:ln w="5715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00049" y="3859903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93206" y="4150121"/>
            <a:ext cx="7143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s</a:t>
            </a:r>
            <a:r>
              <a:rPr sz="1400" spc="-95" dirty="0">
                <a:latin typeface="Tahoma"/>
                <a:cs typeface="Tahoma"/>
              </a:rPr>
              <a:t>p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85" dirty="0">
                <a:latin typeface="Tahoma"/>
                <a:cs typeface="Tahoma"/>
              </a:rPr>
              <a:t>se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1535" y="2063495"/>
            <a:ext cx="1567180" cy="771525"/>
          </a:xfrm>
          <a:prstGeom prst="rect">
            <a:avLst/>
          </a:prstGeom>
          <a:solidFill>
            <a:srgbClr val="7E7E7E"/>
          </a:solidFill>
          <a:ln w="25400">
            <a:solidFill>
              <a:srgbClr val="000000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92075" marR="140335">
              <a:lnSpc>
                <a:spcPct val="100000"/>
              </a:lnSpc>
              <a:spcBef>
                <a:spcPts val="1085"/>
              </a:spcBef>
            </a:pP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1600" spc="-65" dirty="0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241234" y="3355662"/>
            <a:ext cx="483234" cy="510540"/>
            <a:chOff x="11241234" y="3355662"/>
            <a:chExt cx="483234" cy="510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1921" y="3355662"/>
              <a:ext cx="241372" cy="24019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241234" y="3625880"/>
              <a:ext cx="483234" cy="240665"/>
            </a:xfrm>
            <a:custGeom>
              <a:avLst/>
              <a:gdLst/>
              <a:ahLst/>
              <a:cxnLst/>
              <a:rect l="l" t="t" r="r" b="b"/>
              <a:pathLst>
                <a:path w="483234" h="240664">
                  <a:moveTo>
                    <a:pt x="482745" y="240193"/>
                  </a:moveTo>
                  <a:lnTo>
                    <a:pt x="0" y="240193"/>
                  </a:lnTo>
                  <a:lnTo>
                    <a:pt x="0" y="120096"/>
                  </a:lnTo>
                  <a:lnTo>
                    <a:pt x="14001" y="82097"/>
                  </a:lnTo>
                  <a:lnTo>
                    <a:pt x="50584" y="54700"/>
                  </a:lnTo>
                  <a:lnTo>
                    <a:pt x="110267" y="25614"/>
                  </a:lnTo>
                  <a:lnTo>
                    <a:pt x="166697" y="8866"/>
                  </a:lnTo>
                  <a:lnTo>
                    <a:pt x="216481" y="1078"/>
                  </a:lnTo>
                  <a:lnTo>
                    <a:pt x="241372" y="0"/>
                  </a:lnTo>
                  <a:lnTo>
                    <a:pt x="267961" y="1078"/>
                  </a:lnTo>
                  <a:lnTo>
                    <a:pt x="317744" y="8866"/>
                  </a:lnTo>
                  <a:lnTo>
                    <a:pt x="372477" y="25192"/>
                  </a:lnTo>
                  <a:lnTo>
                    <a:pt x="432160" y="53433"/>
                  </a:lnTo>
                  <a:lnTo>
                    <a:pt x="468743" y="82097"/>
                  </a:lnTo>
                  <a:lnTo>
                    <a:pt x="482745" y="120096"/>
                  </a:lnTo>
                  <a:lnTo>
                    <a:pt x="482745" y="240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23672" y="3310128"/>
            <a:ext cx="1999614" cy="920750"/>
          </a:xfrm>
          <a:prstGeom prst="rect">
            <a:avLst/>
          </a:prstGeom>
          <a:solidFill>
            <a:srgbClr val="FF9999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sz="1800" spc="-25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30" dirty="0">
                <a:latin typeface="Tahoma"/>
                <a:cs typeface="Tahoma"/>
              </a:rPr>
              <a:t>b</a:t>
            </a:r>
            <a:r>
              <a:rPr sz="1800" spc="-15" dirty="0">
                <a:latin typeface="Tahoma"/>
                <a:cs typeface="Tahoma"/>
              </a:rPr>
              <a:t>l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sh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69208" y="3313176"/>
            <a:ext cx="1999614" cy="923925"/>
          </a:xfrm>
          <a:prstGeom prst="rect">
            <a:avLst/>
          </a:prstGeom>
          <a:solidFill>
            <a:srgbClr val="FF9999"/>
          </a:solidFill>
          <a:ln w="254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03555">
              <a:lnSpc>
                <a:spcPct val="100000"/>
              </a:lnSpc>
              <a:spcBef>
                <a:spcPts val="5"/>
              </a:spcBef>
            </a:pPr>
            <a:r>
              <a:rPr sz="1800" spc="-70" dirty="0">
                <a:latin typeface="Tahoma"/>
                <a:cs typeface="Tahoma"/>
              </a:rPr>
              <a:t>Dispatcher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3511" y="3313176"/>
            <a:ext cx="1359535" cy="923925"/>
          </a:xfrm>
          <a:prstGeom prst="rect">
            <a:avLst/>
          </a:prstGeom>
          <a:solidFill>
            <a:srgbClr val="FFEB66"/>
          </a:solidFill>
          <a:ln w="254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latin typeface="Tahoma"/>
                <a:cs typeface="Tahoma"/>
              </a:rPr>
              <a:t>CDN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44858" y="3288430"/>
            <a:ext cx="1709420" cy="1039494"/>
            <a:chOff x="9144858" y="3288430"/>
            <a:chExt cx="1709420" cy="1039494"/>
          </a:xfrm>
        </p:grpSpPr>
        <p:sp>
          <p:nvSpPr>
            <p:cNvPr id="16" name="object 16"/>
            <p:cNvSpPr/>
            <p:nvPr/>
          </p:nvSpPr>
          <p:spPr>
            <a:xfrm>
              <a:off x="9144851" y="3288436"/>
              <a:ext cx="1709420" cy="1039494"/>
            </a:xfrm>
            <a:custGeom>
              <a:avLst/>
              <a:gdLst/>
              <a:ahLst/>
              <a:cxnLst/>
              <a:rect l="l" t="t" r="r" b="b"/>
              <a:pathLst>
                <a:path w="1709420" h="1039495">
                  <a:moveTo>
                    <a:pt x="1114463" y="426897"/>
                  </a:moveTo>
                  <a:lnTo>
                    <a:pt x="1110272" y="380187"/>
                  </a:lnTo>
                  <a:lnTo>
                    <a:pt x="1098194" y="336232"/>
                  </a:lnTo>
                  <a:lnTo>
                    <a:pt x="1078966" y="295744"/>
                  </a:lnTo>
                  <a:lnTo>
                    <a:pt x="1072299" y="286334"/>
                  </a:lnTo>
                  <a:lnTo>
                    <a:pt x="1072299" y="408343"/>
                  </a:lnTo>
                  <a:lnTo>
                    <a:pt x="1072299" y="445465"/>
                  </a:lnTo>
                  <a:lnTo>
                    <a:pt x="1063231" y="491934"/>
                  </a:lnTo>
                  <a:lnTo>
                    <a:pt x="1044854" y="534416"/>
                  </a:lnTo>
                  <a:lnTo>
                    <a:pt x="1018222" y="571728"/>
                  </a:lnTo>
                  <a:lnTo>
                    <a:pt x="984389" y="602678"/>
                  </a:lnTo>
                  <a:lnTo>
                    <a:pt x="944422" y="626071"/>
                  </a:lnTo>
                  <a:lnTo>
                    <a:pt x="899375" y="640727"/>
                  </a:lnTo>
                  <a:lnTo>
                    <a:pt x="921677" y="614553"/>
                  </a:lnTo>
                  <a:lnTo>
                    <a:pt x="935405" y="598436"/>
                  </a:lnTo>
                  <a:lnTo>
                    <a:pt x="963790" y="551116"/>
                  </a:lnTo>
                  <a:lnTo>
                    <a:pt x="984021" y="499783"/>
                  </a:lnTo>
                  <a:lnTo>
                    <a:pt x="995591" y="445465"/>
                  </a:lnTo>
                  <a:lnTo>
                    <a:pt x="1072299" y="445465"/>
                  </a:lnTo>
                  <a:lnTo>
                    <a:pt x="1072299" y="408343"/>
                  </a:lnTo>
                  <a:lnTo>
                    <a:pt x="995591" y="408343"/>
                  </a:lnTo>
                  <a:lnTo>
                    <a:pt x="984021" y="354152"/>
                  </a:lnTo>
                  <a:lnTo>
                    <a:pt x="963891" y="302907"/>
                  </a:lnTo>
                  <a:lnTo>
                    <a:pt x="958253" y="293458"/>
                  </a:lnTo>
                  <a:lnTo>
                    <a:pt x="958253" y="408343"/>
                  </a:lnTo>
                  <a:lnTo>
                    <a:pt x="958253" y="445465"/>
                  </a:lnTo>
                  <a:lnTo>
                    <a:pt x="947254" y="492429"/>
                  </a:lnTo>
                  <a:lnTo>
                    <a:pt x="929106" y="536803"/>
                  </a:lnTo>
                  <a:lnTo>
                    <a:pt x="904227" y="577773"/>
                  </a:lnTo>
                  <a:lnTo>
                    <a:pt x="872998" y="614553"/>
                  </a:lnTo>
                  <a:lnTo>
                    <a:pt x="872998" y="612508"/>
                  </a:lnTo>
                  <a:lnTo>
                    <a:pt x="872998" y="445465"/>
                  </a:lnTo>
                  <a:lnTo>
                    <a:pt x="958253" y="445465"/>
                  </a:lnTo>
                  <a:lnTo>
                    <a:pt x="958253" y="408343"/>
                  </a:lnTo>
                  <a:lnTo>
                    <a:pt x="872998" y="408343"/>
                  </a:lnTo>
                  <a:lnTo>
                    <a:pt x="872998" y="241287"/>
                  </a:lnTo>
                  <a:lnTo>
                    <a:pt x="872998" y="239064"/>
                  </a:lnTo>
                  <a:lnTo>
                    <a:pt x="904252" y="275882"/>
                  </a:lnTo>
                  <a:lnTo>
                    <a:pt x="929157" y="316903"/>
                  </a:lnTo>
                  <a:lnTo>
                    <a:pt x="947293" y="361327"/>
                  </a:lnTo>
                  <a:lnTo>
                    <a:pt x="958253" y="408343"/>
                  </a:lnTo>
                  <a:lnTo>
                    <a:pt x="958253" y="293458"/>
                  </a:lnTo>
                  <a:lnTo>
                    <a:pt x="935697" y="255612"/>
                  </a:lnTo>
                  <a:lnTo>
                    <a:pt x="921727" y="239064"/>
                  </a:lnTo>
                  <a:lnTo>
                    <a:pt x="899934" y="213258"/>
                  </a:lnTo>
                  <a:lnTo>
                    <a:pt x="944841" y="227977"/>
                  </a:lnTo>
                  <a:lnTo>
                    <a:pt x="984681" y="251396"/>
                  </a:lnTo>
                  <a:lnTo>
                    <a:pt x="1018387" y="282321"/>
                  </a:lnTo>
                  <a:lnTo>
                    <a:pt x="1044930" y="319582"/>
                  </a:lnTo>
                  <a:lnTo>
                    <a:pt x="1063244" y="361975"/>
                  </a:lnTo>
                  <a:lnTo>
                    <a:pt x="1072299" y="408343"/>
                  </a:lnTo>
                  <a:lnTo>
                    <a:pt x="1072299" y="286334"/>
                  </a:lnTo>
                  <a:lnTo>
                    <a:pt x="1053299" y="259486"/>
                  </a:lnTo>
                  <a:lnTo>
                    <a:pt x="1021969" y="228155"/>
                  </a:lnTo>
                  <a:lnTo>
                    <a:pt x="1000874" y="213258"/>
                  </a:lnTo>
                  <a:lnTo>
                    <a:pt x="999820" y="212521"/>
                  </a:lnTo>
                  <a:lnTo>
                    <a:pt x="985672" y="202526"/>
                  </a:lnTo>
                  <a:lnTo>
                    <a:pt x="945159" y="183299"/>
                  </a:lnTo>
                  <a:lnTo>
                    <a:pt x="901166" y="171234"/>
                  </a:lnTo>
                  <a:lnTo>
                    <a:pt x="854417" y="167043"/>
                  </a:lnTo>
                  <a:lnTo>
                    <a:pt x="835850" y="168719"/>
                  </a:lnTo>
                  <a:lnTo>
                    <a:pt x="835850" y="241287"/>
                  </a:lnTo>
                  <a:lnTo>
                    <a:pt x="835850" y="408343"/>
                  </a:lnTo>
                  <a:lnTo>
                    <a:pt x="835850" y="445465"/>
                  </a:lnTo>
                  <a:lnTo>
                    <a:pt x="835850" y="612508"/>
                  </a:lnTo>
                  <a:lnTo>
                    <a:pt x="812812" y="584708"/>
                  </a:lnTo>
                  <a:lnTo>
                    <a:pt x="812812" y="641464"/>
                  </a:lnTo>
                  <a:lnTo>
                    <a:pt x="767016" y="627240"/>
                  </a:lnTo>
                  <a:lnTo>
                    <a:pt x="726313" y="603999"/>
                  </a:lnTo>
                  <a:lnTo>
                    <a:pt x="691819" y="572985"/>
                  </a:lnTo>
                  <a:lnTo>
                    <a:pt x="664654" y="535457"/>
                  </a:lnTo>
                  <a:lnTo>
                    <a:pt x="645833" y="492493"/>
                  </a:lnTo>
                  <a:lnTo>
                    <a:pt x="636549" y="445465"/>
                  </a:lnTo>
                  <a:lnTo>
                    <a:pt x="716038" y="445465"/>
                  </a:lnTo>
                  <a:lnTo>
                    <a:pt x="727710" y="499999"/>
                  </a:lnTo>
                  <a:lnTo>
                    <a:pt x="748068" y="551522"/>
                  </a:lnTo>
                  <a:lnTo>
                    <a:pt x="776605" y="599020"/>
                  </a:lnTo>
                  <a:lnTo>
                    <a:pt x="812812" y="641464"/>
                  </a:lnTo>
                  <a:lnTo>
                    <a:pt x="812812" y="584708"/>
                  </a:lnTo>
                  <a:lnTo>
                    <a:pt x="805586" y="575983"/>
                  </a:lnTo>
                  <a:lnTo>
                    <a:pt x="781507" y="535457"/>
                  </a:lnTo>
                  <a:lnTo>
                    <a:pt x="763981" y="491693"/>
                  </a:lnTo>
                  <a:lnTo>
                    <a:pt x="753376" y="445465"/>
                  </a:lnTo>
                  <a:lnTo>
                    <a:pt x="835850" y="445465"/>
                  </a:lnTo>
                  <a:lnTo>
                    <a:pt x="835850" y="408343"/>
                  </a:lnTo>
                  <a:lnTo>
                    <a:pt x="753376" y="408343"/>
                  </a:lnTo>
                  <a:lnTo>
                    <a:pt x="763917" y="362089"/>
                  </a:lnTo>
                  <a:lnTo>
                    <a:pt x="781431" y="318325"/>
                  </a:lnTo>
                  <a:lnTo>
                    <a:pt x="805535" y="277799"/>
                  </a:lnTo>
                  <a:lnTo>
                    <a:pt x="835850" y="241287"/>
                  </a:lnTo>
                  <a:lnTo>
                    <a:pt x="835850" y="168719"/>
                  </a:lnTo>
                  <a:lnTo>
                    <a:pt x="812444" y="170815"/>
                  </a:lnTo>
                  <a:lnTo>
                    <a:pt x="812444" y="212521"/>
                  </a:lnTo>
                  <a:lnTo>
                    <a:pt x="776389" y="254965"/>
                  </a:lnTo>
                  <a:lnTo>
                    <a:pt x="747966" y="302437"/>
                  </a:lnTo>
                  <a:lnTo>
                    <a:pt x="727684" y="353898"/>
                  </a:lnTo>
                  <a:lnTo>
                    <a:pt x="716038" y="408343"/>
                  </a:lnTo>
                  <a:lnTo>
                    <a:pt x="636549" y="408343"/>
                  </a:lnTo>
                  <a:lnTo>
                    <a:pt x="645782" y="361378"/>
                  </a:lnTo>
                  <a:lnTo>
                    <a:pt x="664514" y="318503"/>
                  </a:lnTo>
                  <a:lnTo>
                    <a:pt x="691642" y="280962"/>
                  </a:lnTo>
                  <a:lnTo>
                    <a:pt x="726071" y="249974"/>
                  </a:lnTo>
                  <a:lnTo>
                    <a:pt x="766711" y="226745"/>
                  </a:lnTo>
                  <a:lnTo>
                    <a:pt x="812444" y="212521"/>
                  </a:lnTo>
                  <a:lnTo>
                    <a:pt x="812444" y="170815"/>
                  </a:lnTo>
                  <a:lnTo>
                    <a:pt x="763689" y="183299"/>
                  </a:lnTo>
                  <a:lnTo>
                    <a:pt x="723176" y="202526"/>
                  </a:lnTo>
                  <a:lnTo>
                    <a:pt x="686879" y="228155"/>
                  </a:lnTo>
                  <a:lnTo>
                    <a:pt x="655535" y="259486"/>
                  </a:lnTo>
                  <a:lnTo>
                    <a:pt x="629881" y="295744"/>
                  </a:lnTo>
                  <a:lnTo>
                    <a:pt x="610654" y="336232"/>
                  </a:lnTo>
                  <a:lnTo>
                    <a:pt x="598576" y="380187"/>
                  </a:lnTo>
                  <a:lnTo>
                    <a:pt x="594385" y="426897"/>
                  </a:lnTo>
                  <a:lnTo>
                    <a:pt x="598576" y="473608"/>
                  </a:lnTo>
                  <a:lnTo>
                    <a:pt x="610654" y="517575"/>
                  </a:lnTo>
                  <a:lnTo>
                    <a:pt x="629881" y="558050"/>
                  </a:lnTo>
                  <a:lnTo>
                    <a:pt x="655535" y="594321"/>
                  </a:lnTo>
                  <a:lnTo>
                    <a:pt x="686879" y="625640"/>
                  </a:lnTo>
                  <a:lnTo>
                    <a:pt x="723176" y="651281"/>
                  </a:lnTo>
                  <a:lnTo>
                    <a:pt x="763689" y="670496"/>
                  </a:lnTo>
                  <a:lnTo>
                    <a:pt x="807681" y="682561"/>
                  </a:lnTo>
                  <a:lnTo>
                    <a:pt x="854417" y="686752"/>
                  </a:lnTo>
                  <a:lnTo>
                    <a:pt x="901166" y="682561"/>
                  </a:lnTo>
                  <a:lnTo>
                    <a:pt x="945159" y="670496"/>
                  </a:lnTo>
                  <a:lnTo>
                    <a:pt x="985672" y="651281"/>
                  </a:lnTo>
                  <a:lnTo>
                    <a:pt x="999566" y="641464"/>
                  </a:lnTo>
                  <a:lnTo>
                    <a:pt x="1000607" y="640727"/>
                  </a:lnTo>
                  <a:lnTo>
                    <a:pt x="1021969" y="625640"/>
                  </a:lnTo>
                  <a:lnTo>
                    <a:pt x="1053299" y="594321"/>
                  </a:lnTo>
                  <a:lnTo>
                    <a:pt x="1078966" y="558050"/>
                  </a:lnTo>
                  <a:lnTo>
                    <a:pt x="1098194" y="517575"/>
                  </a:lnTo>
                  <a:lnTo>
                    <a:pt x="1110272" y="473608"/>
                  </a:lnTo>
                  <a:lnTo>
                    <a:pt x="1112799" y="445465"/>
                  </a:lnTo>
                  <a:lnTo>
                    <a:pt x="1114463" y="426897"/>
                  </a:lnTo>
                  <a:close/>
                </a:path>
                <a:path w="1709420" h="1039495">
                  <a:moveTo>
                    <a:pt x="1485938" y="74244"/>
                  </a:moveTo>
                  <a:lnTo>
                    <a:pt x="1480108" y="45351"/>
                  </a:lnTo>
                  <a:lnTo>
                    <a:pt x="1464183" y="21742"/>
                  </a:lnTo>
                  <a:lnTo>
                    <a:pt x="1440573" y="5829"/>
                  </a:lnTo>
                  <a:lnTo>
                    <a:pt x="1411643" y="0"/>
                  </a:lnTo>
                  <a:lnTo>
                    <a:pt x="1374495" y="0"/>
                  </a:lnTo>
                  <a:lnTo>
                    <a:pt x="1374495" y="111366"/>
                  </a:lnTo>
                  <a:lnTo>
                    <a:pt x="1374495" y="742442"/>
                  </a:lnTo>
                  <a:lnTo>
                    <a:pt x="334327" y="742442"/>
                  </a:lnTo>
                  <a:lnTo>
                    <a:pt x="334327" y="111366"/>
                  </a:lnTo>
                  <a:lnTo>
                    <a:pt x="1374495" y="111366"/>
                  </a:lnTo>
                  <a:lnTo>
                    <a:pt x="1374495" y="0"/>
                  </a:lnTo>
                  <a:lnTo>
                    <a:pt x="297180" y="0"/>
                  </a:lnTo>
                  <a:lnTo>
                    <a:pt x="268262" y="5829"/>
                  </a:lnTo>
                  <a:lnTo>
                    <a:pt x="244652" y="21742"/>
                  </a:lnTo>
                  <a:lnTo>
                    <a:pt x="228727" y="45351"/>
                  </a:lnTo>
                  <a:lnTo>
                    <a:pt x="222885" y="74244"/>
                  </a:lnTo>
                  <a:lnTo>
                    <a:pt x="222885" y="853808"/>
                  </a:lnTo>
                  <a:lnTo>
                    <a:pt x="1485938" y="853808"/>
                  </a:lnTo>
                  <a:lnTo>
                    <a:pt x="1485938" y="742442"/>
                  </a:lnTo>
                  <a:lnTo>
                    <a:pt x="1485938" y="111366"/>
                  </a:lnTo>
                  <a:lnTo>
                    <a:pt x="1485938" y="74244"/>
                  </a:lnTo>
                  <a:close/>
                </a:path>
                <a:path w="1709420" h="1039495">
                  <a:moveTo>
                    <a:pt x="1708848" y="928052"/>
                  </a:moveTo>
                  <a:lnTo>
                    <a:pt x="965873" y="928052"/>
                  </a:lnTo>
                  <a:lnTo>
                    <a:pt x="965873" y="946607"/>
                  </a:lnTo>
                  <a:lnTo>
                    <a:pt x="964946" y="953477"/>
                  </a:lnTo>
                  <a:lnTo>
                    <a:pt x="961580" y="959256"/>
                  </a:lnTo>
                  <a:lnTo>
                    <a:pt x="956284" y="963358"/>
                  </a:lnTo>
                  <a:lnTo>
                    <a:pt x="948055" y="965225"/>
                  </a:lnTo>
                  <a:lnTo>
                    <a:pt x="761555" y="965174"/>
                  </a:lnTo>
                  <a:lnTo>
                    <a:pt x="754672" y="964247"/>
                  </a:lnTo>
                  <a:lnTo>
                    <a:pt x="748893" y="960882"/>
                  </a:lnTo>
                  <a:lnTo>
                    <a:pt x="744791" y="955598"/>
                  </a:lnTo>
                  <a:lnTo>
                    <a:pt x="742924" y="947369"/>
                  </a:lnTo>
                  <a:lnTo>
                    <a:pt x="742975" y="928052"/>
                  </a:lnTo>
                  <a:lnTo>
                    <a:pt x="0" y="928052"/>
                  </a:lnTo>
                  <a:lnTo>
                    <a:pt x="0" y="965174"/>
                  </a:lnTo>
                  <a:lnTo>
                    <a:pt x="5842" y="994067"/>
                  </a:lnTo>
                  <a:lnTo>
                    <a:pt x="21767" y="1017663"/>
                  </a:lnTo>
                  <a:lnTo>
                    <a:pt x="45377" y="1033576"/>
                  </a:lnTo>
                  <a:lnTo>
                    <a:pt x="74295" y="1039406"/>
                  </a:lnTo>
                  <a:lnTo>
                    <a:pt x="1634540" y="1039406"/>
                  </a:lnTo>
                  <a:lnTo>
                    <a:pt x="1663471" y="1033576"/>
                  </a:lnTo>
                  <a:lnTo>
                    <a:pt x="1687080" y="1017663"/>
                  </a:lnTo>
                  <a:lnTo>
                    <a:pt x="1703006" y="994067"/>
                  </a:lnTo>
                  <a:lnTo>
                    <a:pt x="1708848" y="965174"/>
                  </a:lnTo>
                  <a:lnTo>
                    <a:pt x="1708848" y="928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31096" y="3959351"/>
              <a:ext cx="988060" cy="271780"/>
            </a:xfrm>
            <a:custGeom>
              <a:avLst/>
              <a:gdLst/>
              <a:ahLst/>
              <a:cxnLst/>
              <a:rect l="l" t="t" r="r" b="b"/>
              <a:pathLst>
                <a:path w="988059" h="271779">
                  <a:moveTo>
                    <a:pt x="987551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987551" y="271272"/>
                  </a:lnTo>
                  <a:lnTo>
                    <a:pt x="987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719112" y="3972694"/>
            <a:ext cx="6121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60" dirty="0">
                <a:latin typeface="Tahoma"/>
                <a:cs typeface="Tahoma"/>
              </a:rPr>
              <a:t>Browser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92423" y="2060448"/>
            <a:ext cx="2341245" cy="774700"/>
          </a:xfrm>
          <a:prstGeom prst="rect">
            <a:avLst/>
          </a:prstGeom>
          <a:solidFill>
            <a:srgbClr val="007AAB"/>
          </a:solidFill>
          <a:ln w="25400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11125" marR="106680" algn="ctr">
              <a:lnSpc>
                <a:spcPct val="100000"/>
              </a:lnSpc>
              <a:spcBef>
                <a:spcPts val="135"/>
              </a:spcBef>
            </a:pP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max-age=‘300’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Expired?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24687" y="3524623"/>
            <a:ext cx="1147445" cy="171450"/>
            <a:chOff x="2424687" y="3524623"/>
            <a:chExt cx="1147445" cy="171450"/>
          </a:xfrm>
        </p:grpSpPr>
        <p:sp>
          <p:nvSpPr>
            <p:cNvPr id="21" name="object 21"/>
            <p:cNvSpPr/>
            <p:nvPr/>
          </p:nvSpPr>
          <p:spPr>
            <a:xfrm>
              <a:off x="2567559" y="3610355"/>
              <a:ext cx="1004569" cy="0"/>
            </a:xfrm>
            <a:custGeom>
              <a:avLst/>
              <a:gdLst/>
              <a:ahLst/>
              <a:cxnLst/>
              <a:rect l="l" t="t" r="r" b="b"/>
              <a:pathLst>
                <a:path w="1004570">
                  <a:moveTo>
                    <a:pt x="0" y="0"/>
                  </a:moveTo>
                  <a:lnTo>
                    <a:pt x="1003947" y="0"/>
                  </a:lnTo>
                </a:path>
              </a:pathLst>
            </a:custGeom>
            <a:ln w="5715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24687" y="3524623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37" y="0"/>
                  </a:moveTo>
                  <a:lnTo>
                    <a:pt x="0" y="85737"/>
                  </a:lnTo>
                  <a:lnTo>
                    <a:pt x="171450" y="171450"/>
                  </a:lnTo>
                  <a:lnTo>
                    <a:pt x="171437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727471" y="3244363"/>
            <a:ext cx="6108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60" dirty="0">
                <a:latin typeface="Tahoma"/>
                <a:cs typeface="Tahoma"/>
              </a:rPr>
              <a:t>Request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603747" y="3859903"/>
            <a:ext cx="1147445" cy="171450"/>
            <a:chOff x="5603747" y="3859903"/>
            <a:chExt cx="1147445" cy="171450"/>
          </a:xfrm>
        </p:grpSpPr>
        <p:sp>
          <p:nvSpPr>
            <p:cNvPr id="25" name="object 25"/>
            <p:cNvSpPr/>
            <p:nvPr/>
          </p:nvSpPr>
          <p:spPr>
            <a:xfrm>
              <a:off x="5603747" y="3945636"/>
              <a:ext cx="1004569" cy="0"/>
            </a:xfrm>
            <a:custGeom>
              <a:avLst/>
              <a:gdLst/>
              <a:ahLst/>
              <a:cxnLst/>
              <a:rect l="l" t="t" r="r" b="b"/>
              <a:pathLst>
                <a:path w="1004570">
                  <a:moveTo>
                    <a:pt x="0" y="0"/>
                  </a:moveTo>
                  <a:lnTo>
                    <a:pt x="1003947" y="0"/>
                  </a:lnTo>
                </a:path>
              </a:pathLst>
            </a:custGeom>
            <a:ln w="5715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9112" y="3859903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585463" y="3542911"/>
            <a:ext cx="1147445" cy="171450"/>
            <a:chOff x="5585463" y="3542911"/>
            <a:chExt cx="1147445" cy="171450"/>
          </a:xfrm>
        </p:grpSpPr>
        <p:sp>
          <p:nvSpPr>
            <p:cNvPr id="28" name="object 28"/>
            <p:cNvSpPr/>
            <p:nvPr/>
          </p:nvSpPr>
          <p:spPr>
            <a:xfrm>
              <a:off x="5728334" y="3628643"/>
              <a:ext cx="1004569" cy="0"/>
            </a:xfrm>
            <a:custGeom>
              <a:avLst/>
              <a:gdLst/>
              <a:ahLst/>
              <a:cxnLst/>
              <a:rect l="l" t="t" r="r" b="b"/>
              <a:pathLst>
                <a:path w="1004570">
                  <a:moveTo>
                    <a:pt x="0" y="0"/>
                  </a:moveTo>
                  <a:lnTo>
                    <a:pt x="1003947" y="0"/>
                  </a:lnTo>
                </a:path>
              </a:pathLst>
            </a:custGeom>
            <a:ln w="5715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85463" y="3542911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37" y="0"/>
                  </a:moveTo>
                  <a:lnTo>
                    <a:pt x="0" y="85737"/>
                  </a:lnTo>
                  <a:lnTo>
                    <a:pt x="171450" y="171450"/>
                  </a:lnTo>
                  <a:lnTo>
                    <a:pt x="171437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8095868" y="3882309"/>
            <a:ext cx="1170305" cy="619760"/>
            <a:chOff x="8095868" y="3882309"/>
            <a:chExt cx="1170305" cy="619760"/>
          </a:xfrm>
        </p:grpSpPr>
        <p:sp>
          <p:nvSpPr>
            <p:cNvPr id="31" name="object 31"/>
            <p:cNvSpPr/>
            <p:nvPr/>
          </p:nvSpPr>
          <p:spPr>
            <a:xfrm>
              <a:off x="8124443" y="3967850"/>
              <a:ext cx="998855" cy="6350"/>
            </a:xfrm>
            <a:custGeom>
              <a:avLst/>
              <a:gdLst/>
              <a:ahLst/>
              <a:cxnLst/>
              <a:rect l="l" t="t" r="r" b="b"/>
              <a:pathLst>
                <a:path w="998854" h="6350">
                  <a:moveTo>
                    <a:pt x="0" y="6159"/>
                  </a:moveTo>
                  <a:lnTo>
                    <a:pt x="998791" y="0"/>
                  </a:lnTo>
                </a:path>
              </a:pathLst>
            </a:custGeom>
            <a:ln w="57149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094124" y="3882309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0" y="0"/>
                  </a:moveTo>
                  <a:lnTo>
                    <a:pt x="1066" y="171449"/>
                  </a:lnTo>
                  <a:lnTo>
                    <a:pt x="171983" y="84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8847" y="4084319"/>
              <a:ext cx="899160" cy="417830"/>
            </a:xfrm>
            <a:custGeom>
              <a:avLst/>
              <a:gdLst/>
              <a:ahLst/>
              <a:cxnLst/>
              <a:rect l="l" t="t" r="r" b="b"/>
              <a:pathLst>
                <a:path w="899159" h="417829">
                  <a:moveTo>
                    <a:pt x="899159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899159" y="417575"/>
                  </a:lnTo>
                  <a:lnTo>
                    <a:pt x="899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388570" y="4170542"/>
            <a:ext cx="7143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e</a:t>
            </a:r>
            <a:r>
              <a:rPr sz="1400" spc="-65" dirty="0">
                <a:latin typeface="Tahoma"/>
                <a:cs typeface="Tahoma"/>
              </a:rPr>
              <a:t>s</a:t>
            </a:r>
            <a:r>
              <a:rPr sz="1400" spc="-95" dirty="0">
                <a:latin typeface="Tahoma"/>
                <a:cs typeface="Tahoma"/>
              </a:rPr>
              <a:t>p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85" dirty="0">
                <a:latin typeface="Tahoma"/>
                <a:cs typeface="Tahoma"/>
              </a:rPr>
              <a:t>se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118351" y="3542911"/>
            <a:ext cx="3029585" cy="226695"/>
            <a:chOff x="8118351" y="3542911"/>
            <a:chExt cx="3029585" cy="226695"/>
          </a:xfrm>
        </p:grpSpPr>
        <p:sp>
          <p:nvSpPr>
            <p:cNvPr id="36" name="object 36"/>
            <p:cNvSpPr/>
            <p:nvPr/>
          </p:nvSpPr>
          <p:spPr>
            <a:xfrm>
              <a:off x="8261222" y="3628643"/>
              <a:ext cx="1004569" cy="0"/>
            </a:xfrm>
            <a:custGeom>
              <a:avLst/>
              <a:gdLst/>
              <a:ahLst/>
              <a:cxnLst/>
              <a:rect l="l" t="t" r="r" b="b"/>
              <a:pathLst>
                <a:path w="1004570">
                  <a:moveTo>
                    <a:pt x="0" y="0"/>
                  </a:moveTo>
                  <a:lnTo>
                    <a:pt x="1003947" y="0"/>
                  </a:lnTo>
                </a:path>
              </a:pathLst>
            </a:custGeom>
            <a:ln w="5715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18351" y="3542911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37" y="0"/>
                  </a:moveTo>
                  <a:lnTo>
                    <a:pt x="0" y="85737"/>
                  </a:lnTo>
                  <a:lnTo>
                    <a:pt x="171450" y="171450"/>
                  </a:lnTo>
                  <a:lnTo>
                    <a:pt x="171437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778870" y="3683507"/>
              <a:ext cx="368935" cy="0"/>
            </a:xfrm>
            <a:custGeom>
              <a:avLst/>
              <a:gdLst/>
              <a:ahLst/>
              <a:cxnLst/>
              <a:rect l="l" t="t" r="r" b="b"/>
              <a:pathLst>
                <a:path w="368934">
                  <a:moveTo>
                    <a:pt x="0" y="0"/>
                  </a:moveTo>
                  <a:lnTo>
                    <a:pt x="368681" y="0"/>
                  </a:lnTo>
                </a:path>
              </a:pathLst>
            </a:custGeom>
            <a:ln w="5715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635998" y="3597775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37" y="0"/>
                  </a:moveTo>
                  <a:lnTo>
                    <a:pt x="0" y="85737"/>
                  </a:lnTo>
                  <a:lnTo>
                    <a:pt x="171450" y="171450"/>
                  </a:lnTo>
                  <a:lnTo>
                    <a:pt x="171437" y="0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422835" y="3264784"/>
            <a:ext cx="6108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60" dirty="0">
                <a:latin typeface="Tahoma"/>
                <a:cs typeface="Tahoma"/>
              </a:rPr>
              <a:t>Request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00679" y="3082559"/>
            <a:ext cx="6553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85" dirty="0">
                <a:latin typeface="Tahoma"/>
                <a:cs typeface="Tahoma"/>
              </a:rPr>
              <a:t>(</a:t>
            </a: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95" dirty="0">
                <a:latin typeface="Tahoma"/>
                <a:cs typeface="Tahoma"/>
              </a:rPr>
              <a:t>a</a:t>
            </a:r>
            <a:r>
              <a:rPr sz="1400" spc="-55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r)  </a:t>
            </a:r>
            <a:r>
              <a:rPr sz="1400" spc="-60" dirty="0">
                <a:latin typeface="Tahoma"/>
                <a:cs typeface="Tahoma"/>
              </a:rPr>
              <a:t>Request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54053" y="4063862"/>
            <a:ext cx="63309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00" dirty="0">
                <a:latin typeface="Tahoma"/>
                <a:cs typeface="Tahoma"/>
              </a:rPr>
              <a:t>3</a:t>
            </a:r>
            <a:r>
              <a:rPr sz="1400" spc="-5" dirty="0">
                <a:latin typeface="Tahoma"/>
                <a:cs typeface="Tahoma"/>
              </a:rPr>
              <a:t>0</a:t>
            </a:r>
            <a:r>
              <a:rPr sz="1400" spc="-70" dirty="0">
                <a:latin typeface="Tahoma"/>
                <a:cs typeface="Tahoma"/>
              </a:rPr>
              <a:t>4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n</a:t>
            </a:r>
            <a:r>
              <a:rPr sz="1400" spc="-20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t  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40" dirty="0">
                <a:latin typeface="Tahoma"/>
                <a:cs typeface="Tahoma"/>
              </a:rPr>
              <a:t>h</a:t>
            </a:r>
            <a:r>
              <a:rPr sz="1400" spc="-95" dirty="0">
                <a:latin typeface="Tahoma"/>
                <a:cs typeface="Tahoma"/>
              </a:rPr>
              <a:t>an</a:t>
            </a:r>
            <a:r>
              <a:rPr sz="1400" spc="-80" dirty="0">
                <a:latin typeface="Tahoma"/>
                <a:cs typeface="Tahoma"/>
              </a:rPr>
              <a:t>g</a:t>
            </a:r>
            <a:r>
              <a:rPr sz="1400" spc="-45" dirty="0">
                <a:latin typeface="Tahoma"/>
                <a:cs typeface="Tahoma"/>
              </a:rPr>
              <a:t>ed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39223" y="2900172"/>
            <a:ext cx="171450" cy="412750"/>
            <a:chOff x="1339223" y="2900172"/>
            <a:chExt cx="171450" cy="412750"/>
          </a:xfrm>
        </p:grpSpPr>
        <p:sp>
          <p:nvSpPr>
            <p:cNvPr id="44" name="object 44"/>
            <p:cNvSpPr/>
            <p:nvPr/>
          </p:nvSpPr>
          <p:spPr>
            <a:xfrm>
              <a:off x="1424939" y="2900172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659"/>
                  </a:lnTo>
                </a:path>
              </a:pathLst>
            </a:custGeom>
            <a:ln w="5715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39223" y="3141252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171450" y="12"/>
                  </a:moveTo>
                  <a:lnTo>
                    <a:pt x="0" y="0"/>
                  </a:lnTo>
                  <a:lnTo>
                    <a:pt x="85712" y="171462"/>
                  </a:lnTo>
                  <a:lnTo>
                    <a:pt x="171450" y="12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723246" y="4974980"/>
            <a:ext cx="2728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Tahoma"/>
                <a:cs typeface="Tahoma"/>
              </a:rPr>
              <a:t>C</a:t>
            </a:r>
            <a:r>
              <a:rPr sz="1800" spc="-75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h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F</a:t>
            </a:r>
            <a:r>
              <a:rPr sz="1800" spc="-10" dirty="0">
                <a:latin typeface="Tahoma"/>
                <a:cs typeface="Tahoma"/>
              </a:rPr>
              <a:t>l</a:t>
            </a:r>
            <a:r>
              <a:rPr sz="1800" spc="-25" dirty="0">
                <a:latin typeface="Tahoma"/>
                <a:cs typeface="Tahoma"/>
              </a:rPr>
              <a:t>u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40" dirty="0">
                <a:latin typeface="Tahoma"/>
                <a:cs typeface="Tahoma"/>
              </a:rPr>
              <a:t>h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(</a:t>
            </a:r>
            <a:r>
              <a:rPr sz="1800" spc="-50" dirty="0">
                <a:latin typeface="Tahoma"/>
                <a:cs typeface="Tahoma"/>
              </a:rPr>
              <a:t>A</a:t>
            </a:r>
            <a:r>
              <a:rPr sz="1800" spc="-25" dirty="0">
                <a:latin typeface="Tahoma"/>
                <a:cs typeface="Tahoma"/>
              </a:rPr>
              <a:t>u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I</a:t>
            </a:r>
            <a:r>
              <a:rPr sz="1800" spc="-170" dirty="0">
                <a:latin typeface="Tahoma"/>
                <a:cs typeface="Tahoma"/>
              </a:rPr>
              <a:t>n</a:t>
            </a:r>
            <a:r>
              <a:rPr sz="1800" spc="-95" dirty="0">
                <a:latin typeface="Tahoma"/>
                <a:cs typeface="Tahoma"/>
              </a:rPr>
              <a:t>v</a:t>
            </a:r>
            <a:r>
              <a:rPr sz="1800" spc="-75" dirty="0">
                <a:latin typeface="Tahoma"/>
                <a:cs typeface="Tahoma"/>
              </a:rPr>
              <a:t>a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da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)  </a:t>
            </a:r>
            <a:r>
              <a:rPr sz="1800" spc="-35" dirty="0">
                <a:latin typeface="Tahoma"/>
                <a:cs typeface="Tahoma"/>
              </a:rPr>
              <a:t>B</a:t>
            </a:r>
            <a:r>
              <a:rPr sz="1800" spc="-110" dirty="0">
                <a:latin typeface="Tahoma"/>
                <a:cs typeface="Tahoma"/>
              </a:rPr>
              <a:t>as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o</a:t>
            </a:r>
            <a:r>
              <a:rPr sz="1800" spc="-40" dirty="0">
                <a:latin typeface="Tahoma"/>
                <a:cs typeface="Tahoma"/>
              </a:rPr>
              <a:t>n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90" dirty="0">
                <a:latin typeface="Tahoma"/>
                <a:cs typeface="Tahoma"/>
              </a:rPr>
              <a:t>.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f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8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405889" y="4213097"/>
            <a:ext cx="3292475" cy="708660"/>
            <a:chOff x="1405889" y="4213097"/>
            <a:chExt cx="3292475" cy="708660"/>
          </a:xfrm>
        </p:grpSpPr>
        <p:sp>
          <p:nvSpPr>
            <p:cNvPr id="48" name="object 48"/>
            <p:cNvSpPr/>
            <p:nvPr/>
          </p:nvSpPr>
          <p:spPr>
            <a:xfrm>
              <a:off x="1424939" y="4232147"/>
              <a:ext cx="3215005" cy="670560"/>
            </a:xfrm>
            <a:custGeom>
              <a:avLst/>
              <a:gdLst/>
              <a:ahLst/>
              <a:cxnLst/>
              <a:rect l="l" t="t" r="r" b="b"/>
              <a:pathLst>
                <a:path w="3215004" h="670560">
                  <a:moveTo>
                    <a:pt x="0" y="0"/>
                  </a:moveTo>
                  <a:lnTo>
                    <a:pt x="0" y="670064"/>
                  </a:lnTo>
                  <a:lnTo>
                    <a:pt x="3214547" y="670064"/>
                  </a:lnTo>
                </a:path>
              </a:pathLst>
            </a:custGeom>
            <a:ln w="38100">
              <a:solidFill>
                <a:srgbClr val="00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40579" y="4333500"/>
              <a:ext cx="0" cy="570865"/>
            </a:xfrm>
            <a:custGeom>
              <a:avLst/>
              <a:gdLst/>
              <a:ahLst/>
              <a:cxnLst/>
              <a:rect l="l" t="t" r="r" b="b"/>
              <a:pathLst>
                <a:path h="570864">
                  <a:moveTo>
                    <a:pt x="0" y="57044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83436" y="423824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478663" y="2875788"/>
            <a:ext cx="171450" cy="412750"/>
            <a:chOff x="4478663" y="2875788"/>
            <a:chExt cx="171450" cy="412750"/>
          </a:xfrm>
        </p:grpSpPr>
        <p:sp>
          <p:nvSpPr>
            <p:cNvPr id="52" name="object 52"/>
            <p:cNvSpPr/>
            <p:nvPr/>
          </p:nvSpPr>
          <p:spPr>
            <a:xfrm>
              <a:off x="4564379" y="2875788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659"/>
                  </a:lnTo>
                </a:path>
              </a:pathLst>
            </a:custGeom>
            <a:ln w="5715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78663" y="3116868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171450" y="12"/>
                  </a:moveTo>
                  <a:lnTo>
                    <a:pt x="0" y="0"/>
                  </a:lnTo>
                  <a:lnTo>
                    <a:pt x="85712" y="171462"/>
                  </a:lnTo>
                  <a:lnTo>
                    <a:pt x="171450" y="12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7325496" y="2887979"/>
            <a:ext cx="171450" cy="412750"/>
            <a:chOff x="7325496" y="2887979"/>
            <a:chExt cx="171450" cy="412750"/>
          </a:xfrm>
        </p:grpSpPr>
        <p:sp>
          <p:nvSpPr>
            <p:cNvPr id="55" name="object 55"/>
            <p:cNvSpPr/>
            <p:nvPr/>
          </p:nvSpPr>
          <p:spPr>
            <a:xfrm>
              <a:off x="7411212" y="2887979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659"/>
                  </a:lnTo>
                </a:path>
              </a:pathLst>
            </a:custGeom>
            <a:ln w="57150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25496" y="3129060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171450" y="12"/>
                  </a:moveTo>
                  <a:lnTo>
                    <a:pt x="0" y="0"/>
                  </a:lnTo>
                  <a:lnTo>
                    <a:pt x="85712" y="171462"/>
                  </a:lnTo>
                  <a:lnTo>
                    <a:pt x="171450" y="12"/>
                  </a:lnTo>
                  <a:close/>
                </a:path>
              </a:pathLst>
            </a:custGeom>
            <a:solidFill>
              <a:srgbClr val="FAA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239255" y="2075688"/>
            <a:ext cx="2341245" cy="774700"/>
          </a:xfrm>
          <a:prstGeom prst="rect">
            <a:avLst/>
          </a:prstGeom>
          <a:solidFill>
            <a:srgbClr val="007AAB"/>
          </a:solidFill>
          <a:ln w="25400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11125" marR="106680" algn="ctr">
              <a:lnSpc>
                <a:spcPct val="100000"/>
              </a:lnSpc>
              <a:spcBef>
                <a:spcPts val="130"/>
              </a:spcBef>
            </a:pP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max-age=‘300’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Expired?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00344" y="6546543"/>
            <a:ext cx="18796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40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32741" y="6557667"/>
            <a:ext cx="2132330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265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200" spc="-142" baseline="17361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1200" spc="-5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30" baseline="17361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232" baseline="1736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spc="-27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233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/>
              <a:t>K</a:t>
            </a:r>
            <a:r>
              <a:rPr sz="2800" spc="-200" dirty="0"/>
              <a:t>e</a:t>
            </a:r>
            <a:r>
              <a:rPr sz="2800" spc="-245" dirty="0"/>
              <a:t>y</a:t>
            </a:r>
            <a:r>
              <a:rPr sz="2800" spc="-220" dirty="0"/>
              <a:t> </a:t>
            </a:r>
            <a:r>
              <a:rPr sz="2800" spc="-395" dirty="0"/>
              <a:t>T</a:t>
            </a:r>
            <a:r>
              <a:rPr sz="2800" spc="-220" dirty="0"/>
              <a:t>a</a:t>
            </a:r>
            <a:r>
              <a:rPr sz="2800" spc="-254" dirty="0"/>
              <a:t>k</a:t>
            </a:r>
            <a:r>
              <a:rPr sz="2800" spc="-225" dirty="0"/>
              <a:t>e</a:t>
            </a:r>
            <a:r>
              <a:rPr sz="2800" spc="-290" dirty="0"/>
              <a:t>a</a:t>
            </a:r>
            <a:r>
              <a:rPr sz="2800" spc="-430" dirty="0"/>
              <a:t>w</a:t>
            </a:r>
            <a:r>
              <a:rPr sz="2800" spc="-315" dirty="0"/>
              <a:t>a</a:t>
            </a:r>
            <a:r>
              <a:rPr sz="2800" spc="-175" dirty="0"/>
              <a:t>y</a:t>
            </a:r>
            <a:r>
              <a:rPr sz="2800" spc="-290" dirty="0"/>
              <a:t>s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5967295" y="6545415"/>
            <a:ext cx="230504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417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091" y="1266818"/>
            <a:ext cx="10624820" cy="39268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295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22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aa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32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695325" lvl="1" indent="-347980">
              <a:lnSpc>
                <a:spcPct val="100000"/>
              </a:lnSpc>
              <a:spcBef>
                <a:spcPts val="1200"/>
              </a:spcBef>
              <a:buChar char="-"/>
              <a:tabLst>
                <a:tab pos="695325" algn="l"/>
                <a:tab pos="695960" algn="l"/>
              </a:tabLst>
            </a:pP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rk</a:t>
            </a:r>
            <a:r>
              <a:rPr sz="22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695325" lvl="1" indent="-347980">
              <a:lnSpc>
                <a:spcPct val="100000"/>
              </a:lnSpc>
              <a:spcBef>
                <a:spcPts val="1200"/>
              </a:spcBef>
              <a:buChar char="-"/>
              <a:tabLst>
                <a:tab pos="695325" algn="l"/>
                <a:tab pos="695960" algn="l"/>
              </a:tabLst>
            </a:pP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22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695325" lvl="1" indent="-347980">
              <a:lnSpc>
                <a:spcPct val="100000"/>
              </a:lnSpc>
              <a:spcBef>
                <a:spcPts val="1200"/>
              </a:spcBef>
              <a:buChar char="-"/>
              <a:tabLst>
                <a:tab pos="695325" algn="l"/>
                <a:tab pos="695960" algn="l"/>
              </a:tabLst>
            </a:pP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ic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ion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replication</a:t>
            </a:r>
            <a:r>
              <a:rPr sz="22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now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subscription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service,</a:t>
            </a:r>
            <a:r>
              <a:rPr sz="22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Apache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Sling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Content</a:t>
            </a:r>
            <a:r>
              <a:rPr sz="22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Distribution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Publishing</a:t>
            </a:r>
            <a:r>
              <a:rPr sz="220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atomic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22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publish</a:t>
            </a:r>
            <a:r>
              <a:rPr sz="22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nodes</a:t>
            </a:r>
            <a:endParaRPr sz="2200">
              <a:latin typeface="Tahoma"/>
              <a:cs typeface="Tahoma"/>
            </a:endParaRPr>
          </a:p>
          <a:p>
            <a:pPr marL="35687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aa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1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176" y="6528816"/>
            <a:ext cx="188975" cy="259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23" y="397763"/>
            <a:ext cx="23361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75" dirty="0"/>
              <a:t>K</a:t>
            </a:r>
            <a:r>
              <a:rPr sz="2800" spc="-200" dirty="0"/>
              <a:t>e</a:t>
            </a:r>
            <a:r>
              <a:rPr sz="2800" spc="-245" dirty="0"/>
              <a:t>y</a:t>
            </a:r>
            <a:r>
              <a:rPr sz="2800" spc="-220" dirty="0"/>
              <a:t> </a:t>
            </a:r>
            <a:r>
              <a:rPr sz="2800" spc="-395" dirty="0"/>
              <a:t>T</a:t>
            </a:r>
            <a:r>
              <a:rPr sz="2800" spc="-220" dirty="0"/>
              <a:t>a</a:t>
            </a:r>
            <a:r>
              <a:rPr sz="2800" spc="-254" dirty="0"/>
              <a:t>k</a:t>
            </a:r>
            <a:r>
              <a:rPr sz="2800" spc="-225" dirty="0"/>
              <a:t>e</a:t>
            </a:r>
            <a:r>
              <a:rPr sz="2800" spc="-290" dirty="0"/>
              <a:t>a</a:t>
            </a:r>
            <a:r>
              <a:rPr sz="2800" spc="-430" dirty="0"/>
              <a:t>w</a:t>
            </a:r>
            <a:r>
              <a:rPr sz="2800" spc="-315" dirty="0"/>
              <a:t>a</a:t>
            </a:r>
            <a:r>
              <a:rPr sz="2800" spc="-175" dirty="0"/>
              <a:t>y</a:t>
            </a:r>
            <a:r>
              <a:rPr sz="2800" spc="-290" dirty="0"/>
              <a:t>s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5967295" y="6545415"/>
            <a:ext cx="230504" cy="2114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spc="-75" dirty="0">
                <a:solidFill>
                  <a:srgbClr val="FFFFFF"/>
                </a:solidFill>
                <a:latin typeface="Tahoma"/>
                <a:cs typeface="Tahoma"/>
              </a:rPr>
              <a:t>418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95" dirty="0"/>
              <a:t>©</a:t>
            </a:r>
            <a:r>
              <a:rPr spc="-100" dirty="0"/>
              <a:t> </a:t>
            </a:r>
            <a:r>
              <a:rPr spc="-85" dirty="0"/>
              <a:t>2</a:t>
            </a:r>
            <a:r>
              <a:rPr spc="-35" dirty="0"/>
              <a:t>0</a:t>
            </a:r>
            <a:r>
              <a:rPr spc="-85" dirty="0"/>
              <a:t>2</a:t>
            </a:r>
            <a:r>
              <a:rPr spc="-275" dirty="0"/>
              <a:t>1</a:t>
            </a:r>
            <a:r>
              <a:rPr spc="-114" dirty="0"/>
              <a:t> </a:t>
            </a:r>
            <a:r>
              <a:rPr spc="-30" dirty="0"/>
              <a:t>A</a:t>
            </a:r>
            <a:r>
              <a:rPr spc="-35" dirty="0"/>
              <a:t>d</a:t>
            </a:r>
            <a:r>
              <a:rPr spc="-40" dirty="0"/>
              <a:t>o</a:t>
            </a:r>
            <a:r>
              <a:rPr spc="-45" dirty="0"/>
              <a:t>b</a:t>
            </a:r>
            <a:r>
              <a:rPr spc="-60" dirty="0"/>
              <a:t>e</a:t>
            </a:r>
            <a:r>
              <a:rPr spc="-160" dirty="0"/>
              <a:t>.</a:t>
            </a:r>
            <a:r>
              <a:rPr spc="-80" dirty="0"/>
              <a:t> </a:t>
            </a:r>
            <a:r>
              <a:rPr spc="-30" dirty="0"/>
              <a:t>A</a:t>
            </a:r>
            <a:r>
              <a:rPr spc="10" dirty="0"/>
              <a:t>l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60" dirty="0"/>
              <a:t>R</a:t>
            </a:r>
            <a:r>
              <a:rPr spc="-55" dirty="0"/>
              <a:t>i</a:t>
            </a:r>
            <a:r>
              <a:rPr spc="-70" dirty="0"/>
              <a:t>g</a:t>
            </a:r>
            <a:r>
              <a:rPr spc="-30" dirty="0"/>
              <a:t>h</a:t>
            </a:r>
            <a:r>
              <a:rPr spc="-20" dirty="0"/>
              <a:t>t</a:t>
            </a:r>
            <a:r>
              <a:rPr spc="-85" dirty="0"/>
              <a:t>s</a:t>
            </a:r>
            <a:r>
              <a:rPr spc="-110" dirty="0"/>
              <a:t> </a:t>
            </a:r>
            <a:r>
              <a:rPr spc="-75" dirty="0"/>
              <a:t>R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60" dirty="0"/>
              <a:t>e</a:t>
            </a:r>
            <a:r>
              <a:rPr spc="-35" dirty="0"/>
              <a:t>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30" dirty="0"/>
              <a:t>A</a:t>
            </a:r>
            <a:r>
              <a:rPr spc="-40" dirty="0"/>
              <a:t>d</a:t>
            </a:r>
            <a:r>
              <a:rPr spc="-30" dirty="0"/>
              <a:t>o</a:t>
            </a:r>
            <a:r>
              <a:rPr spc="-55" dirty="0"/>
              <a:t>b</a:t>
            </a:r>
            <a:r>
              <a:rPr spc="-45" dirty="0"/>
              <a:t>e</a:t>
            </a:r>
            <a:r>
              <a:rPr spc="-70" dirty="0"/>
              <a:t> </a:t>
            </a:r>
            <a:r>
              <a:rPr spc="-55" dirty="0"/>
              <a:t>D</a:t>
            </a:r>
            <a:r>
              <a:rPr spc="-35" dirty="0"/>
              <a:t>i</a:t>
            </a:r>
            <a:r>
              <a:rPr spc="-70" dirty="0"/>
              <a:t>g</a:t>
            </a:r>
            <a:r>
              <a:rPr spc="-35" dirty="0"/>
              <a:t>i</a:t>
            </a:r>
            <a:r>
              <a:rPr spc="-5" dirty="0"/>
              <a:t>t</a:t>
            </a:r>
            <a:r>
              <a:rPr spc="-60" dirty="0"/>
              <a:t>a</a:t>
            </a:r>
            <a:r>
              <a:rPr spc="15" dirty="0"/>
              <a:t>l</a:t>
            </a:r>
            <a:r>
              <a:rPr spc="-90" dirty="0"/>
              <a:t> </a:t>
            </a:r>
            <a:r>
              <a:rPr spc="-25" dirty="0"/>
              <a:t>L</a:t>
            </a:r>
            <a:r>
              <a:rPr spc="-60" dirty="0"/>
              <a:t>ea</a:t>
            </a:r>
            <a:r>
              <a:rPr spc="-55" dirty="0"/>
              <a:t>r</a:t>
            </a:r>
            <a:r>
              <a:rPr spc="-25" dirty="0"/>
              <a:t>n</a:t>
            </a:r>
            <a:r>
              <a:rPr spc="-20" dirty="0"/>
              <a:t>i</a:t>
            </a:r>
            <a:r>
              <a:rPr spc="-45" dirty="0"/>
              <a:t>n</a:t>
            </a:r>
            <a:r>
              <a:rPr spc="-80" dirty="0"/>
              <a:t>g</a:t>
            </a:r>
            <a:r>
              <a:rPr spc="-100" dirty="0"/>
              <a:t> </a:t>
            </a:r>
            <a:r>
              <a:rPr spc="-95" dirty="0"/>
              <a:t>S</a:t>
            </a:r>
            <a:r>
              <a:rPr spc="-60" dirty="0"/>
              <a:t>e</a:t>
            </a:r>
            <a:r>
              <a:rPr spc="-5" dirty="0"/>
              <a:t>r</a:t>
            </a:r>
            <a:r>
              <a:rPr spc="-50" dirty="0"/>
              <a:t>v</a:t>
            </a:r>
            <a:r>
              <a:rPr spc="-30" dirty="0"/>
              <a:t>i</a:t>
            </a:r>
            <a:r>
              <a:rPr spc="-40" dirty="0"/>
              <a:t>c</a:t>
            </a:r>
            <a:r>
              <a:rPr spc="-35" dirty="0"/>
              <a:t>e</a:t>
            </a:r>
            <a:r>
              <a:rPr spc="-8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61594" indent="-344805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20" dirty="0"/>
              <a:t>AEM</a:t>
            </a:r>
            <a:r>
              <a:rPr spc="-190" dirty="0"/>
              <a:t> </a:t>
            </a:r>
            <a:r>
              <a:rPr spc="-100" dirty="0"/>
              <a:t>dispatcher</a:t>
            </a:r>
            <a:r>
              <a:rPr spc="-185" dirty="0"/>
              <a:t> </a:t>
            </a:r>
            <a:r>
              <a:rPr spc="-85" dirty="0"/>
              <a:t>is</a:t>
            </a:r>
            <a:r>
              <a:rPr spc="-180" dirty="0"/>
              <a:t> </a:t>
            </a:r>
            <a:r>
              <a:rPr spc="-95" dirty="0"/>
              <a:t>an</a:t>
            </a:r>
            <a:r>
              <a:rPr spc="-170" dirty="0"/>
              <a:t> </a:t>
            </a:r>
            <a:r>
              <a:rPr spc="-80" dirty="0"/>
              <a:t>Apache</a:t>
            </a:r>
            <a:r>
              <a:rPr spc="-225" dirty="0"/>
              <a:t> </a:t>
            </a:r>
            <a:r>
              <a:rPr spc="-75" dirty="0"/>
              <a:t>HTTP</a:t>
            </a:r>
            <a:r>
              <a:rPr spc="-200" dirty="0"/>
              <a:t> </a:t>
            </a:r>
            <a:r>
              <a:rPr spc="-114" dirty="0"/>
              <a:t>Web</a:t>
            </a:r>
            <a:r>
              <a:rPr spc="-195" dirty="0"/>
              <a:t> </a:t>
            </a:r>
            <a:r>
              <a:rPr spc="-100" dirty="0"/>
              <a:t>server</a:t>
            </a:r>
            <a:r>
              <a:rPr spc="-210" dirty="0"/>
              <a:t> </a:t>
            </a:r>
            <a:r>
              <a:rPr spc="-60" dirty="0"/>
              <a:t>module</a:t>
            </a:r>
            <a:r>
              <a:rPr spc="-170" dirty="0"/>
              <a:t> </a:t>
            </a:r>
            <a:r>
              <a:rPr spc="-105" dirty="0"/>
              <a:t>that</a:t>
            </a:r>
            <a:r>
              <a:rPr spc="-204" dirty="0"/>
              <a:t> </a:t>
            </a:r>
            <a:r>
              <a:rPr spc="-85" dirty="0"/>
              <a:t>provides</a:t>
            </a:r>
            <a:r>
              <a:rPr spc="-180" dirty="0"/>
              <a:t> </a:t>
            </a:r>
            <a:r>
              <a:rPr spc="-135" dirty="0"/>
              <a:t>a</a:t>
            </a:r>
            <a:r>
              <a:rPr spc="-180" dirty="0"/>
              <a:t> </a:t>
            </a:r>
            <a:r>
              <a:rPr spc="-85" dirty="0"/>
              <a:t>security</a:t>
            </a:r>
            <a:r>
              <a:rPr spc="-240" dirty="0"/>
              <a:t> </a:t>
            </a:r>
            <a:r>
              <a:rPr spc="-85" dirty="0"/>
              <a:t>and </a:t>
            </a:r>
            <a:r>
              <a:rPr spc="-670" dirty="0"/>
              <a:t> </a:t>
            </a:r>
            <a:r>
              <a:rPr spc="-70" dirty="0"/>
              <a:t>p</a:t>
            </a:r>
            <a:r>
              <a:rPr spc="-130" dirty="0"/>
              <a:t>e</a:t>
            </a:r>
            <a:r>
              <a:rPr spc="-5" dirty="0"/>
              <a:t>r</a:t>
            </a:r>
            <a:r>
              <a:rPr spc="-155" dirty="0"/>
              <a:t>f</a:t>
            </a:r>
            <a:r>
              <a:rPr spc="-50" dirty="0"/>
              <a:t>o</a:t>
            </a:r>
            <a:r>
              <a:rPr spc="-100" dirty="0"/>
              <a:t>r</a:t>
            </a:r>
            <a:r>
              <a:rPr spc="-25" dirty="0"/>
              <a:t>m</a:t>
            </a:r>
            <a:r>
              <a:rPr spc="-130" dirty="0"/>
              <a:t>a</a:t>
            </a:r>
            <a:r>
              <a:rPr spc="-80" dirty="0"/>
              <a:t>nc</a:t>
            </a:r>
            <a:r>
              <a:rPr spc="-114" dirty="0"/>
              <a:t>e</a:t>
            </a:r>
            <a:r>
              <a:rPr spc="-225" dirty="0"/>
              <a:t> </a:t>
            </a:r>
            <a:r>
              <a:rPr spc="-5" dirty="0"/>
              <a:t>l</a:t>
            </a:r>
            <a:r>
              <a:rPr spc="-180" dirty="0"/>
              <a:t>a</a:t>
            </a:r>
            <a:r>
              <a:rPr spc="-114" dirty="0"/>
              <a:t>ye</a:t>
            </a:r>
            <a:r>
              <a:rPr spc="-90" dirty="0"/>
              <a:t>r</a:t>
            </a:r>
            <a:r>
              <a:rPr spc="-165" dirty="0"/>
              <a:t> </a:t>
            </a:r>
            <a:r>
              <a:rPr spc="-45" dirty="0"/>
              <a:t>b</a:t>
            </a:r>
            <a:r>
              <a:rPr spc="-80" dirty="0"/>
              <a:t>e</a:t>
            </a:r>
            <a:r>
              <a:rPr spc="-70" dirty="0"/>
              <a:t>t</a:t>
            </a:r>
            <a:r>
              <a:rPr spc="-55" dirty="0"/>
              <a:t>w</a:t>
            </a:r>
            <a:r>
              <a:rPr spc="-80" dirty="0"/>
              <a:t>e</a:t>
            </a:r>
            <a:r>
              <a:rPr spc="-130" dirty="0"/>
              <a:t>e</a:t>
            </a:r>
            <a:r>
              <a:rPr spc="-65" dirty="0"/>
              <a:t>n</a:t>
            </a:r>
            <a:r>
              <a:rPr spc="-245" dirty="0"/>
              <a:t> </a:t>
            </a:r>
            <a:r>
              <a:rPr spc="-95" dirty="0"/>
              <a:t>t</a:t>
            </a:r>
            <a:r>
              <a:rPr spc="-55" dirty="0"/>
              <a:t>h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75" dirty="0"/>
              <a:t>C</a:t>
            </a:r>
            <a:r>
              <a:rPr spc="-110" dirty="0"/>
              <a:t>D</a:t>
            </a:r>
            <a:r>
              <a:rPr dirty="0"/>
              <a:t>N</a:t>
            </a:r>
            <a:r>
              <a:rPr spc="-215" dirty="0"/>
              <a:t> </a:t>
            </a:r>
            <a:r>
              <a:rPr spc="-130" dirty="0"/>
              <a:t>a</a:t>
            </a:r>
            <a:r>
              <a:rPr spc="-60" dirty="0"/>
              <a:t>n</a:t>
            </a:r>
            <a:r>
              <a:rPr spc="-70" dirty="0"/>
              <a:t>d</a:t>
            </a:r>
            <a:r>
              <a:rPr spc="-195" dirty="0"/>
              <a:t> </a:t>
            </a:r>
            <a:r>
              <a:rPr spc="-55" dirty="0"/>
              <a:t>A</a:t>
            </a:r>
            <a:r>
              <a:rPr spc="-135" dirty="0"/>
              <a:t>E</a:t>
            </a:r>
            <a:r>
              <a:rPr spc="130" dirty="0"/>
              <a:t>M</a:t>
            </a:r>
            <a:r>
              <a:rPr spc="-165" dirty="0"/>
              <a:t> </a:t>
            </a:r>
            <a:r>
              <a:rPr spc="-95" dirty="0"/>
              <a:t>p</a:t>
            </a:r>
            <a:r>
              <a:rPr spc="-80" dirty="0"/>
              <a:t>u</a:t>
            </a:r>
            <a:r>
              <a:rPr spc="-40" dirty="0"/>
              <a:t>b</a:t>
            </a:r>
            <a:r>
              <a:rPr spc="-30" dirty="0"/>
              <a:t>l</a:t>
            </a:r>
            <a:r>
              <a:rPr spc="-5" dirty="0"/>
              <a:t>i</a:t>
            </a:r>
            <a:r>
              <a:rPr spc="-170" dirty="0"/>
              <a:t>s</a:t>
            </a:r>
            <a:r>
              <a:rPr spc="-55" dirty="0"/>
              <a:t>h</a:t>
            </a:r>
            <a:r>
              <a:rPr spc="-110" dirty="0"/>
              <a:t>er</a:t>
            </a:r>
          </a:p>
          <a:p>
            <a:pPr marL="356870" marR="5080" indent="-344805">
              <a:lnSpc>
                <a:spcPct val="100000"/>
              </a:lnSpc>
              <a:spcBef>
                <a:spcPts val="1200"/>
              </a:spcBef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pc="-20" dirty="0"/>
              <a:t>AEM</a:t>
            </a:r>
            <a:r>
              <a:rPr spc="-185" dirty="0"/>
              <a:t> </a:t>
            </a:r>
            <a:r>
              <a:rPr spc="-100" dirty="0"/>
              <a:t>dispatcher</a:t>
            </a:r>
            <a:r>
              <a:rPr spc="-180" dirty="0"/>
              <a:t> </a:t>
            </a:r>
            <a:r>
              <a:rPr spc="-85" dirty="0"/>
              <a:t>contains</a:t>
            </a:r>
            <a:r>
              <a:rPr spc="-175" dirty="0"/>
              <a:t> </a:t>
            </a:r>
            <a:r>
              <a:rPr spc="-85" dirty="0"/>
              <a:t>mechanisms</a:t>
            </a:r>
            <a:r>
              <a:rPr spc="-225" dirty="0"/>
              <a:t> </a:t>
            </a:r>
            <a:r>
              <a:rPr spc="-85" dirty="0"/>
              <a:t>to</a:t>
            </a:r>
            <a:r>
              <a:rPr spc="-175" dirty="0"/>
              <a:t> </a:t>
            </a:r>
            <a:r>
              <a:rPr spc="-120" dirty="0"/>
              <a:t>generate</a:t>
            </a:r>
            <a:r>
              <a:rPr spc="-215" dirty="0"/>
              <a:t> </a:t>
            </a:r>
            <a:r>
              <a:rPr spc="-85" dirty="0"/>
              <a:t>and</a:t>
            </a:r>
            <a:r>
              <a:rPr spc="-190" dirty="0"/>
              <a:t> </a:t>
            </a:r>
            <a:r>
              <a:rPr spc="-105" dirty="0"/>
              <a:t>update</a:t>
            </a:r>
            <a:r>
              <a:rPr spc="-140" dirty="0"/>
              <a:t> </a:t>
            </a:r>
            <a:r>
              <a:rPr spc="-100" dirty="0"/>
              <a:t>static</a:t>
            </a:r>
            <a:r>
              <a:rPr spc="-180" dirty="0"/>
              <a:t> </a:t>
            </a:r>
            <a:r>
              <a:rPr spc="-50" dirty="0"/>
              <a:t>HTML</a:t>
            </a:r>
            <a:r>
              <a:rPr spc="-180" dirty="0"/>
              <a:t> </a:t>
            </a:r>
            <a:r>
              <a:rPr spc="-95" dirty="0"/>
              <a:t>based</a:t>
            </a:r>
            <a:r>
              <a:rPr spc="-210" dirty="0"/>
              <a:t> </a:t>
            </a:r>
            <a:r>
              <a:rPr spc="-55" dirty="0"/>
              <a:t>on </a:t>
            </a:r>
            <a:r>
              <a:rPr spc="-670" dirty="0"/>
              <a:t> </a:t>
            </a:r>
            <a:r>
              <a:rPr spc="-95" dirty="0"/>
              <a:t>t</a:t>
            </a:r>
            <a:r>
              <a:rPr spc="-55" dirty="0"/>
              <a:t>h</a:t>
            </a:r>
            <a:r>
              <a:rPr spc="-114" dirty="0"/>
              <a:t>e</a:t>
            </a:r>
            <a:r>
              <a:rPr spc="-200" dirty="0"/>
              <a:t> </a:t>
            </a:r>
            <a:r>
              <a:rPr spc="-105" dirty="0"/>
              <a:t>c</a:t>
            </a:r>
            <a:r>
              <a:rPr spc="-50" dirty="0"/>
              <a:t>o</a:t>
            </a:r>
            <a:r>
              <a:rPr spc="-100" dirty="0"/>
              <a:t>n</a:t>
            </a:r>
            <a:r>
              <a:rPr spc="-70" dirty="0"/>
              <a:t>t</a:t>
            </a:r>
            <a:r>
              <a:rPr spc="-100" dirty="0"/>
              <a:t>en</a:t>
            </a:r>
            <a:r>
              <a:rPr spc="-70" dirty="0"/>
              <a:t>t</a:t>
            </a:r>
            <a:r>
              <a:rPr spc="-235" dirty="0"/>
              <a:t> </a:t>
            </a:r>
            <a:r>
              <a:rPr spc="-50" dirty="0"/>
              <a:t>o</a:t>
            </a:r>
            <a:r>
              <a:rPr spc="-175" dirty="0"/>
              <a:t>f</a:t>
            </a:r>
            <a:r>
              <a:rPr spc="-165" dirty="0"/>
              <a:t> </a:t>
            </a:r>
            <a:r>
              <a:rPr spc="-95" dirty="0"/>
              <a:t>t</a:t>
            </a:r>
            <a:r>
              <a:rPr spc="-55" dirty="0"/>
              <a:t>h</a:t>
            </a:r>
            <a:r>
              <a:rPr spc="-114" dirty="0"/>
              <a:t>e</a:t>
            </a:r>
            <a:r>
              <a:rPr spc="-225" dirty="0"/>
              <a:t> </a:t>
            </a:r>
            <a:r>
              <a:rPr spc="-70" dirty="0"/>
              <a:t>d</a:t>
            </a:r>
            <a:r>
              <a:rPr spc="-114" dirty="0"/>
              <a:t>y</a:t>
            </a:r>
            <a:r>
              <a:rPr spc="-90" dirty="0"/>
              <a:t>na</a:t>
            </a:r>
            <a:r>
              <a:rPr spc="-25" dirty="0"/>
              <a:t>mi</a:t>
            </a:r>
            <a:r>
              <a:rPr spc="-100" dirty="0"/>
              <a:t>c</a:t>
            </a:r>
            <a:r>
              <a:rPr spc="-190" dirty="0"/>
              <a:t> </a:t>
            </a:r>
            <a:r>
              <a:rPr spc="-170" dirty="0"/>
              <a:t>s</a:t>
            </a:r>
            <a:r>
              <a:rPr spc="-5" dirty="0"/>
              <a:t>i</a:t>
            </a:r>
            <a:r>
              <a:rPr spc="-120" dirty="0"/>
              <a:t>t</a:t>
            </a:r>
            <a:r>
              <a:rPr spc="-114" dirty="0"/>
              <a:t>e</a:t>
            </a: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6DE89-1116-499E-AF41-F249D38C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8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5105" y="6574091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6821" y="2767571"/>
            <a:ext cx="679767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97890">
              <a:lnSpc>
                <a:spcPct val="100000"/>
              </a:lnSpc>
              <a:spcBef>
                <a:spcPts val="100"/>
              </a:spcBef>
            </a:pPr>
            <a:r>
              <a:rPr sz="2800" b="1" spc="-14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800" b="1" spc="-395" dirty="0">
                <a:solidFill>
                  <a:srgbClr val="404040"/>
                </a:solidFill>
                <a:latin typeface="Tahoma"/>
                <a:cs typeface="Tahoma"/>
              </a:rPr>
              <a:t>x</a:t>
            </a:r>
            <a:r>
              <a:rPr sz="2800" b="1" spc="-2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800" b="1" spc="-1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2800" b="1" spc="-9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800" b="1" spc="-229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800" b="1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810" dirty="0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sz="2800" b="1" spc="-1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270" dirty="0">
                <a:solidFill>
                  <a:srgbClr val="404040"/>
                </a:solidFill>
                <a:latin typeface="Tahoma"/>
                <a:cs typeface="Tahoma"/>
              </a:rPr>
              <a:t>-</a:t>
            </a:r>
            <a:r>
              <a:rPr sz="28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59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800" b="1" spc="-21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800" b="1" spc="-2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800" b="1" spc="-135" dirty="0">
                <a:solidFill>
                  <a:srgbClr val="404040"/>
                </a:solidFill>
                <a:latin typeface="Tahoma"/>
                <a:cs typeface="Tahoma"/>
              </a:rPr>
              <a:t>all</a:t>
            </a:r>
            <a:r>
              <a:rPr sz="28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25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800" b="1" spc="-1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800" b="1" spc="-275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2800" b="1" spc="-105" dirty="0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sz="2800" b="1" spc="-265" dirty="0">
                <a:solidFill>
                  <a:srgbClr val="404040"/>
                </a:solidFill>
                <a:latin typeface="Tahoma"/>
                <a:cs typeface="Tahoma"/>
              </a:rPr>
              <a:t>j</a:t>
            </a:r>
            <a:r>
              <a:rPr sz="2800" b="1" spc="-29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8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8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800" b="1" spc="-26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2800" b="1" spc="-95" dirty="0">
                <a:solidFill>
                  <a:srgbClr val="404040"/>
                </a:solidFill>
                <a:latin typeface="Tahoma"/>
                <a:cs typeface="Tahoma"/>
              </a:rPr>
              <a:t>M  </a:t>
            </a:r>
            <a:r>
              <a:rPr sz="2800" b="1" spc="-14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800" b="1" spc="-395" dirty="0">
                <a:solidFill>
                  <a:srgbClr val="404040"/>
                </a:solidFill>
                <a:latin typeface="Tahoma"/>
                <a:cs typeface="Tahoma"/>
              </a:rPr>
              <a:t>x</a:t>
            </a:r>
            <a:r>
              <a:rPr sz="2800" b="1" spc="-2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800" b="1" spc="-15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2800" b="1" spc="-9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800" b="1" spc="-229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800" b="1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365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800" b="1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190" dirty="0">
                <a:solidFill>
                  <a:srgbClr val="404040"/>
                </a:solidFill>
                <a:latin typeface="Tahoma"/>
                <a:cs typeface="Tahoma"/>
              </a:rPr>
              <a:t>–</a:t>
            </a:r>
            <a:r>
              <a:rPr sz="28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800" b="1" spc="-22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800" b="1" spc="-210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2800" b="1" spc="-16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800" b="1" spc="-315" dirty="0">
                <a:solidFill>
                  <a:srgbClr val="404040"/>
                </a:solidFill>
                <a:latin typeface="Tahoma"/>
                <a:cs typeface="Tahoma"/>
              </a:rPr>
              <a:t>g</a:t>
            </a:r>
            <a:r>
              <a:rPr sz="2800" b="1" spc="-24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800" b="1" spc="-17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800" b="1" spc="-229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2800" b="1" spc="-1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800" b="1" spc="-24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800" b="1" spc="-229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800" b="1" spc="-2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27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800" b="1" spc="-19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800" b="1" spc="-31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2800" b="1" spc="-210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2800" b="1" spc="-21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800" b="1" spc="-22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800" b="1" spc="-225" dirty="0">
                <a:solidFill>
                  <a:srgbClr val="404040"/>
                </a:solidFill>
                <a:latin typeface="Tahoma"/>
                <a:cs typeface="Tahoma"/>
              </a:rPr>
              <a:t>Exercise</a:t>
            </a:r>
            <a:r>
              <a:rPr sz="2800" b="1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355" dirty="0">
                <a:solidFill>
                  <a:srgbClr val="404040"/>
                </a:solidFill>
                <a:latin typeface="Tahoma"/>
                <a:cs typeface="Tahoma"/>
              </a:rPr>
              <a:t>3</a:t>
            </a:r>
            <a:r>
              <a:rPr sz="2800" b="1" spc="-190" dirty="0">
                <a:solidFill>
                  <a:srgbClr val="404040"/>
                </a:solidFill>
                <a:latin typeface="Tahoma"/>
                <a:cs typeface="Tahoma"/>
              </a:rPr>
              <a:t> –</a:t>
            </a:r>
            <a:r>
              <a:rPr sz="2800" b="1" spc="-1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245" dirty="0">
                <a:solidFill>
                  <a:srgbClr val="404040"/>
                </a:solidFill>
                <a:latin typeface="Tahoma"/>
                <a:cs typeface="Tahoma"/>
              </a:rPr>
              <a:t>Install</a:t>
            </a:r>
            <a:r>
              <a:rPr sz="28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235" dirty="0">
                <a:solidFill>
                  <a:srgbClr val="404040"/>
                </a:solidFill>
                <a:latin typeface="Tahoma"/>
                <a:cs typeface="Tahoma"/>
              </a:rPr>
              <a:t>content</a:t>
            </a:r>
            <a:r>
              <a:rPr sz="2800" b="1" spc="-1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160" dirty="0">
                <a:solidFill>
                  <a:srgbClr val="404040"/>
                </a:solidFill>
                <a:latin typeface="Tahoma"/>
                <a:cs typeface="Tahoma"/>
              </a:rPr>
              <a:t>locally</a:t>
            </a:r>
            <a:r>
              <a:rPr sz="2800" b="1" spc="-1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800" b="1" spc="-215" dirty="0">
                <a:solidFill>
                  <a:srgbClr val="404040"/>
                </a:solidFill>
                <a:latin typeface="Tahoma"/>
                <a:cs typeface="Tahoma"/>
              </a:rPr>
              <a:t>(optional)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93E2-A608-4BE9-848B-25050279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24C61-4A14-442C-B24F-7A46F74AB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4B95F-8DC0-4F2A-9B2E-90F82CDA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2490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3D897-5DFD-4BFD-B9DA-77165381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89850-31DB-40D5-98E8-75435D859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44830-5097-43A7-81CD-B3ABB275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024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1C28-FA7A-41F5-B21E-76DD2888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D4459-7C1B-4A1E-B671-C6DB8198B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C712E-763D-496A-B049-D9C82BD3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60677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6A2E-CADD-46AF-833A-454F181B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A11C-95EB-4FA5-94E1-589909C5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7D587-76F3-46DD-810C-99871E92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31236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B159-9BC5-4398-89CD-9C3EECCE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7D592-F43E-4A54-BE5C-EA7A5B71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A55EA-7CF5-40F6-9F22-7D62E7F7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75374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AE71-C691-48A9-A8BC-2926FB11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EF683-4557-4314-A6DA-9BFF7E93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CD8F4-2DD2-42A7-872E-A3A06FD3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4212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9760-EC9E-4CA1-8BF3-A3D0A42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C716E-AE3B-40C8-8B93-854476F10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99398-44AB-40E4-BDC3-1F39BB32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7072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2365-FAE6-474D-91B2-5E8837BF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0731-CF78-4E7D-AF39-E3E06B8C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57FB8-8437-44D1-95B5-3DE1E2E0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2969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5728-E23C-4613-B46B-F9424AB5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E4B9B-386F-45D3-B765-1B0E0432B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201FE-855A-47C5-BA06-B1396A95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16516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35B1-969F-4ACC-A243-9D34E163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83AC-0C9E-45ED-8E7A-07C8129AC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1AFA0-FDFE-438A-9364-690E75281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59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45408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60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ile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1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ha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3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7178" y="1087373"/>
            <a:ext cx="10762615" cy="5063490"/>
            <a:chOff x="947178" y="1087373"/>
            <a:chExt cx="10762615" cy="5063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78" y="1087373"/>
              <a:ext cx="4549127" cy="19903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476" y="1281684"/>
              <a:ext cx="3962387" cy="14036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0704" y="1696212"/>
              <a:ext cx="5065750" cy="44546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002" y="1890522"/>
              <a:ext cx="4479035" cy="38679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2821" y="2955798"/>
              <a:ext cx="6656806" cy="12595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132" y="3150107"/>
              <a:ext cx="6070079" cy="672845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30499" y="6576524"/>
            <a:ext cx="12827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43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E898-A67B-40CD-A367-EEA4D395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2013F-AAB8-493F-97B8-262EF1BA6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FAB3D-26E0-4152-8BFF-2D5FC920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59433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7DEB-5563-432C-8BD6-2B0A3336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7DD64-B4CF-434E-BF9B-3867A355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D40C0-F92A-4D92-A288-0B176978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221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7A2E-51D6-4CDF-AE67-0CE942B7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6249-7616-4AA5-8193-7338E6AEA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0748E-4812-440F-8B96-FE45A8EB7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89053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5AE6-4471-4B27-93AB-CA2472AC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2F0C2-BDDA-4467-BB73-46E9C181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AF8EC-AA0B-4EE5-8FA2-5508793A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530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5925-B842-4A2D-A8FF-601C508C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27F0B-7A49-42E9-A2DC-839CF58AC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AEC8-163A-4E11-BEA4-196DBD86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5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60356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Ap</a:t>
            </a:r>
            <a:r>
              <a:rPr sz="2800" b="1" spc="-2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4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8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5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2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8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2744" y="1378457"/>
            <a:ext cx="10275570" cy="4299585"/>
            <a:chOff x="522744" y="1378457"/>
            <a:chExt cx="10275570" cy="4299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8770" y="3729990"/>
              <a:ext cx="9209531" cy="1947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079" y="3924300"/>
              <a:ext cx="8622791" cy="13609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744" y="1378457"/>
              <a:ext cx="5964148" cy="23202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041" y="1572768"/>
              <a:ext cx="5377433" cy="17335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0499" y="6576524"/>
            <a:ext cx="12827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44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</a:t>
            </a:r>
            <a:r>
              <a:rPr spc="-395" dirty="0"/>
              <a:t>x</a:t>
            </a:r>
            <a:r>
              <a:rPr spc="-250" dirty="0"/>
              <a:t>e</a:t>
            </a:r>
            <a:r>
              <a:rPr spc="-150" dirty="0"/>
              <a:t>r</a:t>
            </a:r>
            <a:r>
              <a:rPr spc="-250" dirty="0"/>
              <a:t>c</a:t>
            </a:r>
            <a:r>
              <a:rPr spc="-90" dirty="0"/>
              <a:t>i</a:t>
            </a:r>
            <a:r>
              <a:rPr spc="-275" dirty="0"/>
              <a:t>s</a:t>
            </a:r>
            <a:r>
              <a:rPr spc="-229" dirty="0"/>
              <a:t>e</a:t>
            </a:r>
            <a:r>
              <a:rPr spc="-175" dirty="0"/>
              <a:t> </a:t>
            </a:r>
            <a:r>
              <a:rPr spc="-260" dirty="0"/>
              <a:t>4</a:t>
            </a:r>
            <a:r>
              <a:rPr spc="-185" dirty="0"/>
              <a:t>: </a:t>
            </a:r>
            <a:r>
              <a:rPr spc="-200" dirty="0"/>
              <a:t>A</a:t>
            </a:r>
            <a:r>
              <a:rPr spc="-220" dirty="0"/>
              <a:t>dd</a:t>
            </a:r>
            <a:r>
              <a:rPr spc="-185" dirty="0"/>
              <a:t> </a:t>
            </a:r>
            <a:r>
              <a:rPr spc="-260" dirty="0"/>
              <a:t>a</a:t>
            </a:r>
            <a:r>
              <a:rPr spc="-185" dirty="0"/>
              <a:t> </a:t>
            </a:r>
            <a:r>
              <a:rPr spc="-254" dirty="0"/>
              <a:t>c</a:t>
            </a:r>
            <a:r>
              <a:rPr spc="-185" dirty="0"/>
              <a:t>o</a:t>
            </a:r>
            <a:r>
              <a:rPr spc="-290" dirty="0"/>
              <a:t>m</a:t>
            </a:r>
            <a:r>
              <a:rPr spc="-200" dirty="0"/>
              <a:t>p</a:t>
            </a:r>
            <a:r>
              <a:rPr spc="-185" dirty="0"/>
              <a:t>o</a:t>
            </a:r>
            <a:r>
              <a:rPr spc="-235" dirty="0"/>
              <a:t>nent</a:t>
            </a:r>
            <a:r>
              <a:rPr spc="-190" dirty="0"/>
              <a:t> </a:t>
            </a:r>
            <a:r>
              <a:rPr spc="-270" dirty="0"/>
              <a:t>s</a:t>
            </a:r>
            <a:r>
              <a:rPr spc="-190" dirty="0"/>
              <a:t>t</a:t>
            </a:r>
            <a:r>
              <a:rPr spc="-225" dirty="0"/>
              <a:t>y</a:t>
            </a:r>
            <a:r>
              <a:rPr spc="-150" dirty="0"/>
              <a:t>le</a:t>
            </a:r>
            <a:r>
              <a:rPr spc="-180" dirty="0"/>
              <a:t> </a:t>
            </a:r>
            <a:r>
              <a:rPr spc="-210" dirty="0"/>
              <a:t>u</a:t>
            </a:r>
            <a:r>
              <a:rPr spc="-260" dirty="0"/>
              <a:t>s</a:t>
            </a:r>
            <a:r>
              <a:rPr spc="-170" dirty="0"/>
              <a:t>i</a:t>
            </a:r>
            <a:r>
              <a:rPr spc="-275" dirty="0"/>
              <a:t>n</a:t>
            </a:r>
            <a:r>
              <a:rPr spc="-190" dirty="0"/>
              <a:t>g  </a:t>
            </a:r>
            <a:r>
              <a:rPr spc="-240" dirty="0"/>
              <a:t>aemfed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45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1999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5612" y="4989829"/>
            <a:ext cx="2346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99538" y="481076"/>
            <a:ext cx="1920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/>
              <a:t>K</a:t>
            </a:r>
            <a:r>
              <a:rPr sz="2400" spc="-105" dirty="0"/>
              <a:t>e</a:t>
            </a:r>
            <a:r>
              <a:rPr sz="2400" spc="-114" dirty="0"/>
              <a:t>y</a:t>
            </a:r>
            <a:r>
              <a:rPr sz="2400" spc="-175" dirty="0"/>
              <a:t> </a:t>
            </a:r>
            <a:r>
              <a:rPr sz="2400" spc="-365" dirty="0"/>
              <a:t>T</a:t>
            </a:r>
            <a:r>
              <a:rPr sz="2400" spc="-150" dirty="0"/>
              <a:t>a</a:t>
            </a:r>
            <a:r>
              <a:rPr sz="2400" spc="-114" dirty="0"/>
              <a:t>k</a:t>
            </a:r>
            <a:r>
              <a:rPr sz="2400" spc="-120" dirty="0"/>
              <a:t>e</a:t>
            </a:r>
            <a:r>
              <a:rPr sz="2400" spc="-180" dirty="0"/>
              <a:t>a</a:t>
            </a:r>
            <a:r>
              <a:rPr sz="2400" spc="-114" dirty="0"/>
              <a:t>w</a:t>
            </a:r>
            <a:r>
              <a:rPr sz="2400" spc="-190" dirty="0"/>
              <a:t>a</a:t>
            </a:r>
            <a:r>
              <a:rPr sz="2400" spc="-60" dirty="0"/>
              <a:t>y</a:t>
            </a:r>
            <a:r>
              <a:rPr sz="2400" spc="-150" dirty="0"/>
              <a:t>s</a:t>
            </a:r>
            <a:r>
              <a:rPr sz="2400" spc="-355" dirty="0"/>
              <a:t>:</a:t>
            </a:r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46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8138" y="814092"/>
            <a:ext cx="7055484" cy="351536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0"/>
              </a:spcBef>
              <a:buSzPct val="70454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25" dirty="0">
                <a:latin typeface="Tahoma"/>
                <a:cs typeface="Tahoma"/>
              </a:rPr>
              <a:t>Node.js</a:t>
            </a:r>
            <a:endParaRPr sz="2200">
              <a:latin typeface="Tahoma"/>
              <a:cs typeface="Tahoma"/>
            </a:endParaRPr>
          </a:p>
          <a:p>
            <a:pPr marL="441325" marR="48895" lvl="1" indent="-229235">
              <a:lnSpc>
                <a:spcPct val="112000"/>
              </a:lnSpc>
              <a:spcBef>
                <a:spcPts val="25"/>
              </a:spcBef>
              <a:buFont typeface="Courier New"/>
              <a:buChar char="o"/>
              <a:tabLst>
                <a:tab pos="441959" algn="l"/>
              </a:tabLst>
            </a:pPr>
            <a:r>
              <a:rPr sz="2000" spc="-90" dirty="0">
                <a:latin typeface="Tahoma"/>
                <a:cs typeface="Tahoma"/>
              </a:rPr>
              <a:t>Enables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developers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to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use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JavaScript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to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write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command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line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45" dirty="0">
                <a:latin typeface="Tahoma"/>
                <a:cs typeface="Tahoma"/>
              </a:rPr>
              <a:t>(CLI)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20" dirty="0">
                <a:latin typeface="Tahoma"/>
                <a:cs typeface="Tahoma"/>
              </a:rPr>
              <a:t>l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f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25" dirty="0">
                <a:latin typeface="Tahoma"/>
                <a:cs typeface="Tahoma"/>
              </a:rPr>
              <a:t>r</a:t>
            </a:r>
            <a:r>
              <a:rPr sz="2000" spc="-90" dirty="0">
                <a:latin typeface="Tahoma"/>
                <a:cs typeface="Tahoma"/>
              </a:rPr>
              <a:t>v</a:t>
            </a:r>
            <a:r>
              <a:rPr sz="2000" spc="-105" dirty="0">
                <a:latin typeface="Tahoma"/>
                <a:cs typeface="Tahoma"/>
              </a:rPr>
              <a:t>er</a:t>
            </a:r>
            <a:r>
              <a:rPr sz="2000" spc="-114" dirty="0">
                <a:latin typeface="Tahoma"/>
                <a:cs typeface="Tahoma"/>
              </a:rPr>
              <a:t>-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55" dirty="0">
                <a:latin typeface="Tahoma"/>
                <a:cs typeface="Tahoma"/>
              </a:rPr>
              <a:t>id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65" dirty="0">
                <a:latin typeface="Tahoma"/>
                <a:cs typeface="Tahoma"/>
              </a:rPr>
              <a:t>p</a:t>
            </a:r>
            <a:r>
              <a:rPr sz="2000" spc="-90" dirty="0">
                <a:latin typeface="Tahoma"/>
                <a:cs typeface="Tahoma"/>
              </a:rPr>
              <a:t>t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114" dirty="0">
                <a:latin typeface="Tahoma"/>
                <a:cs typeface="Tahoma"/>
              </a:rPr>
              <a:t>n</a:t>
            </a:r>
            <a:r>
              <a:rPr sz="2000" spc="-150" dirty="0">
                <a:latin typeface="Tahoma"/>
                <a:cs typeface="Tahoma"/>
              </a:rPr>
              <a:t>g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SzPct val="70454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latin typeface="Tahoma"/>
                <a:cs typeface="Tahoma"/>
              </a:rPr>
              <a:t>aemfed</a:t>
            </a:r>
            <a:endParaRPr sz="2200">
              <a:latin typeface="Tahoma"/>
              <a:cs typeface="Tahoma"/>
            </a:endParaRPr>
          </a:p>
          <a:p>
            <a:pPr marL="441325" marR="463550" lvl="1" indent="-228600">
              <a:lnSpc>
                <a:spcPct val="112000"/>
              </a:lnSpc>
              <a:spcBef>
                <a:spcPts val="30"/>
              </a:spcBef>
              <a:buFont typeface="Courier New"/>
              <a:buChar char="o"/>
              <a:tabLst>
                <a:tab pos="441959" algn="l"/>
              </a:tabLst>
            </a:pPr>
            <a:r>
              <a:rPr sz="2000" spc="-105" dirty="0">
                <a:latin typeface="Tahoma"/>
                <a:cs typeface="Tahoma"/>
              </a:rPr>
              <a:t>Open-source,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command-line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tool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used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to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speed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up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front-end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development</a:t>
            </a:r>
            <a:endParaRPr sz="2000">
              <a:latin typeface="Tahoma"/>
              <a:cs typeface="Tahoma"/>
            </a:endParaRPr>
          </a:p>
          <a:p>
            <a:pPr marL="441325" marR="5080" lvl="1" indent="-229235">
              <a:lnSpc>
                <a:spcPct val="111900"/>
              </a:lnSpc>
              <a:buFont typeface="Courier New"/>
              <a:buChar char="o"/>
              <a:tabLst>
                <a:tab pos="441959" algn="l"/>
              </a:tabLst>
            </a:pPr>
            <a:r>
              <a:rPr sz="2000" spc="-85" dirty="0">
                <a:latin typeface="Tahoma"/>
                <a:cs typeface="Tahoma"/>
              </a:rPr>
              <a:t>Listens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for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file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changes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and,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using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i="1" spc="-315" dirty="0">
                <a:latin typeface="Verdana"/>
                <a:cs typeface="Verdana"/>
              </a:rPr>
              <a:t>aemsync</a:t>
            </a:r>
            <a:r>
              <a:rPr sz="2000" spc="-315" dirty="0">
                <a:latin typeface="Tahoma"/>
                <a:cs typeface="Tahoma"/>
              </a:rPr>
              <a:t>,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automatically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syncs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to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110" dirty="0">
                <a:latin typeface="Tahoma"/>
                <a:cs typeface="Tahoma"/>
              </a:rPr>
              <a:t>M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55" dirty="0">
                <a:latin typeface="Tahoma"/>
                <a:cs typeface="Tahoma"/>
              </a:rPr>
              <a:t>n</a:t>
            </a:r>
            <a:r>
              <a:rPr sz="2000" spc="-145" dirty="0">
                <a:latin typeface="Tahoma"/>
                <a:cs typeface="Tahoma"/>
              </a:rPr>
              <a:t>s</a:t>
            </a:r>
            <a:r>
              <a:rPr sz="2000" spc="-80" dirty="0">
                <a:latin typeface="Tahoma"/>
                <a:cs typeface="Tahoma"/>
              </a:rPr>
              <a:t>t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70" dirty="0">
                <a:latin typeface="Tahoma"/>
                <a:cs typeface="Tahoma"/>
              </a:rPr>
              <a:t>n</a:t>
            </a:r>
            <a:r>
              <a:rPr sz="2000" spc="-110" dirty="0">
                <a:latin typeface="Tahoma"/>
                <a:cs typeface="Tahoma"/>
              </a:rPr>
              <a:t>ce</a:t>
            </a:r>
            <a:endParaRPr sz="2000">
              <a:latin typeface="Tahoma"/>
              <a:cs typeface="Tahoma"/>
            </a:endParaRPr>
          </a:p>
          <a:p>
            <a:pPr marL="441325" marR="26034" lvl="1" indent="-228600">
              <a:lnSpc>
                <a:spcPct val="111900"/>
              </a:lnSpc>
              <a:spcBef>
                <a:spcPts val="5"/>
              </a:spcBef>
              <a:buFont typeface="Courier New"/>
              <a:buChar char="o"/>
              <a:tabLst>
                <a:tab pos="441959" algn="l"/>
              </a:tabLst>
            </a:pPr>
            <a:r>
              <a:rPr sz="2000" spc="-100" dirty="0">
                <a:latin typeface="Tahoma"/>
                <a:cs typeface="Tahoma"/>
              </a:rPr>
              <a:t>Works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with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the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i="1" spc="-250" dirty="0">
                <a:latin typeface="Verdana"/>
                <a:cs typeface="Verdana"/>
              </a:rPr>
              <a:t>Sling</a:t>
            </a:r>
            <a:r>
              <a:rPr sz="2000" i="1" spc="-240" dirty="0">
                <a:latin typeface="Verdana"/>
                <a:cs typeface="Verdana"/>
              </a:rPr>
              <a:t> </a:t>
            </a:r>
            <a:r>
              <a:rPr sz="2000" i="1" spc="-245" dirty="0">
                <a:latin typeface="Verdana"/>
                <a:cs typeface="Verdana"/>
              </a:rPr>
              <a:t>Log</a:t>
            </a:r>
            <a:r>
              <a:rPr sz="2000" i="1" spc="-250" dirty="0">
                <a:latin typeface="Verdana"/>
                <a:cs typeface="Verdana"/>
              </a:rPr>
              <a:t> </a:t>
            </a:r>
            <a:r>
              <a:rPr sz="2000" i="1" spc="-270" dirty="0">
                <a:latin typeface="Verdana"/>
                <a:cs typeface="Verdana"/>
              </a:rPr>
              <a:t>tracer</a:t>
            </a:r>
            <a:r>
              <a:rPr sz="2000" i="1" spc="-240" dirty="0">
                <a:latin typeface="Verdana"/>
                <a:cs typeface="Verdana"/>
              </a:rPr>
              <a:t> </a:t>
            </a:r>
            <a:r>
              <a:rPr sz="2000" spc="-80" dirty="0">
                <a:latin typeface="Tahoma"/>
                <a:cs typeface="Tahoma"/>
              </a:rPr>
              <a:t>to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automatically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display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any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front-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75" dirty="0">
                <a:latin typeface="Tahoma"/>
                <a:cs typeface="Tahoma"/>
              </a:rPr>
              <a:t>e</a:t>
            </a:r>
            <a:r>
              <a:rPr sz="2000" spc="-30" dirty="0">
                <a:latin typeface="Tahoma"/>
                <a:cs typeface="Tahoma"/>
              </a:rPr>
              <a:t>l</a:t>
            </a:r>
            <a:r>
              <a:rPr sz="2000" spc="-140" dirty="0">
                <a:latin typeface="Tahoma"/>
                <a:cs typeface="Tahoma"/>
              </a:rPr>
              <a:t>a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35" dirty="0">
                <a:latin typeface="Tahoma"/>
                <a:cs typeface="Tahoma"/>
              </a:rPr>
              <a:t>d</a:t>
            </a:r>
            <a:r>
              <a:rPr sz="2000" spc="-300" dirty="0">
                <a:latin typeface="Tahoma"/>
                <a:cs typeface="Tahoma"/>
              </a:rPr>
              <a:t>,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25" dirty="0">
                <a:latin typeface="Tahoma"/>
                <a:cs typeface="Tahoma"/>
              </a:rPr>
              <a:t>r</a:t>
            </a:r>
            <a:r>
              <a:rPr sz="2000" spc="-90" dirty="0">
                <a:latin typeface="Tahoma"/>
                <a:cs typeface="Tahoma"/>
              </a:rPr>
              <a:t>v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110" dirty="0">
                <a:latin typeface="Tahoma"/>
                <a:cs typeface="Tahoma"/>
              </a:rPr>
              <a:t>r</a:t>
            </a:r>
            <a:r>
              <a:rPr sz="2000" spc="-114" dirty="0">
                <a:latin typeface="Tahoma"/>
                <a:cs typeface="Tahoma"/>
              </a:rPr>
              <a:t>-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55" dirty="0">
                <a:latin typeface="Tahoma"/>
                <a:cs typeface="Tahoma"/>
              </a:rPr>
              <a:t>id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err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0" dirty="0">
                <a:latin typeface="Tahoma"/>
                <a:cs typeface="Tahoma"/>
              </a:rPr>
              <a:t>r</a:t>
            </a:r>
            <a:r>
              <a:rPr sz="2000" spc="-160" dirty="0">
                <a:latin typeface="Tahoma"/>
                <a:cs typeface="Tahoma"/>
              </a:rPr>
              <a:t>s 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75" dirty="0">
                <a:latin typeface="Tahoma"/>
                <a:cs typeface="Tahoma"/>
              </a:rPr>
              <a:t>r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40" dirty="0">
                <a:latin typeface="Tahoma"/>
                <a:cs typeface="Tahoma"/>
              </a:rPr>
              <a:t>c</a:t>
            </a:r>
            <a:r>
              <a:rPr sz="2000" spc="-95" dirty="0">
                <a:latin typeface="Tahoma"/>
                <a:cs typeface="Tahoma"/>
              </a:rPr>
              <a:t>t</a:t>
            </a:r>
            <a:r>
              <a:rPr sz="2000" spc="10" dirty="0">
                <a:latin typeface="Tahoma"/>
                <a:cs typeface="Tahoma"/>
              </a:rPr>
              <a:t>l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45" dirty="0">
                <a:latin typeface="Tahoma"/>
                <a:cs typeface="Tahoma"/>
              </a:rPr>
              <a:t>in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105" dirty="0">
                <a:latin typeface="Tahoma"/>
                <a:cs typeface="Tahoma"/>
              </a:rPr>
              <a:t>er</a:t>
            </a:r>
            <a:r>
              <a:rPr sz="2000" spc="-35" dirty="0">
                <a:latin typeface="Tahoma"/>
                <a:cs typeface="Tahoma"/>
              </a:rPr>
              <a:t>m</a:t>
            </a:r>
            <a:r>
              <a:rPr sz="2000" spc="-45" dirty="0">
                <a:latin typeface="Tahoma"/>
                <a:cs typeface="Tahoma"/>
              </a:rPr>
              <a:t>in</a:t>
            </a:r>
            <a:r>
              <a:rPr sz="2000" spc="-60" dirty="0">
                <a:latin typeface="Tahoma"/>
                <a:cs typeface="Tahoma"/>
              </a:rPr>
              <a:t>al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w</a:t>
            </a:r>
            <a:r>
              <a:rPr sz="2000" spc="-45" dirty="0">
                <a:latin typeface="Tahoma"/>
                <a:cs typeface="Tahoma"/>
              </a:rPr>
              <a:t>in</a:t>
            </a:r>
            <a:r>
              <a:rPr sz="2000" spc="-65" dirty="0">
                <a:latin typeface="Tahoma"/>
                <a:cs typeface="Tahoma"/>
              </a:rPr>
              <a:t>d</a:t>
            </a:r>
            <a:r>
              <a:rPr sz="2000" spc="-45" dirty="0">
                <a:latin typeface="Tahoma"/>
                <a:cs typeface="Tahoma"/>
              </a:rPr>
              <a:t>o</a:t>
            </a:r>
            <a:r>
              <a:rPr sz="2000" spc="-80" dirty="0">
                <a:latin typeface="Tahoma"/>
                <a:cs typeface="Tahoma"/>
              </a:rPr>
              <a:t>w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2722" y="869109"/>
            <a:ext cx="4671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600" b="1" spc="-3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3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600" b="1" spc="-2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3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600" b="1" spc="-2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600" b="1" spc="-3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600" b="1" spc="-27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600" b="1" spc="-2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600" b="1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600" b="1" spc="-1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3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60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3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600" b="1" spc="-3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1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2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77680"/>
            <a:ext cx="9626600" cy="2303145"/>
          </a:xfrm>
          <a:custGeom>
            <a:avLst/>
            <a:gdLst/>
            <a:ahLst/>
            <a:cxnLst/>
            <a:rect l="l" t="t" r="r" b="b"/>
            <a:pathLst>
              <a:path w="9626600" h="2303145">
                <a:moveTo>
                  <a:pt x="9626346" y="0"/>
                </a:moveTo>
                <a:lnTo>
                  <a:pt x="0" y="0"/>
                </a:lnTo>
                <a:lnTo>
                  <a:pt x="0" y="2302751"/>
                </a:lnTo>
                <a:lnTo>
                  <a:pt x="9626346" y="2302751"/>
                </a:lnTo>
                <a:lnTo>
                  <a:pt x="9626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7495" y="2614814"/>
            <a:ext cx="3670935" cy="22059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85" dirty="0"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0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45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g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5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95" dirty="0">
                <a:latin typeface="Tahoma"/>
                <a:cs typeface="Tahoma"/>
              </a:rPr>
              <a:t>gh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</a:t>
            </a:r>
            <a:r>
              <a:rPr sz="1800" spc="-110" dirty="0">
                <a:latin typeface="Tahoma"/>
                <a:cs typeface="Tahoma"/>
              </a:rPr>
              <a:t>s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20" dirty="0">
                <a:latin typeface="Tahoma"/>
                <a:cs typeface="Tahoma"/>
              </a:rPr>
              <a:t>l</a:t>
            </a:r>
            <a:r>
              <a:rPr sz="1800" spc="-10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re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f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20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20" dirty="0">
                <a:latin typeface="Tahoma"/>
                <a:cs typeface="Tahoma"/>
              </a:rPr>
              <a:t>l</a:t>
            </a:r>
            <a:r>
              <a:rPr sz="1800" spc="-15" dirty="0">
                <a:latin typeface="Tahoma"/>
                <a:cs typeface="Tahoma"/>
              </a:rPr>
              <a:t>o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s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50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s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f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45" dirty="0">
                <a:latin typeface="Tahoma"/>
                <a:cs typeface="Tahoma"/>
              </a:rPr>
              <a:t>d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65" dirty="0">
                <a:latin typeface="Tahoma"/>
                <a:cs typeface="Tahoma"/>
              </a:rPr>
              <a:t>Explain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the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basics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of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asset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metadata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dd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20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an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s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23082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3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le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pc="-170" dirty="0"/>
              <a:t>You</a:t>
            </a:r>
            <a:r>
              <a:rPr spc="-185" dirty="0"/>
              <a:t> </a:t>
            </a:r>
            <a:r>
              <a:rPr spc="-110" dirty="0"/>
              <a:t>can</a:t>
            </a:r>
            <a:r>
              <a:rPr spc="-165" dirty="0"/>
              <a:t> </a:t>
            </a:r>
            <a:r>
              <a:rPr spc="-140" dirty="0"/>
              <a:t>access</a:t>
            </a:r>
            <a:r>
              <a:rPr spc="-175" dirty="0"/>
              <a:t> </a:t>
            </a:r>
            <a:r>
              <a:rPr spc="-120" dirty="0"/>
              <a:t>the</a:t>
            </a:r>
            <a:r>
              <a:rPr spc="-175" dirty="0"/>
              <a:t> </a:t>
            </a:r>
            <a:r>
              <a:rPr spc="-125" dirty="0"/>
              <a:t>Assets</a:t>
            </a:r>
            <a:r>
              <a:rPr spc="-175" dirty="0"/>
              <a:t> </a:t>
            </a:r>
            <a:r>
              <a:rPr spc="-95" dirty="0"/>
              <a:t>console</a:t>
            </a:r>
            <a:r>
              <a:rPr spc="-190" dirty="0"/>
              <a:t> </a:t>
            </a:r>
            <a:r>
              <a:rPr spc="-114" dirty="0"/>
              <a:t>from</a:t>
            </a:r>
            <a:r>
              <a:rPr spc="-180" dirty="0"/>
              <a:t> </a:t>
            </a:r>
            <a:r>
              <a:rPr spc="-120" dirty="0"/>
              <a:t>the</a:t>
            </a:r>
            <a:r>
              <a:rPr spc="-175" dirty="0"/>
              <a:t> </a:t>
            </a:r>
            <a:r>
              <a:rPr spc="-114" dirty="0"/>
              <a:t>Navigation</a:t>
            </a:r>
            <a:r>
              <a:rPr spc="-165" dirty="0"/>
              <a:t> </a:t>
            </a:r>
            <a:r>
              <a:rPr spc="-140" dirty="0"/>
              <a:t>panel.</a:t>
            </a:r>
          </a:p>
          <a:p>
            <a:pPr marL="287655" marR="274320" indent="-275590">
              <a:lnSpc>
                <a:spcPct val="122000"/>
              </a:lnSpc>
              <a:spcBef>
                <a:spcPts val="69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pc="-90" dirty="0"/>
              <a:t>Within</a:t>
            </a:r>
            <a:r>
              <a:rPr spc="-160" dirty="0"/>
              <a:t> </a:t>
            </a:r>
            <a:r>
              <a:rPr spc="-120" dirty="0"/>
              <a:t>the</a:t>
            </a:r>
            <a:r>
              <a:rPr spc="-165" dirty="0"/>
              <a:t> </a:t>
            </a:r>
            <a:r>
              <a:rPr spc="-125" dirty="0"/>
              <a:t>Assets</a:t>
            </a:r>
            <a:r>
              <a:rPr spc="-175" dirty="0"/>
              <a:t> </a:t>
            </a:r>
            <a:r>
              <a:rPr spc="-130" dirty="0"/>
              <a:t>console,</a:t>
            </a:r>
            <a:r>
              <a:rPr spc="-185" dirty="0"/>
              <a:t> </a:t>
            </a:r>
            <a:r>
              <a:rPr spc="-95" dirty="0"/>
              <a:t>you</a:t>
            </a:r>
            <a:r>
              <a:rPr spc="-175" dirty="0"/>
              <a:t> </a:t>
            </a:r>
            <a:r>
              <a:rPr spc="-110" dirty="0"/>
              <a:t>can</a:t>
            </a:r>
            <a:r>
              <a:rPr spc="-165" dirty="0"/>
              <a:t> </a:t>
            </a:r>
            <a:r>
              <a:rPr spc="-75" dirty="0"/>
              <a:t>import</a:t>
            </a:r>
            <a:r>
              <a:rPr spc="-185" dirty="0"/>
              <a:t> </a:t>
            </a:r>
            <a:r>
              <a:rPr spc="-114" dirty="0"/>
              <a:t>and</a:t>
            </a:r>
            <a:r>
              <a:rPr spc="-160" dirty="0"/>
              <a:t> </a:t>
            </a:r>
            <a:r>
              <a:rPr spc="-140" dirty="0"/>
              <a:t>manage</a:t>
            </a:r>
            <a:r>
              <a:rPr spc="-185" dirty="0"/>
              <a:t> </a:t>
            </a:r>
            <a:r>
              <a:rPr spc="-100" dirty="0"/>
              <a:t>digital</a:t>
            </a:r>
            <a:r>
              <a:rPr spc="-180" dirty="0"/>
              <a:t> </a:t>
            </a:r>
            <a:r>
              <a:rPr spc="-175" dirty="0"/>
              <a:t>assets,</a:t>
            </a:r>
            <a:r>
              <a:rPr spc="-170" dirty="0"/>
              <a:t> </a:t>
            </a:r>
            <a:r>
              <a:rPr spc="-120" dirty="0"/>
              <a:t>such</a:t>
            </a:r>
            <a:r>
              <a:rPr spc="-170" dirty="0"/>
              <a:t> </a:t>
            </a:r>
            <a:r>
              <a:rPr spc="-180" dirty="0"/>
              <a:t>as</a:t>
            </a:r>
            <a:r>
              <a:rPr spc="-170" dirty="0"/>
              <a:t> </a:t>
            </a:r>
            <a:r>
              <a:rPr spc="-160" dirty="0"/>
              <a:t>images,</a:t>
            </a:r>
            <a:r>
              <a:rPr spc="-185" dirty="0"/>
              <a:t> </a:t>
            </a:r>
            <a:r>
              <a:rPr spc="-135" dirty="0"/>
              <a:t>videos, </a:t>
            </a:r>
            <a:r>
              <a:rPr spc="-670" dirty="0"/>
              <a:t> </a:t>
            </a:r>
            <a:r>
              <a:rPr spc="-125" dirty="0"/>
              <a:t>documents,</a:t>
            </a:r>
            <a:r>
              <a:rPr spc="-185" dirty="0"/>
              <a:t> </a:t>
            </a:r>
            <a:r>
              <a:rPr spc="-114" dirty="0"/>
              <a:t>and</a:t>
            </a:r>
            <a:r>
              <a:rPr spc="-175" dirty="0"/>
              <a:t> </a:t>
            </a:r>
            <a:r>
              <a:rPr spc="-105" dirty="0"/>
              <a:t>audio</a:t>
            </a:r>
            <a:r>
              <a:rPr spc="-185" dirty="0"/>
              <a:t> </a:t>
            </a:r>
            <a:r>
              <a:rPr spc="-140" dirty="0"/>
              <a:t>files.</a:t>
            </a:r>
          </a:p>
          <a:p>
            <a:pPr marL="56388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latin typeface="Courier New"/>
                <a:cs typeface="Courier New"/>
              </a:rPr>
              <a:t>o</a:t>
            </a:r>
            <a:r>
              <a:rPr sz="2400" spc="-180" dirty="0">
                <a:latin typeface="Courier New"/>
                <a:cs typeface="Courier New"/>
              </a:rPr>
              <a:t> </a:t>
            </a:r>
            <a:r>
              <a:rPr sz="2400" spc="-185" dirty="0"/>
              <a:t>You</a:t>
            </a:r>
            <a:r>
              <a:rPr sz="2400" spc="-195" dirty="0"/>
              <a:t> </a:t>
            </a:r>
            <a:r>
              <a:rPr sz="2400" spc="-114" dirty="0"/>
              <a:t>can</a:t>
            </a:r>
            <a:r>
              <a:rPr sz="2400" spc="-195" dirty="0"/>
              <a:t> </a:t>
            </a:r>
            <a:r>
              <a:rPr sz="2400" spc="-120" dirty="0"/>
              <a:t>then</a:t>
            </a:r>
            <a:r>
              <a:rPr sz="2400" spc="-170" dirty="0"/>
              <a:t> </a:t>
            </a:r>
            <a:r>
              <a:rPr sz="2400" spc="-145" dirty="0"/>
              <a:t>use</a:t>
            </a:r>
            <a:r>
              <a:rPr sz="2400" spc="-180" dirty="0"/>
              <a:t> </a:t>
            </a:r>
            <a:r>
              <a:rPr sz="2400" spc="-140" dirty="0"/>
              <a:t>these</a:t>
            </a:r>
            <a:r>
              <a:rPr sz="2400" spc="-180" dirty="0"/>
              <a:t> </a:t>
            </a:r>
            <a:r>
              <a:rPr sz="2400" spc="-165" dirty="0"/>
              <a:t>assets </a:t>
            </a:r>
            <a:r>
              <a:rPr sz="2400" spc="-90" dirty="0"/>
              <a:t>on</a:t>
            </a:r>
            <a:r>
              <a:rPr sz="2400" spc="-185" dirty="0"/>
              <a:t> </a:t>
            </a:r>
            <a:r>
              <a:rPr sz="2400" spc="-145" dirty="0"/>
              <a:t>any</a:t>
            </a:r>
            <a:r>
              <a:rPr sz="2400" spc="-180" dirty="0"/>
              <a:t> </a:t>
            </a:r>
            <a:r>
              <a:rPr sz="2400" spc="-130" dirty="0"/>
              <a:t>website</a:t>
            </a:r>
            <a:r>
              <a:rPr sz="2400" spc="-170" dirty="0"/>
              <a:t> </a:t>
            </a:r>
            <a:r>
              <a:rPr sz="2400" spc="-150" dirty="0"/>
              <a:t>that</a:t>
            </a:r>
            <a:r>
              <a:rPr sz="2400" spc="-185" dirty="0"/>
              <a:t> </a:t>
            </a:r>
            <a:r>
              <a:rPr sz="2400" spc="-150" dirty="0"/>
              <a:t>runs</a:t>
            </a:r>
            <a:r>
              <a:rPr sz="2400" spc="-180" dirty="0"/>
              <a:t> </a:t>
            </a:r>
            <a:r>
              <a:rPr sz="2400" spc="-90" dirty="0"/>
              <a:t>on</a:t>
            </a:r>
            <a:r>
              <a:rPr sz="2400" spc="-185" dirty="0"/>
              <a:t> </a:t>
            </a:r>
            <a:r>
              <a:rPr sz="2400" spc="-130" dirty="0"/>
              <a:t>the</a:t>
            </a:r>
            <a:r>
              <a:rPr sz="2400" spc="-175" dirty="0"/>
              <a:t> </a:t>
            </a:r>
            <a:r>
              <a:rPr sz="2400" spc="-140" dirty="0"/>
              <a:t>same</a:t>
            </a:r>
            <a:r>
              <a:rPr sz="2400" spc="-180" dirty="0"/>
              <a:t> </a:t>
            </a:r>
            <a:r>
              <a:rPr sz="2400" spc="-45" dirty="0"/>
              <a:t>AEM</a:t>
            </a:r>
            <a:r>
              <a:rPr sz="2400" spc="-180" dirty="0"/>
              <a:t> </a:t>
            </a:r>
            <a:r>
              <a:rPr sz="2400" spc="-165" dirty="0"/>
              <a:t>Service.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57746" y="3394328"/>
            <a:ext cx="4914900" cy="2631440"/>
            <a:chOff x="6357746" y="3394328"/>
            <a:chExt cx="4914900" cy="2631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7272" y="3403853"/>
              <a:ext cx="4895849" cy="26121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62509" y="3399091"/>
              <a:ext cx="4905375" cy="2621915"/>
            </a:xfrm>
            <a:custGeom>
              <a:avLst/>
              <a:gdLst/>
              <a:ahLst/>
              <a:cxnLst/>
              <a:rect l="l" t="t" r="r" b="b"/>
              <a:pathLst>
                <a:path w="4905375" h="2621915">
                  <a:moveTo>
                    <a:pt x="0" y="0"/>
                  </a:moveTo>
                  <a:lnTo>
                    <a:pt x="4905375" y="0"/>
                  </a:lnTo>
                  <a:lnTo>
                    <a:pt x="4905375" y="2621661"/>
                  </a:lnTo>
                  <a:lnTo>
                    <a:pt x="0" y="262166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96899" y="3419475"/>
            <a:ext cx="4735195" cy="2475230"/>
            <a:chOff x="1096899" y="3419475"/>
            <a:chExt cx="4735195" cy="24752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424" y="3432772"/>
              <a:ext cx="4716017" cy="24521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01661" y="3424237"/>
              <a:ext cx="4725670" cy="2465705"/>
            </a:xfrm>
            <a:custGeom>
              <a:avLst/>
              <a:gdLst/>
              <a:ahLst/>
              <a:cxnLst/>
              <a:rect l="l" t="t" r="r" b="b"/>
              <a:pathLst>
                <a:path w="4725670" h="2465704">
                  <a:moveTo>
                    <a:pt x="0" y="0"/>
                  </a:moveTo>
                  <a:lnTo>
                    <a:pt x="4725543" y="0"/>
                  </a:lnTo>
                  <a:lnTo>
                    <a:pt x="4725543" y="2465451"/>
                  </a:lnTo>
                  <a:lnTo>
                    <a:pt x="0" y="246545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48</a:t>
            </a:fld>
            <a:endParaRPr spc="-4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52787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0" dirty="0">
                <a:solidFill>
                  <a:srgbClr val="FF0000"/>
                </a:solidFill>
                <a:latin typeface="Tahoma"/>
                <a:cs typeface="Tahoma"/>
              </a:rPr>
              <a:t>Ad</a:t>
            </a:r>
            <a:r>
              <a:rPr sz="2800" b="1" spc="-204" dirty="0">
                <a:solidFill>
                  <a:srgbClr val="FF0000"/>
                </a:solidFill>
                <a:latin typeface="Tahoma"/>
                <a:cs typeface="Tahoma"/>
              </a:rPr>
              <a:t>ob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xp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ienc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2800" b="1" spc="-3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320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60265" y="1308232"/>
            <a:ext cx="4306570" cy="2242185"/>
            <a:chOff x="4660265" y="1308232"/>
            <a:chExt cx="4306570" cy="2242185"/>
          </a:xfrm>
        </p:grpSpPr>
        <p:sp>
          <p:nvSpPr>
            <p:cNvPr id="4" name="object 4"/>
            <p:cNvSpPr/>
            <p:nvPr/>
          </p:nvSpPr>
          <p:spPr>
            <a:xfrm>
              <a:off x="4672965" y="1320930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4186682" y="0"/>
                  </a:moveTo>
                  <a:lnTo>
                    <a:pt x="94234" y="0"/>
                  </a:lnTo>
                  <a:lnTo>
                    <a:pt x="57553" y="7405"/>
                  </a:lnTo>
                  <a:lnTo>
                    <a:pt x="27600" y="27600"/>
                  </a:lnTo>
                  <a:lnTo>
                    <a:pt x="7405" y="57553"/>
                  </a:lnTo>
                  <a:lnTo>
                    <a:pt x="0" y="94234"/>
                  </a:lnTo>
                  <a:lnTo>
                    <a:pt x="0" y="471157"/>
                  </a:lnTo>
                  <a:lnTo>
                    <a:pt x="7405" y="507839"/>
                  </a:lnTo>
                  <a:lnTo>
                    <a:pt x="27600" y="537797"/>
                  </a:lnTo>
                  <a:lnTo>
                    <a:pt x="57553" y="557996"/>
                  </a:lnTo>
                  <a:lnTo>
                    <a:pt x="94234" y="565404"/>
                  </a:lnTo>
                  <a:lnTo>
                    <a:pt x="4186682" y="565404"/>
                  </a:lnTo>
                  <a:lnTo>
                    <a:pt x="4223362" y="557996"/>
                  </a:lnTo>
                  <a:lnTo>
                    <a:pt x="4253315" y="537797"/>
                  </a:lnTo>
                  <a:lnTo>
                    <a:pt x="4273510" y="507839"/>
                  </a:lnTo>
                  <a:lnTo>
                    <a:pt x="4280916" y="471157"/>
                  </a:lnTo>
                  <a:lnTo>
                    <a:pt x="4280916" y="94234"/>
                  </a:lnTo>
                  <a:lnTo>
                    <a:pt x="4273510" y="57553"/>
                  </a:lnTo>
                  <a:lnTo>
                    <a:pt x="4253315" y="27600"/>
                  </a:lnTo>
                  <a:lnTo>
                    <a:pt x="4223362" y="7405"/>
                  </a:lnTo>
                  <a:lnTo>
                    <a:pt x="418668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72965" y="1320932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0" y="94234"/>
                  </a:moveTo>
                  <a:lnTo>
                    <a:pt x="7405" y="57553"/>
                  </a:lnTo>
                  <a:lnTo>
                    <a:pt x="27600" y="27600"/>
                  </a:lnTo>
                  <a:lnTo>
                    <a:pt x="57553" y="7405"/>
                  </a:lnTo>
                  <a:lnTo>
                    <a:pt x="94234" y="0"/>
                  </a:lnTo>
                  <a:lnTo>
                    <a:pt x="4186682" y="0"/>
                  </a:lnTo>
                  <a:lnTo>
                    <a:pt x="4223362" y="7405"/>
                  </a:lnTo>
                  <a:lnTo>
                    <a:pt x="4253315" y="27600"/>
                  </a:lnTo>
                  <a:lnTo>
                    <a:pt x="4273510" y="57553"/>
                  </a:lnTo>
                  <a:lnTo>
                    <a:pt x="4280916" y="94234"/>
                  </a:lnTo>
                  <a:lnTo>
                    <a:pt x="4280916" y="471157"/>
                  </a:lnTo>
                  <a:lnTo>
                    <a:pt x="4273510" y="507839"/>
                  </a:lnTo>
                  <a:lnTo>
                    <a:pt x="4253315" y="537797"/>
                  </a:lnTo>
                  <a:lnTo>
                    <a:pt x="4223362" y="557996"/>
                  </a:lnTo>
                  <a:lnTo>
                    <a:pt x="4186682" y="565404"/>
                  </a:lnTo>
                  <a:lnTo>
                    <a:pt x="94234" y="565404"/>
                  </a:lnTo>
                  <a:lnTo>
                    <a:pt x="57553" y="557996"/>
                  </a:lnTo>
                  <a:lnTo>
                    <a:pt x="27600" y="537797"/>
                  </a:lnTo>
                  <a:lnTo>
                    <a:pt x="7405" y="507839"/>
                  </a:lnTo>
                  <a:lnTo>
                    <a:pt x="0" y="471157"/>
                  </a:lnTo>
                  <a:lnTo>
                    <a:pt x="0" y="9423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2965" y="2146938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4186682" y="0"/>
                  </a:moveTo>
                  <a:lnTo>
                    <a:pt x="94234" y="0"/>
                  </a:lnTo>
                  <a:lnTo>
                    <a:pt x="57553" y="7405"/>
                  </a:lnTo>
                  <a:lnTo>
                    <a:pt x="27600" y="27600"/>
                  </a:lnTo>
                  <a:lnTo>
                    <a:pt x="7405" y="57553"/>
                  </a:lnTo>
                  <a:lnTo>
                    <a:pt x="0" y="94234"/>
                  </a:lnTo>
                  <a:lnTo>
                    <a:pt x="0" y="471157"/>
                  </a:lnTo>
                  <a:lnTo>
                    <a:pt x="7405" y="507839"/>
                  </a:lnTo>
                  <a:lnTo>
                    <a:pt x="27600" y="537797"/>
                  </a:lnTo>
                  <a:lnTo>
                    <a:pt x="57553" y="557996"/>
                  </a:lnTo>
                  <a:lnTo>
                    <a:pt x="94234" y="565404"/>
                  </a:lnTo>
                  <a:lnTo>
                    <a:pt x="4186682" y="565404"/>
                  </a:lnTo>
                  <a:lnTo>
                    <a:pt x="4223362" y="557996"/>
                  </a:lnTo>
                  <a:lnTo>
                    <a:pt x="4253315" y="537797"/>
                  </a:lnTo>
                  <a:lnTo>
                    <a:pt x="4273510" y="507839"/>
                  </a:lnTo>
                  <a:lnTo>
                    <a:pt x="4280916" y="471157"/>
                  </a:lnTo>
                  <a:lnTo>
                    <a:pt x="4280916" y="94234"/>
                  </a:lnTo>
                  <a:lnTo>
                    <a:pt x="4273510" y="57553"/>
                  </a:lnTo>
                  <a:lnTo>
                    <a:pt x="4253315" y="27600"/>
                  </a:lnTo>
                  <a:lnTo>
                    <a:pt x="4223362" y="7405"/>
                  </a:lnTo>
                  <a:lnTo>
                    <a:pt x="418668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72965" y="2146938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0" y="94234"/>
                  </a:moveTo>
                  <a:lnTo>
                    <a:pt x="7405" y="57553"/>
                  </a:lnTo>
                  <a:lnTo>
                    <a:pt x="27600" y="27600"/>
                  </a:lnTo>
                  <a:lnTo>
                    <a:pt x="57553" y="7405"/>
                  </a:lnTo>
                  <a:lnTo>
                    <a:pt x="94234" y="0"/>
                  </a:lnTo>
                  <a:lnTo>
                    <a:pt x="4186682" y="0"/>
                  </a:lnTo>
                  <a:lnTo>
                    <a:pt x="4223362" y="7405"/>
                  </a:lnTo>
                  <a:lnTo>
                    <a:pt x="4253315" y="27600"/>
                  </a:lnTo>
                  <a:lnTo>
                    <a:pt x="4273510" y="57553"/>
                  </a:lnTo>
                  <a:lnTo>
                    <a:pt x="4280916" y="94234"/>
                  </a:lnTo>
                  <a:lnTo>
                    <a:pt x="4280916" y="471157"/>
                  </a:lnTo>
                  <a:lnTo>
                    <a:pt x="4273510" y="507839"/>
                  </a:lnTo>
                  <a:lnTo>
                    <a:pt x="4253315" y="537797"/>
                  </a:lnTo>
                  <a:lnTo>
                    <a:pt x="4223362" y="557996"/>
                  </a:lnTo>
                  <a:lnTo>
                    <a:pt x="4186682" y="565404"/>
                  </a:lnTo>
                  <a:lnTo>
                    <a:pt x="94234" y="565404"/>
                  </a:lnTo>
                  <a:lnTo>
                    <a:pt x="57553" y="557996"/>
                  </a:lnTo>
                  <a:lnTo>
                    <a:pt x="27600" y="537797"/>
                  </a:lnTo>
                  <a:lnTo>
                    <a:pt x="7405" y="507839"/>
                  </a:lnTo>
                  <a:lnTo>
                    <a:pt x="0" y="471157"/>
                  </a:lnTo>
                  <a:lnTo>
                    <a:pt x="0" y="9423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72965" y="2972184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4186682" y="0"/>
                  </a:moveTo>
                  <a:lnTo>
                    <a:pt x="94234" y="0"/>
                  </a:lnTo>
                  <a:lnTo>
                    <a:pt x="57553" y="7405"/>
                  </a:lnTo>
                  <a:lnTo>
                    <a:pt x="27600" y="27600"/>
                  </a:lnTo>
                  <a:lnTo>
                    <a:pt x="7405" y="57553"/>
                  </a:lnTo>
                  <a:lnTo>
                    <a:pt x="0" y="94234"/>
                  </a:lnTo>
                  <a:lnTo>
                    <a:pt x="0" y="471157"/>
                  </a:lnTo>
                  <a:lnTo>
                    <a:pt x="7405" y="507839"/>
                  </a:lnTo>
                  <a:lnTo>
                    <a:pt x="27600" y="537797"/>
                  </a:lnTo>
                  <a:lnTo>
                    <a:pt x="57553" y="557996"/>
                  </a:lnTo>
                  <a:lnTo>
                    <a:pt x="94234" y="565404"/>
                  </a:lnTo>
                  <a:lnTo>
                    <a:pt x="4186682" y="565404"/>
                  </a:lnTo>
                  <a:lnTo>
                    <a:pt x="4223362" y="557996"/>
                  </a:lnTo>
                  <a:lnTo>
                    <a:pt x="4253315" y="537797"/>
                  </a:lnTo>
                  <a:lnTo>
                    <a:pt x="4273510" y="507839"/>
                  </a:lnTo>
                  <a:lnTo>
                    <a:pt x="4280916" y="471157"/>
                  </a:lnTo>
                  <a:lnTo>
                    <a:pt x="4280916" y="94234"/>
                  </a:lnTo>
                  <a:lnTo>
                    <a:pt x="4273510" y="57553"/>
                  </a:lnTo>
                  <a:lnTo>
                    <a:pt x="4253315" y="27600"/>
                  </a:lnTo>
                  <a:lnTo>
                    <a:pt x="4223362" y="7405"/>
                  </a:lnTo>
                  <a:lnTo>
                    <a:pt x="418668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2965" y="2972184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0" y="94234"/>
                  </a:moveTo>
                  <a:lnTo>
                    <a:pt x="7405" y="57553"/>
                  </a:lnTo>
                  <a:lnTo>
                    <a:pt x="27600" y="27600"/>
                  </a:lnTo>
                  <a:lnTo>
                    <a:pt x="57553" y="7405"/>
                  </a:lnTo>
                  <a:lnTo>
                    <a:pt x="94234" y="0"/>
                  </a:lnTo>
                  <a:lnTo>
                    <a:pt x="4186682" y="0"/>
                  </a:lnTo>
                  <a:lnTo>
                    <a:pt x="4223362" y="7405"/>
                  </a:lnTo>
                  <a:lnTo>
                    <a:pt x="4253315" y="27600"/>
                  </a:lnTo>
                  <a:lnTo>
                    <a:pt x="4273510" y="57553"/>
                  </a:lnTo>
                  <a:lnTo>
                    <a:pt x="4280916" y="94234"/>
                  </a:lnTo>
                  <a:lnTo>
                    <a:pt x="4280916" y="471157"/>
                  </a:lnTo>
                  <a:lnTo>
                    <a:pt x="4273510" y="507839"/>
                  </a:lnTo>
                  <a:lnTo>
                    <a:pt x="4253315" y="537797"/>
                  </a:lnTo>
                  <a:lnTo>
                    <a:pt x="4223362" y="557996"/>
                  </a:lnTo>
                  <a:lnTo>
                    <a:pt x="4186682" y="565404"/>
                  </a:lnTo>
                  <a:lnTo>
                    <a:pt x="94234" y="565404"/>
                  </a:lnTo>
                  <a:lnTo>
                    <a:pt x="57553" y="557996"/>
                  </a:lnTo>
                  <a:lnTo>
                    <a:pt x="27600" y="537797"/>
                  </a:lnTo>
                  <a:lnTo>
                    <a:pt x="7405" y="507839"/>
                  </a:lnTo>
                  <a:lnTo>
                    <a:pt x="0" y="471157"/>
                  </a:lnTo>
                  <a:lnTo>
                    <a:pt x="0" y="9423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87094" y="1462779"/>
            <a:ext cx="3450590" cy="192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ahoma"/>
                <a:cs typeface="Tahoma"/>
              </a:rPr>
              <a:t>F</a:t>
            </a:r>
            <a:r>
              <a:rPr sz="1600" spc="-25" dirty="0">
                <a:latin typeface="Tahoma"/>
                <a:cs typeface="Tahoma"/>
              </a:rPr>
              <a:t>in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90" dirty="0">
                <a:latin typeface="Tahoma"/>
                <a:cs typeface="Tahoma"/>
              </a:rPr>
              <a:t>s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30" dirty="0">
                <a:latin typeface="Tahoma"/>
                <a:cs typeface="Tahoma"/>
              </a:rPr>
              <a:t>t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65" dirty="0">
                <a:latin typeface="Tahoma"/>
                <a:cs typeface="Tahoma"/>
              </a:rPr>
              <a:t>e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65" dirty="0">
                <a:latin typeface="Tahoma"/>
                <a:cs typeface="Tahoma"/>
              </a:rPr>
              <a:t>sie</a:t>
            </a:r>
            <a:r>
              <a:rPr sz="1600" spc="-70" dirty="0">
                <a:latin typeface="Tahoma"/>
                <a:cs typeface="Tahoma"/>
              </a:rPr>
              <a:t>r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w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35" dirty="0">
                <a:latin typeface="Tahoma"/>
                <a:cs typeface="Tahoma"/>
              </a:rPr>
              <a:t>h</a:t>
            </a:r>
            <a:r>
              <a:rPr sz="1600" spc="-1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90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d</a:t>
            </a:r>
            <a:r>
              <a:rPr sz="1600" spc="-95" dirty="0">
                <a:latin typeface="Tahoma"/>
                <a:cs typeface="Tahoma"/>
              </a:rPr>
              <a:t>a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120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g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 marL="88265" marR="79375" algn="ctr">
              <a:lnSpc>
                <a:spcPts val="6620"/>
              </a:lnSpc>
              <a:spcBef>
                <a:spcPts val="565"/>
              </a:spcBef>
            </a:pP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n</a:t>
            </a:r>
            <a:r>
              <a:rPr sz="1600" spc="-95" dirty="0">
                <a:latin typeface="Tahoma"/>
                <a:cs typeface="Tahoma"/>
              </a:rPr>
              <a:t>a</a:t>
            </a:r>
            <a:r>
              <a:rPr sz="1600" spc="-85" dirty="0">
                <a:latin typeface="Tahoma"/>
                <a:cs typeface="Tahoma"/>
              </a:rPr>
              <a:t>ge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70" dirty="0">
                <a:latin typeface="Tahoma"/>
                <a:cs typeface="Tahoma"/>
              </a:rPr>
              <a:t>n</a:t>
            </a:r>
            <a:r>
              <a:rPr sz="1600" spc="-105" dirty="0">
                <a:latin typeface="Tahoma"/>
                <a:cs typeface="Tahoma"/>
              </a:rPr>
              <a:t>g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145" dirty="0">
                <a:latin typeface="Tahoma"/>
                <a:cs typeface="Tahoma"/>
              </a:rPr>
              <a:t>e,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105" dirty="0">
                <a:latin typeface="Tahoma"/>
                <a:cs typeface="Tahoma"/>
              </a:rPr>
              <a:t>g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b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90" dirty="0">
                <a:latin typeface="Tahoma"/>
                <a:cs typeface="Tahoma"/>
              </a:rPr>
              <a:t>s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re</a:t>
            </a:r>
            <a:r>
              <a:rPr sz="1600" spc="-50" dirty="0">
                <a:latin typeface="Tahoma"/>
                <a:cs typeface="Tahoma"/>
              </a:rPr>
              <a:t>p</a:t>
            </a:r>
            <a:r>
              <a:rPr sz="1600" spc="5" dirty="0">
                <a:latin typeface="Tahoma"/>
                <a:cs typeface="Tahoma"/>
              </a:rPr>
              <a:t>o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75" dirty="0">
                <a:latin typeface="Tahoma"/>
                <a:cs typeface="Tahoma"/>
              </a:rPr>
              <a:t>t</a:t>
            </a:r>
            <a:r>
              <a:rPr sz="1600" spc="-60" dirty="0">
                <a:latin typeface="Tahoma"/>
                <a:cs typeface="Tahoma"/>
              </a:rPr>
              <a:t>o</a:t>
            </a:r>
            <a:r>
              <a:rPr sz="1600" spc="35" dirty="0">
                <a:latin typeface="Tahoma"/>
                <a:cs typeface="Tahoma"/>
              </a:rPr>
              <a:t>r</a:t>
            </a:r>
            <a:r>
              <a:rPr sz="1600" spc="-50" dirty="0">
                <a:latin typeface="Tahoma"/>
                <a:cs typeface="Tahoma"/>
              </a:rPr>
              <a:t>y  </a:t>
            </a:r>
            <a:r>
              <a:rPr sz="1600" spc="-235" dirty="0">
                <a:latin typeface="Tahoma"/>
                <a:cs typeface="Tahoma"/>
              </a:rPr>
              <a:t>T</a:t>
            </a:r>
            <a:r>
              <a:rPr sz="1600" spc="-70" dirty="0">
                <a:latin typeface="Tahoma"/>
                <a:cs typeface="Tahoma"/>
              </a:rPr>
              <a:t>r</a:t>
            </a:r>
            <a:r>
              <a:rPr sz="1600" spc="-90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c</a:t>
            </a:r>
            <a:r>
              <a:rPr sz="1600" spc="-55" dirty="0">
                <a:latin typeface="Tahoma"/>
                <a:cs typeface="Tahoma"/>
              </a:rPr>
              <a:t>k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p</a:t>
            </a:r>
            <a:r>
              <a:rPr sz="1600" spc="-35" dirty="0">
                <a:latin typeface="Tahoma"/>
                <a:cs typeface="Tahoma"/>
              </a:rPr>
              <a:t>r</a:t>
            </a:r>
            <a:r>
              <a:rPr sz="1600" spc="-20" dirty="0">
                <a:latin typeface="Tahoma"/>
                <a:cs typeface="Tahoma"/>
              </a:rPr>
              <a:t>o</a:t>
            </a:r>
            <a:r>
              <a:rPr sz="1600" spc="-65" dirty="0">
                <a:latin typeface="Tahoma"/>
                <a:cs typeface="Tahoma"/>
              </a:rPr>
              <a:t>j</a:t>
            </a:r>
            <a:r>
              <a:rPr sz="1600" spc="-95" dirty="0">
                <a:latin typeface="Tahoma"/>
                <a:cs typeface="Tahoma"/>
              </a:rPr>
              <a:t>e</a:t>
            </a:r>
            <a:r>
              <a:rPr sz="1600" spc="-25" dirty="0">
                <a:latin typeface="Tahoma"/>
                <a:cs typeface="Tahoma"/>
              </a:rPr>
              <a:t>c</a:t>
            </a:r>
            <a:r>
              <a:rPr sz="1600" spc="-30" dirty="0">
                <a:latin typeface="Tahoma"/>
                <a:cs typeface="Tahoma"/>
              </a:rPr>
              <a:t>t</a:t>
            </a:r>
            <a:r>
              <a:rPr sz="1600" spc="-75" dirty="0">
                <a:latin typeface="Tahoma"/>
                <a:cs typeface="Tahoma"/>
              </a:rPr>
              <a:t>s</a:t>
            </a:r>
            <a:r>
              <a:rPr sz="1600" spc="-215" dirty="0">
                <a:latin typeface="Tahoma"/>
                <a:cs typeface="Tahoma"/>
              </a:rPr>
              <a:t>,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5" dirty="0">
                <a:latin typeface="Tahoma"/>
                <a:cs typeface="Tahoma"/>
              </a:rPr>
              <a:t>k</a:t>
            </a:r>
            <a:r>
              <a:rPr sz="1600" spc="-75" dirty="0">
                <a:latin typeface="Tahoma"/>
                <a:cs typeface="Tahoma"/>
              </a:rPr>
              <a:t>s</a:t>
            </a:r>
            <a:r>
              <a:rPr sz="1600" spc="-215" dirty="0">
                <a:latin typeface="Tahoma"/>
                <a:cs typeface="Tahoma"/>
              </a:rPr>
              <a:t>,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w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55" dirty="0">
                <a:latin typeface="Tahoma"/>
                <a:cs typeface="Tahoma"/>
              </a:rPr>
              <a:t>r</a:t>
            </a:r>
            <a:r>
              <a:rPr sz="1600" spc="-10" dirty="0">
                <a:latin typeface="Tahoma"/>
                <a:cs typeface="Tahoma"/>
              </a:rPr>
              <a:t>k</a:t>
            </a:r>
            <a:r>
              <a:rPr sz="1600" spc="-80" dirty="0">
                <a:latin typeface="Tahoma"/>
                <a:cs typeface="Tahoma"/>
              </a:rPr>
              <a:t>f</a:t>
            </a:r>
            <a:r>
              <a:rPr sz="1600" spc="-10" dirty="0">
                <a:latin typeface="Tahoma"/>
                <a:cs typeface="Tahoma"/>
              </a:rPr>
              <a:t>l</a:t>
            </a:r>
            <a:r>
              <a:rPr sz="1600" spc="10" dirty="0">
                <a:latin typeface="Tahoma"/>
                <a:cs typeface="Tahoma"/>
              </a:rPr>
              <a:t>o</a:t>
            </a:r>
            <a:r>
              <a:rPr sz="1600" spc="-10" dirty="0">
                <a:latin typeface="Tahoma"/>
                <a:cs typeface="Tahoma"/>
              </a:rPr>
              <a:t>w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60265" y="3784730"/>
            <a:ext cx="4306570" cy="2242185"/>
            <a:chOff x="4660265" y="3784730"/>
            <a:chExt cx="4306570" cy="2242185"/>
          </a:xfrm>
        </p:grpSpPr>
        <p:sp>
          <p:nvSpPr>
            <p:cNvPr id="12" name="object 12"/>
            <p:cNvSpPr/>
            <p:nvPr/>
          </p:nvSpPr>
          <p:spPr>
            <a:xfrm>
              <a:off x="4672965" y="3797430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4186682" y="0"/>
                  </a:moveTo>
                  <a:lnTo>
                    <a:pt x="94234" y="0"/>
                  </a:lnTo>
                  <a:lnTo>
                    <a:pt x="57553" y="7405"/>
                  </a:lnTo>
                  <a:lnTo>
                    <a:pt x="27600" y="27600"/>
                  </a:lnTo>
                  <a:lnTo>
                    <a:pt x="7405" y="57553"/>
                  </a:lnTo>
                  <a:lnTo>
                    <a:pt x="0" y="94233"/>
                  </a:lnTo>
                  <a:lnTo>
                    <a:pt x="0" y="471157"/>
                  </a:lnTo>
                  <a:lnTo>
                    <a:pt x="7405" y="507845"/>
                  </a:lnTo>
                  <a:lnTo>
                    <a:pt x="27600" y="537802"/>
                  </a:lnTo>
                  <a:lnTo>
                    <a:pt x="57553" y="557998"/>
                  </a:lnTo>
                  <a:lnTo>
                    <a:pt x="94234" y="565403"/>
                  </a:lnTo>
                  <a:lnTo>
                    <a:pt x="4186682" y="565403"/>
                  </a:lnTo>
                  <a:lnTo>
                    <a:pt x="4223362" y="557998"/>
                  </a:lnTo>
                  <a:lnTo>
                    <a:pt x="4253315" y="537802"/>
                  </a:lnTo>
                  <a:lnTo>
                    <a:pt x="4273510" y="507845"/>
                  </a:lnTo>
                  <a:lnTo>
                    <a:pt x="4280916" y="471157"/>
                  </a:lnTo>
                  <a:lnTo>
                    <a:pt x="4280916" y="94233"/>
                  </a:lnTo>
                  <a:lnTo>
                    <a:pt x="4273510" y="57553"/>
                  </a:lnTo>
                  <a:lnTo>
                    <a:pt x="4253315" y="27600"/>
                  </a:lnTo>
                  <a:lnTo>
                    <a:pt x="4223362" y="7405"/>
                  </a:lnTo>
                  <a:lnTo>
                    <a:pt x="418668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2965" y="3797430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0" y="94233"/>
                  </a:moveTo>
                  <a:lnTo>
                    <a:pt x="7405" y="57553"/>
                  </a:lnTo>
                  <a:lnTo>
                    <a:pt x="27600" y="27600"/>
                  </a:lnTo>
                  <a:lnTo>
                    <a:pt x="57553" y="7405"/>
                  </a:lnTo>
                  <a:lnTo>
                    <a:pt x="94234" y="0"/>
                  </a:lnTo>
                  <a:lnTo>
                    <a:pt x="4186682" y="0"/>
                  </a:lnTo>
                  <a:lnTo>
                    <a:pt x="4223362" y="7405"/>
                  </a:lnTo>
                  <a:lnTo>
                    <a:pt x="4253315" y="27600"/>
                  </a:lnTo>
                  <a:lnTo>
                    <a:pt x="4273510" y="57553"/>
                  </a:lnTo>
                  <a:lnTo>
                    <a:pt x="4280916" y="94233"/>
                  </a:lnTo>
                  <a:lnTo>
                    <a:pt x="4280916" y="471157"/>
                  </a:lnTo>
                  <a:lnTo>
                    <a:pt x="4273510" y="507845"/>
                  </a:lnTo>
                  <a:lnTo>
                    <a:pt x="4253315" y="537802"/>
                  </a:lnTo>
                  <a:lnTo>
                    <a:pt x="4223362" y="557998"/>
                  </a:lnTo>
                  <a:lnTo>
                    <a:pt x="4186682" y="565403"/>
                  </a:lnTo>
                  <a:lnTo>
                    <a:pt x="94234" y="565403"/>
                  </a:lnTo>
                  <a:lnTo>
                    <a:pt x="57553" y="557998"/>
                  </a:lnTo>
                  <a:lnTo>
                    <a:pt x="27600" y="537802"/>
                  </a:lnTo>
                  <a:lnTo>
                    <a:pt x="7405" y="507845"/>
                  </a:lnTo>
                  <a:lnTo>
                    <a:pt x="0" y="471157"/>
                  </a:lnTo>
                  <a:lnTo>
                    <a:pt x="0" y="94233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72965" y="4623439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4186682" y="0"/>
                  </a:moveTo>
                  <a:lnTo>
                    <a:pt x="94234" y="0"/>
                  </a:lnTo>
                  <a:lnTo>
                    <a:pt x="57553" y="7405"/>
                  </a:lnTo>
                  <a:lnTo>
                    <a:pt x="27600" y="27600"/>
                  </a:lnTo>
                  <a:lnTo>
                    <a:pt x="7405" y="57553"/>
                  </a:lnTo>
                  <a:lnTo>
                    <a:pt x="0" y="94234"/>
                  </a:lnTo>
                  <a:lnTo>
                    <a:pt x="0" y="471157"/>
                  </a:lnTo>
                  <a:lnTo>
                    <a:pt x="7405" y="507845"/>
                  </a:lnTo>
                  <a:lnTo>
                    <a:pt x="27600" y="537802"/>
                  </a:lnTo>
                  <a:lnTo>
                    <a:pt x="57553" y="557998"/>
                  </a:lnTo>
                  <a:lnTo>
                    <a:pt x="94234" y="565404"/>
                  </a:lnTo>
                  <a:lnTo>
                    <a:pt x="4186682" y="565404"/>
                  </a:lnTo>
                  <a:lnTo>
                    <a:pt x="4223362" y="557998"/>
                  </a:lnTo>
                  <a:lnTo>
                    <a:pt x="4253315" y="537802"/>
                  </a:lnTo>
                  <a:lnTo>
                    <a:pt x="4273510" y="507845"/>
                  </a:lnTo>
                  <a:lnTo>
                    <a:pt x="4280916" y="471157"/>
                  </a:lnTo>
                  <a:lnTo>
                    <a:pt x="4280916" y="94234"/>
                  </a:lnTo>
                  <a:lnTo>
                    <a:pt x="4273510" y="57553"/>
                  </a:lnTo>
                  <a:lnTo>
                    <a:pt x="4253315" y="27600"/>
                  </a:lnTo>
                  <a:lnTo>
                    <a:pt x="4223362" y="7405"/>
                  </a:lnTo>
                  <a:lnTo>
                    <a:pt x="418668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72965" y="4623439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0" y="94234"/>
                  </a:moveTo>
                  <a:lnTo>
                    <a:pt x="7405" y="57553"/>
                  </a:lnTo>
                  <a:lnTo>
                    <a:pt x="27600" y="27600"/>
                  </a:lnTo>
                  <a:lnTo>
                    <a:pt x="57553" y="7405"/>
                  </a:lnTo>
                  <a:lnTo>
                    <a:pt x="94234" y="0"/>
                  </a:lnTo>
                  <a:lnTo>
                    <a:pt x="4186682" y="0"/>
                  </a:lnTo>
                  <a:lnTo>
                    <a:pt x="4223362" y="7405"/>
                  </a:lnTo>
                  <a:lnTo>
                    <a:pt x="4253315" y="27600"/>
                  </a:lnTo>
                  <a:lnTo>
                    <a:pt x="4273510" y="57553"/>
                  </a:lnTo>
                  <a:lnTo>
                    <a:pt x="4280916" y="94234"/>
                  </a:lnTo>
                  <a:lnTo>
                    <a:pt x="4280916" y="471157"/>
                  </a:lnTo>
                  <a:lnTo>
                    <a:pt x="4273510" y="507845"/>
                  </a:lnTo>
                  <a:lnTo>
                    <a:pt x="4253315" y="537802"/>
                  </a:lnTo>
                  <a:lnTo>
                    <a:pt x="4223362" y="557998"/>
                  </a:lnTo>
                  <a:lnTo>
                    <a:pt x="4186682" y="565404"/>
                  </a:lnTo>
                  <a:lnTo>
                    <a:pt x="94234" y="565404"/>
                  </a:lnTo>
                  <a:lnTo>
                    <a:pt x="57553" y="557998"/>
                  </a:lnTo>
                  <a:lnTo>
                    <a:pt x="27600" y="537802"/>
                  </a:lnTo>
                  <a:lnTo>
                    <a:pt x="7405" y="507845"/>
                  </a:lnTo>
                  <a:lnTo>
                    <a:pt x="0" y="471157"/>
                  </a:lnTo>
                  <a:lnTo>
                    <a:pt x="0" y="94234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72965" y="5448685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4186682" y="0"/>
                  </a:moveTo>
                  <a:lnTo>
                    <a:pt x="94234" y="0"/>
                  </a:lnTo>
                  <a:lnTo>
                    <a:pt x="57553" y="7405"/>
                  </a:lnTo>
                  <a:lnTo>
                    <a:pt x="27600" y="27600"/>
                  </a:lnTo>
                  <a:lnTo>
                    <a:pt x="7405" y="57553"/>
                  </a:lnTo>
                  <a:lnTo>
                    <a:pt x="0" y="94233"/>
                  </a:lnTo>
                  <a:lnTo>
                    <a:pt x="0" y="471157"/>
                  </a:lnTo>
                  <a:lnTo>
                    <a:pt x="7405" y="507845"/>
                  </a:lnTo>
                  <a:lnTo>
                    <a:pt x="27600" y="537802"/>
                  </a:lnTo>
                  <a:lnTo>
                    <a:pt x="57553" y="557998"/>
                  </a:lnTo>
                  <a:lnTo>
                    <a:pt x="94234" y="565403"/>
                  </a:lnTo>
                  <a:lnTo>
                    <a:pt x="4186682" y="565403"/>
                  </a:lnTo>
                  <a:lnTo>
                    <a:pt x="4223362" y="557998"/>
                  </a:lnTo>
                  <a:lnTo>
                    <a:pt x="4253315" y="537802"/>
                  </a:lnTo>
                  <a:lnTo>
                    <a:pt x="4273510" y="507845"/>
                  </a:lnTo>
                  <a:lnTo>
                    <a:pt x="4280916" y="471157"/>
                  </a:lnTo>
                  <a:lnTo>
                    <a:pt x="4280916" y="94233"/>
                  </a:lnTo>
                  <a:lnTo>
                    <a:pt x="4273510" y="57553"/>
                  </a:lnTo>
                  <a:lnTo>
                    <a:pt x="4253315" y="27600"/>
                  </a:lnTo>
                  <a:lnTo>
                    <a:pt x="4223362" y="7405"/>
                  </a:lnTo>
                  <a:lnTo>
                    <a:pt x="418668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2965" y="5448685"/>
              <a:ext cx="4281170" cy="565785"/>
            </a:xfrm>
            <a:custGeom>
              <a:avLst/>
              <a:gdLst/>
              <a:ahLst/>
              <a:cxnLst/>
              <a:rect l="l" t="t" r="r" b="b"/>
              <a:pathLst>
                <a:path w="4281170" h="565785">
                  <a:moveTo>
                    <a:pt x="0" y="94233"/>
                  </a:moveTo>
                  <a:lnTo>
                    <a:pt x="7405" y="57553"/>
                  </a:lnTo>
                  <a:lnTo>
                    <a:pt x="27600" y="27600"/>
                  </a:lnTo>
                  <a:lnTo>
                    <a:pt x="57553" y="7405"/>
                  </a:lnTo>
                  <a:lnTo>
                    <a:pt x="94234" y="0"/>
                  </a:lnTo>
                  <a:lnTo>
                    <a:pt x="4186682" y="0"/>
                  </a:lnTo>
                  <a:lnTo>
                    <a:pt x="4223362" y="7405"/>
                  </a:lnTo>
                  <a:lnTo>
                    <a:pt x="4253315" y="27600"/>
                  </a:lnTo>
                  <a:lnTo>
                    <a:pt x="4273510" y="57553"/>
                  </a:lnTo>
                  <a:lnTo>
                    <a:pt x="4280916" y="94233"/>
                  </a:lnTo>
                  <a:lnTo>
                    <a:pt x="4280916" y="471157"/>
                  </a:lnTo>
                  <a:lnTo>
                    <a:pt x="4273510" y="507845"/>
                  </a:lnTo>
                  <a:lnTo>
                    <a:pt x="4253315" y="537802"/>
                  </a:lnTo>
                  <a:lnTo>
                    <a:pt x="4223362" y="557998"/>
                  </a:lnTo>
                  <a:lnTo>
                    <a:pt x="4186682" y="565403"/>
                  </a:lnTo>
                  <a:lnTo>
                    <a:pt x="94234" y="565403"/>
                  </a:lnTo>
                  <a:lnTo>
                    <a:pt x="57553" y="557998"/>
                  </a:lnTo>
                  <a:lnTo>
                    <a:pt x="27600" y="537802"/>
                  </a:lnTo>
                  <a:lnTo>
                    <a:pt x="7405" y="507845"/>
                  </a:lnTo>
                  <a:lnTo>
                    <a:pt x="0" y="471157"/>
                  </a:lnTo>
                  <a:lnTo>
                    <a:pt x="0" y="94233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71722" y="3939235"/>
            <a:ext cx="3883025" cy="192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5" dirty="0">
                <a:latin typeface="Tahoma"/>
                <a:cs typeface="Tahoma"/>
              </a:rPr>
              <a:t>i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50" dirty="0">
                <a:latin typeface="Tahoma"/>
                <a:cs typeface="Tahoma"/>
              </a:rPr>
              <a:t>p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25" dirty="0">
                <a:latin typeface="Tahoma"/>
                <a:cs typeface="Tahoma"/>
              </a:rPr>
              <a:t>f</a:t>
            </a:r>
            <a:r>
              <a:rPr sz="1600" spc="-65" dirty="0">
                <a:latin typeface="Tahoma"/>
                <a:cs typeface="Tahoma"/>
              </a:rPr>
              <a:t>y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65" dirty="0">
                <a:latin typeface="Tahoma"/>
                <a:cs typeface="Tahoma"/>
              </a:rPr>
              <a:t>e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rc</a:t>
            </a:r>
            <a:r>
              <a:rPr sz="1600" spc="-35" dirty="0">
                <a:latin typeface="Tahoma"/>
                <a:cs typeface="Tahoma"/>
              </a:rPr>
              <a:t>h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40" dirty="0">
                <a:latin typeface="Tahoma"/>
                <a:cs typeface="Tahoma"/>
              </a:rPr>
              <a:t>h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r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n</a:t>
            </a:r>
            <a:r>
              <a:rPr sz="1600" spc="-100" dirty="0">
                <a:latin typeface="Tahoma"/>
                <a:cs typeface="Tahoma"/>
              </a:rPr>
              <a:t>g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110" dirty="0">
                <a:latin typeface="Tahoma"/>
                <a:cs typeface="Tahoma"/>
              </a:rPr>
              <a:t>f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90" dirty="0">
                <a:latin typeface="Tahoma"/>
                <a:cs typeface="Tahoma"/>
              </a:rPr>
              <a:t>s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c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15" dirty="0">
                <a:latin typeface="Tahoma"/>
                <a:cs typeface="Tahoma"/>
              </a:rPr>
              <a:t>ll</a:t>
            </a:r>
            <a:r>
              <a:rPr sz="1600" spc="-60" dirty="0">
                <a:latin typeface="Tahoma"/>
                <a:cs typeface="Tahoma"/>
              </a:rPr>
              <a:t>e</a:t>
            </a:r>
            <a:r>
              <a:rPr sz="1600" spc="-25" dirty="0">
                <a:latin typeface="Tahoma"/>
                <a:cs typeface="Tahoma"/>
              </a:rPr>
              <a:t>c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15" dirty="0">
                <a:latin typeface="Tahoma"/>
                <a:cs typeface="Tahoma"/>
              </a:rPr>
              <a:t>io</a:t>
            </a:r>
            <a:r>
              <a:rPr sz="1600" spc="-35" dirty="0">
                <a:latin typeface="Tahoma"/>
                <a:cs typeface="Tahoma"/>
              </a:rPr>
              <a:t>n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240665" marR="234315" algn="ctr">
              <a:lnSpc>
                <a:spcPct val="100000"/>
              </a:lnSpc>
              <a:spcBef>
                <a:spcPts val="1325"/>
              </a:spcBef>
            </a:pPr>
            <a:r>
              <a:rPr sz="1600" spc="-95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e</a:t>
            </a:r>
            <a:r>
              <a:rPr sz="1600" spc="-55" dirty="0">
                <a:latin typeface="Tahoma"/>
                <a:cs typeface="Tahoma"/>
              </a:rPr>
              <a:t>v</a:t>
            </a:r>
            <a:r>
              <a:rPr sz="1600" spc="-65" dirty="0">
                <a:latin typeface="Tahoma"/>
                <a:cs typeface="Tahoma"/>
              </a:rPr>
              <a:t>e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55" dirty="0">
                <a:latin typeface="Tahoma"/>
                <a:cs typeface="Tahoma"/>
              </a:rPr>
              <a:t>he</a:t>
            </a:r>
            <a:r>
              <a:rPr sz="1600" spc="-110" dirty="0">
                <a:latin typeface="Tahoma"/>
                <a:cs typeface="Tahoma"/>
              </a:rPr>
              <a:t> </a:t>
            </a:r>
            <a:r>
              <a:rPr sz="1600" spc="-90" dirty="0">
                <a:latin typeface="Tahoma"/>
                <a:cs typeface="Tahoma"/>
              </a:rPr>
              <a:t>R</a:t>
            </a:r>
            <a:r>
              <a:rPr sz="1600" spc="-45" dirty="0">
                <a:latin typeface="Tahoma"/>
                <a:cs typeface="Tahoma"/>
              </a:rPr>
              <a:t>O</a:t>
            </a:r>
            <a:r>
              <a:rPr sz="1600" spc="-210" dirty="0">
                <a:latin typeface="Tahoma"/>
                <a:cs typeface="Tahoma"/>
              </a:rPr>
              <a:t>I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110" dirty="0">
                <a:latin typeface="Tahoma"/>
                <a:cs typeface="Tahoma"/>
              </a:rPr>
              <a:t>f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i</a:t>
            </a:r>
            <a:r>
              <a:rPr sz="1600" spc="-100" dirty="0">
                <a:latin typeface="Tahoma"/>
                <a:cs typeface="Tahoma"/>
              </a:rPr>
              <a:t>g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0" dirty="0">
                <a:latin typeface="Tahoma"/>
                <a:cs typeface="Tahoma"/>
              </a:rPr>
              <a:t>t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0" dirty="0">
                <a:latin typeface="Tahoma"/>
                <a:cs typeface="Tahoma"/>
              </a:rPr>
              <a:t>l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90" dirty="0">
                <a:latin typeface="Tahoma"/>
                <a:cs typeface="Tahoma"/>
              </a:rPr>
              <a:t>s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30" dirty="0">
                <a:latin typeface="Tahoma"/>
                <a:cs typeface="Tahoma"/>
              </a:rPr>
              <a:t>t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w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35" dirty="0">
                <a:latin typeface="Tahoma"/>
                <a:cs typeface="Tahoma"/>
              </a:rPr>
              <a:t>h</a:t>
            </a:r>
            <a:r>
              <a:rPr sz="1600" spc="-11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90" dirty="0">
                <a:latin typeface="Tahoma"/>
                <a:cs typeface="Tahoma"/>
              </a:rPr>
              <a:t>s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65" dirty="0">
                <a:latin typeface="Tahoma"/>
                <a:cs typeface="Tahoma"/>
              </a:rPr>
              <a:t>t  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25" dirty="0">
                <a:latin typeface="Tahoma"/>
                <a:cs typeface="Tahoma"/>
              </a:rPr>
              <a:t>n</a:t>
            </a:r>
            <a:r>
              <a:rPr sz="1600" spc="-80" dirty="0">
                <a:latin typeface="Tahoma"/>
                <a:cs typeface="Tahoma"/>
              </a:rPr>
              <a:t>s</a:t>
            </a:r>
            <a:r>
              <a:rPr sz="1600" spc="-60" dirty="0">
                <a:latin typeface="Tahoma"/>
                <a:cs typeface="Tahoma"/>
              </a:rPr>
              <a:t>i</a:t>
            </a:r>
            <a:r>
              <a:rPr sz="1600" spc="-105" dirty="0">
                <a:latin typeface="Tahoma"/>
                <a:cs typeface="Tahoma"/>
              </a:rPr>
              <a:t>g</a:t>
            </a:r>
            <a:r>
              <a:rPr sz="1600" spc="-65" dirty="0">
                <a:latin typeface="Tahoma"/>
                <a:cs typeface="Tahoma"/>
              </a:rPr>
              <a:t>h</a:t>
            </a:r>
            <a:r>
              <a:rPr sz="1600" dirty="0">
                <a:latin typeface="Tahoma"/>
                <a:cs typeface="Tahoma"/>
              </a:rPr>
              <a:t>t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25" dirty="0">
                <a:latin typeface="Tahoma"/>
                <a:cs typeface="Tahoma"/>
              </a:rPr>
              <a:t>l</a:t>
            </a:r>
            <a:r>
              <a:rPr sz="1600" spc="-10" dirty="0">
                <a:latin typeface="Tahoma"/>
                <a:cs typeface="Tahoma"/>
              </a:rPr>
              <a:t>y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10" dirty="0">
                <a:latin typeface="Tahoma"/>
                <a:cs typeface="Tahoma"/>
              </a:rPr>
              <a:t>c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30"/>
              </a:spcBef>
            </a:pPr>
            <a:r>
              <a:rPr sz="1600" spc="-95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ed</a:t>
            </a:r>
            <a:r>
              <a:rPr sz="1600" spc="-65" dirty="0">
                <a:latin typeface="Tahoma"/>
                <a:cs typeface="Tahoma"/>
              </a:rPr>
              <a:t>u</a:t>
            </a:r>
            <a:r>
              <a:rPr sz="1600" spc="-60" dirty="0">
                <a:latin typeface="Tahoma"/>
                <a:cs typeface="Tahoma"/>
              </a:rPr>
              <a:t>c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55" dirty="0">
                <a:latin typeface="Tahoma"/>
                <a:cs typeface="Tahoma"/>
              </a:rPr>
              <a:t>he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c</a:t>
            </a:r>
            <a:r>
              <a:rPr sz="1600" spc="5" dirty="0">
                <a:latin typeface="Tahoma"/>
                <a:cs typeface="Tahoma"/>
              </a:rPr>
              <a:t>o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110" dirty="0">
                <a:latin typeface="Tahoma"/>
                <a:cs typeface="Tahoma"/>
              </a:rPr>
              <a:t>f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90" dirty="0">
                <a:latin typeface="Tahoma"/>
                <a:cs typeface="Tahoma"/>
              </a:rPr>
              <a:t>s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e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120" dirty="0">
                <a:latin typeface="Tahoma"/>
                <a:cs typeface="Tahoma"/>
              </a:rPr>
              <a:t>a</a:t>
            </a:r>
            <a:r>
              <a:rPr sz="1600" spc="-100" dirty="0">
                <a:latin typeface="Tahoma"/>
                <a:cs typeface="Tahoma"/>
              </a:rPr>
              <a:t>g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45" dirty="0">
                <a:latin typeface="Tahoma"/>
                <a:cs typeface="Tahoma"/>
              </a:rPr>
              <a:t>n</a:t>
            </a:r>
            <a:r>
              <a:rPr sz="1600" spc="-70" dirty="0"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9452" y="2718689"/>
            <a:ext cx="1966595" cy="1887855"/>
            <a:chOff x="449452" y="2718689"/>
            <a:chExt cx="1966595" cy="1887855"/>
          </a:xfrm>
        </p:grpSpPr>
        <p:sp>
          <p:nvSpPr>
            <p:cNvPr id="20" name="object 20"/>
            <p:cNvSpPr/>
            <p:nvPr/>
          </p:nvSpPr>
          <p:spPr>
            <a:xfrm>
              <a:off x="462152" y="2731389"/>
              <a:ext cx="1941195" cy="1862455"/>
            </a:xfrm>
            <a:custGeom>
              <a:avLst/>
              <a:gdLst/>
              <a:ahLst/>
              <a:cxnLst/>
              <a:rect l="l" t="t" r="r" b="b"/>
              <a:pathLst>
                <a:path w="1941195" h="1862454">
                  <a:moveTo>
                    <a:pt x="970407" y="0"/>
                  </a:moveTo>
                  <a:lnTo>
                    <a:pt x="921973" y="1139"/>
                  </a:lnTo>
                  <a:lnTo>
                    <a:pt x="874155" y="4522"/>
                  </a:lnTo>
                  <a:lnTo>
                    <a:pt x="827007" y="10096"/>
                  </a:lnTo>
                  <a:lnTo>
                    <a:pt x="780585" y="17806"/>
                  </a:lnTo>
                  <a:lnTo>
                    <a:pt x="734944" y="27600"/>
                  </a:lnTo>
                  <a:lnTo>
                    <a:pt x="690140" y="39424"/>
                  </a:lnTo>
                  <a:lnTo>
                    <a:pt x="646229" y="53224"/>
                  </a:lnTo>
                  <a:lnTo>
                    <a:pt x="603267" y="68949"/>
                  </a:lnTo>
                  <a:lnTo>
                    <a:pt x="561308" y="86543"/>
                  </a:lnTo>
                  <a:lnTo>
                    <a:pt x="520408" y="105955"/>
                  </a:lnTo>
                  <a:lnTo>
                    <a:pt x="480624" y="127129"/>
                  </a:lnTo>
                  <a:lnTo>
                    <a:pt x="442010" y="150014"/>
                  </a:lnTo>
                  <a:lnTo>
                    <a:pt x="404623" y="174556"/>
                  </a:lnTo>
                  <a:lnTo>
                    <a:pt x="368517" y="200701"/>
                  </a:lnTo>
                  <a:lnTo>
                    <a:pt x="333749" y="228396"/>
                  </a:lnTo>
                  <a:lnTo>
                    <a:pt x="300373" y="257588"/>
                  </a:lnTo>
                  <a:lnTo>
                    <a:pt x="268447" y="288224"/>
                  </a:lnTo>
                  <a:lnTo>
                    <a:pt x="238024" y="320249"/>
                  </a:lnTo>
                  <a:lnTo>
                    <a:pt x="209162" y="353611"/>
                  </a:lnTo>
                  <a:lnTo>
                    <a:pt x="181915" y="388257"/>
                  </a:lnTo>
                  <a:lnTo>
                    <a:pt x="156338" y="424132"/>
                  </a:lnTo>
                  <a:lnTo>
                    <a:pt x="132489" y="461184"/>
                  </a:lnTo>
                  <a:lnTo>
                    <a:pt x="110421" y="499360"/>
                  </a:lnTo>
                  <a:lnTo>
                    <a:pt x="90192" y="538606"/>
                  </a:lnTo>
                  <a:lnTo>
                    <a:pt x="71856" y="578868"/>
                  </a:lnTo>
                  <a:lnTo>
                    <a:pt x="55468" y="620093"/>
                  </a:lnTo>
                  <a:lnTo>
                    <a:pt x="41086" y="662229"/>
                  </a:lnTo>
                  <a:lnTo>
                    <a:pt x="28763" y="705221"/>
                  </a:lnTo>
                  <a:lnTo>
                    <a:pt x="18557" y="749016"/>
                  </a:lnTo>
                  <a:lnTo>
                    <a:pt x="10521" y="793562"/>
                  </a:lnTo>
                  <a:lnTo>
                    <a:pt x="4713" y="838803"/>
                  </a:lnTo>
                  <a:lnTo>
                    <a:pt x="1187" y="884689"/>
                  </a:lnTo>
                  <a:lnTo>
                    <a:pt x="0" y="931163"/>
                  </a:lnTo>
                  <a:lnTo>
                    <a:pt x="1187" y="977637"/>
                  </a:lnTo>
                  <a:lnTo>
                    <a:pt x="4713" y="1023522"/>
                  </a:lnTo>
                  <a:lnTo>
                    <a:pt x="10521" y="1068763"/>
                  </a:lnTo>
                  <a:lnTo>
                    <a:pt x="18557" y="1113307"/>
                  </a:lnTo>
                  <a:lnTo>
                    <a:pt x="28763" y="1157102"/>
                  </a:lnTo>
                  <a:lnTo>
                    <a:pt x="41086" y="1200094"/>
                  </a:lnTo>
                  <a:lnTo>
                    <a:pt x="55468" y="1242229"/>
                  </a:lnTo>
                  <a:lnTo>
                    <a:pt x="71856" y="1283454"/>
                  </a:lnTo>
                  <a:lnTo>
                    <a:pt x="90192" y="1323716"/>
                  </a:lnTo>
                  <a:lnTo>
                    <a:pt x="110421" y="1362961"/>
                  </a:lnTo>
                  <a:lnTo>
                    <a:pt x="132489" y="1401137"/>
                  </a:lnTo>
                  <a:lnTo>
                    <a:pt x="156338" y="1438189"/>
                  </a:lnTo>
                  <a:lnTo>
                    <a:pt x="181915" y="1474065"/>
                  </a:lnTo>
                  <a:lnTo>
                    <a:pt x="209162" y="1508710"/>
                  </a:lnTo>
                  <a:lnTo>
                    <a:pt x="238024" y="1542073"/>
                  </a:lnTo>
                  <a:lnTo>
                    <a:pt x="268447" y="1574098"/>
                  </a:lnTo>
                  <a:lnTo>
                    <a:pt x="300373" y="1604734"/>
                  </a:lnTo>
                  <a:lnTo>
                    <a:pt x="333749" y="1633926"/>
                  </a:lnTo>
                  <a:lnTo>
                    <a:pt x="368517" y="1661622"/>
                  </a:lnTo>
                  <a:lnTo>
                    <a:pt x="404623" y="1687768"/>
                  </a:lnTo>
                  <a:lnTo>
                    <a:pt x="442010" y="1712310"/>
                  </a:lnTo>
                  <a:lnTo>
                    <a:pt x="480624" y="1735195"/>
                  </a:lnTo>
                  <a:lnTo>
                    <a:pt x="520408" y="1756370"/>
                  </a:lnTo>
                  <a:lnTo>
                    <a:pt x="561308" y="1775782"/>
                  </a:lnTo>
                  <a:lnTo>
                    <a:pt x="603267" y="1793377"/>
                  </a:lnTo>
                  <a:lnTo>
                    <a:pt x="646229" y="1809101"/>
                  </a:lnTo>
                  <a:lnTo>
                    <a:pt x="690140" y="1822902"/>
                  </a:lnTo>
                  <a:lnTo>
                    <a:pt x="734944" y="1834727"/>
                  </a:lnTo>
                  <a:lnTo>
                    <a:pt x="780585" y="1844521"/>
                  </a:lnTo>
                  <a:lnTo>
                    <a:pt x="827007" y="1852231"/>
                  </a:lnTo>
                  <a:lnTo>
                    <a:pt x="874155" y="1857805"/>
                  </a:lnTo>
                  <a:lnTo>
                    <a:pt x="921973" y="1861188"/>
                  </a:lnTo>
                  <a:lnTo>
                    <a:pt x="970407" y="1862327"/>
                  </a:lnTo>
                  <a:lnTo>
                    <a:pt x="1018840" y="1861188"/>
                  </a:lnTo>
                  <a:lnTo>
                    <a:pt x="1066658" y="1857805"/>
                  </a:lnTo>
                  <a:lnTo>
                    <a:pt x="1113806" y="1852231"/>
                  </a:lnTo>
                  <a:lnTo>
                    <a:pt x="1160228" y="1844521"/>
                  </a:lnTo>
                  <a:lnTo>
                    <a:pt x="1205869" y="1834727"/>
                  </a:lnTo>
                  <a:lnTo>
                    <a:pt x="1250673" y="1822902"/>
                  </a:lnTo>
                  <a:lnTo>
                    <a:pt x="1294584" y="1809101"/>
                  </a:lnTo>
                  <a:lnTo>
                    <a:pt x="1337546" y="1793377"/>
                  </a:lnTo>
                  <a:lnTo>
                    <a:pt x="1379505" y="1775782"/>
                  </a:lnTo>
                  <a:lnTo>
                    <a:pt x="1420405" y="1756370"/>
                  </a:lnTo>
                  <a:lnTo>
                    <a:pt x="1460189" y="1735195"/>
                  </a:lnTo>
                  <a:lnTo>
                    <a:pt x="1498803" y="1712310"/>
                  </a:lnTo>
                  <a:lnTo>
                    <a:pt x="1536190" y="1687768"/>
                  </a:lnTo>
                  <a:lnTo>
                    <a:pt x="1572296" y="1661622"/>
                  </a:lnTo>
                  <a:lnTo>
                    <a:pt x="1607064" y="1633926"/>
                  </a:lnTo>
                  <a:lnTo>
                    <a:pt x="1640440" y="1604734"/>
                  </a:lnTo>
                  <a:lnTo>
                    <a:pt x="1672366" y="1574098"/>
                  </a:lnTo>
                  <a:lnTo>
                    <a:pt x="1702789" y="1542073"/>
                  </a:lnTo>
                  <a:lnTo>
                    <a:pt x="1731651" y="1508710"/>
                  </a:lnTo>
                  <a:lnTo>
                    <a:pt x="1758898" y="1474065"/>
                  </a:lnTo>
                  <a:lnTo>
                    <a:pt x="1784475" y="1438189"/>
                  </a:lnTo>
                  <a:lnTo>
                    <a:pt x="1808324" y="1401137"/>
                  </a:lnTo>
                  <a:lnTo>
                    <a:pt x="1830392" y="1362961"/>
                  </a:lnTo>
                  <a:lnTo>
                    <a:pt x="1850621" y="1323716"/>
                  </a:lnTo>
                  <a:lnTo>
                    <a:pt x="1868957" y="1283454"/>
                  </a:lnTo>
                  <a:lnTo>
                    <a:pt x="1885345" y="1242229"/>
                  </a:lnTo>
                  <a:lnTo>
                    <a:pt x="1899727" y="1200094"/>
                  </a:lnTo>
                  <a:lnTo>
                    <a:pt x="1912050" y="1157102"/>
                  </a:lnTo>
                  <a:lnTo>
                    <a:pt x="1922256" y="1113307"/>
                  </a:lnTo>
                  <a:lnTo>
                    <a:pt x="1930292" y="1068763"/>
                  </a:lnTo>
                  <a:lnTo>
                    <a:pt x="1936100" y="1023522"/>
                  </a:lnTo>
                  <a:lnTo>
                    <a:pt x="1939626" y="977637"/>
                  </a:lnTo>
                  <a:lnTo>
                    <a:pt x="1940814" y="931163"/>
                  </a:lnTo>
                  <a:lnTo>
                    <a:pt x="1939626" y="884689"/>
                  </a:lnTo>
                  <a:lnTo>
                    <a:pt x="1936100" y="838803"/>
                  </a:lnTo>
                  <a:lnTo>
                    <a:pt x="1930292" y="793562"/>
                  </a:lnTo>
                  <a:lnTo>
                    <a:pt x="1922256" y="749016"/>
                  </a:lnTo>
                  <a:lnTo>
                    <a:pt x="1912050" y="705221"/>
                  </a:lnTo>
                  <a:lnTo>
                    <a:pt x="1899727" y="662229"/>
                  </a:lnTo>
                  <a:lnTo>
                    <a:pt x="1885345" y="620093"/>
                  </a:lnTo>
                  <a:lnTo>
                    <a:pt x="1868957" y="578868"/>
                  </a:lnTo>
                  <a:lnTo>
                    <a:pt x="1850621" y="538606"/>
                  </a:lnTo>
                  <a:lnTo>
                    <a:pt x="1830392" y="499360"/>
                  </a:lnTo>
                  <a:lnTo>
                    <a:pt x="1808324" y="461184"/>
                  </a:lnTo>
                  <a:lnTo>
                    <a:pt x="1784475" y="424132"/>
                  </a:lnTo>
                  <a:lnTo>
                    <a:pt x="1758898" y="388257"/>
                  </a:lnTo>
                  <a:lnTo>
                    <a:pt x="1731651" y="353611"/>
                  </a:lnTo>
                  <a:lnTo>
                    <a:pt x="1702789" y="320249"/>
                  </a:lnTo>
                  <a:lnTo>
                    <a:pt x="1672366" y="288224"/>
                  </a:lnTo>
                  <a:lnTo>
                    <a:pt x="1640440" y="257588"/>
                  </a:lnTo>
                  <a:lnTo>
                    <a:pt x="1607064" y="228396"/>
                  </a:lnTo>
                  <a:lnTo>
                    <a:pt x="1572296" y="200701"/>
                  </a:lnTo>
                  <a:lnTo>
                    <a:pt x="1536190" y="174556"/>
                  </a:lnTo>
                  <a:lnTo>
                    <a:pt x="1498803" y="150014"/>
                  </a:lnTo>
                  <a:lnTo>
                    <a:pt x="1460189" y="127129"/>
                  </a:lnTo>
                  <a:lnTo>
                    <a:pt x="1420405" y="105955"/>
                  </a:lnTo>
                  <a:lnTo>
                    <a:pt x="1379505" y="86543"/>
                  </a:lnTo>
                  <a:lnTo>
                    <a:pt x="1337546" y="68949"/>
                  </a:lnTo>
                  <a:lnTo>
                    <a:pt x="1294584" y="53224"/>
                  </a:lnTo>
                  <a:lnTo>
                    <a:pt x="1250673" y="39424"/>
                  </a:lnTo>
                  <a:lnTo>
                    <a:pt x="1205869" y="27600"/>
                  </a:lnTo>
                  <a:lnTo>
                    <a:pt x="1160228" y="17806"/>
                  </a:lnTo>
                  <a:lnTo>
                    <a:pt x="1113806" y="10096"/>
                  </a:lnTo>
                  <a:lnTo>
                    <a:pt x="1066658" y="4522"/>
                  </a:lnTo>
                  <a:lnTo>
                    <a:pt x="1018840" y="1139"/>
                  </a:lnTo>
                  <a:lnTo>
                    <a:pt x="970407" y="0"/>
                  </a:lnTo>
                  <a:close/>
                </a:path>
              </a:pathLst>
            </a:custGeom>
            <a:solidFill>
              <a:srgbClr val="B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2152" y="2731389"/>
              <a:ext cx="1941195" cy="1862455"/>
            </a:xfrm>
            <a:custGeom>
              <a:avLst/>
              <a:gdLst/>
              <a:ahLst/>
              <a:cxnLst/>
              <a:rect l="l" t="t" r="r" b="b"/>
              <a:pathLst>
                <a:path w="1941195" h="1862454">
                  <a:moveTo>
                    <a:pt x="0" y="931163"/>
                  </a:moveTo>
                  <a:lnTo>
                    <a:pt x="1187" y="884689"/>
                  </a:lnTo>
                  <a:lnTo>
                    <a:pt x="4713" y="838803"/>
                  </a:lnTo>
                  <a:lnTo>
                    <a:pt x="10521" y="793562"/>
                  </a:lnTo>
                  <a:lnTo>
                    <a:pt x="18557" y="749016"/>
                  </a:lnTo>
                  <a:lnTo>
                    <a:pt x="28763" y="705221"/>
                  </a:lnTo>
                  <a:lnTo>
                    <a:pt x="41086" y="662229"/>
                  </a:lnTo>
                  <a:lnTo>
                    <a:pt x="55468" y="620093"/>
                  </a:lnTo>
                  <a:lnTo>
                    <a:pt x="71856" y="578868"/>
                  </a:lnTo>
                  <a:lnTo>
                    <a:pt x="90192" y="538606"/>
                  </a:lnTo>
                  <a:lnTo>
                    <a:pt x="110421" y="499360"/>
                  </a:lnTo>
                  <a:lnTo>
                    <a:pt x="132489" y="461184"/>
                  </a:lnTo>
                  <a:lnTo>
                    <a:pt x="156338" y="424132"/>
                  </a:lnTo>
                  <a:lnTo>
                    <a:pt x="181915" y="388257"/>
                  </a:lnTo>
                  <a:lnTo>
                    <a:pt x="209162" y="353611"/>
                  </a:lnTo>
                  <a:lnTo>
                    <a:pt x="238024" y="320249"/>
                  </a:lnTo>
                  <a:lnTo>
                    <a:pt x="268447" y="288224"/>
                  </a:lnTo>
                  <a:lnTo>
                    <a:pt x="300373" y="257588"/>
                  </a:lnTo>
                  <a:lnTo>
                    <a:pt x="333749" y="228396"/>
                  </a:lnTo>
                  <a:lnTo>
                    <a:pt x="368517" y="200701"/>
                  </a:lnTo>
                  <a:lnTo>
                    <a:pt x="404623" y="174556"/>
                  </a:lnTo>
                  <a:lnTo>
                    <a:pt x="442010" y="150014"/>
                  </a:lnTo>
                  <a:lnTo>
                    <a:pt x="480624" y="127129"/>
                  </a:lnTo>
                  <a:lnTo>
                    <a:pt x="520408" y="105955"/>
                  </a:lnTo>
                  <a:lnTo>
                    <a:pt x="561308" y="86543"/>
                  </a:lnTo>
                  <a:lnTo>
                    <a:pt x="603267" y="68949"/>
                  </a:lnTo>
                  <a:lnTo>
                    <a:pt x="646229" y="53224"/>
                  </a:lnTo>
                  <a:lnTo>
                    <a:pt x="690140" y="39424"/>
                  </a:lnTo>
                  <a:lnTo>
                    <a:pt x="734944" y="27600"/>
                  </a:lnTo>
                  <a:lnTo>
                    <a:pt x="780585" y="17806"/>
                  </a:lnTo>
                  <a:lnTo>
                    <a:pt x="827007" y="10096"/>
                  </a:lnTo>
                  <a:lnTo>
                    <a:pt x="874155" y="4522"/>
                  </a:lnTo>
                  <a:lnTo>
                    <a:pt x="921973" y="1139"/>
                  </a:lnTo>
                  <a:lnTo>
                    <a:pt x="970407" y="0"/>
                  </a:lnTo>
                  <a:lnTo>
                    <a:pt x="1018840" y="1139"/>
                  </a:lnTo>
                  <a:lnTo>
                    <a:pt x="1066658" y="4522"/>
                  </a:lnTo>
                  <a:lnTo>
                    <a:pt x="1113806" y="10096"/>
                  </a:lnTo>
                  <a:lnTo>
                    <a:pt x="1160228" y="17806"/>
                  </a:lnTo>
                  <a:lnTo>
                    <a:pt x="1205869" y="27600"/>
                  </a:lnTo>
                  <a:lnTo>
                    <a:pt x="1250673" y="39424"/>
                  </a:lnTo>
                  <a:lnTo>
                    <a:pt x="1294584" y="53224"/>
                  </a:lnTo>
                  <a:lnTo>
                    <a:pt x="1337546" y="68949"/>
                  </a:lnTo>
                  <a:lnTo>
                    <a:pt x="1379505" y="86543"/>
                  </a:lnTo>
                  <a:lnTo>
                    <a:pt x="1420405" y="105955"/>
                  </a:lnTo>
                  <a:lnTo>
                    <a:pt x="1460189" y="127129"/>
                  </a:lnTo>
                  <a:lnTo>
                    <a:pt x="1498803" y="150014"/>
                  </a:lnTo>
                  <a:lnTo>
                    <a:pt x="1536190" y="174556"/>
                  </a:lnTo>
                  <a:lnTo>
                    <a:pt x="1572296" y="200701"/>
                  </a:lnTo>
                  <a:lnTo>
                    <a:pt x="1607064" y="228396"/>
                  </a:lnTo>
                  <a:lnTo>
                    <a:pt x="1640440" y="257588"/>
                  </a:lnTo>
                  <a:lnTo>
                    <a:pt x="1672366" y="288224"/>
                  </a:lnTo>
                  <a:lnTo>
                    <a:pt x="1702789" y="320249"/>
                  </a:lnTo>
                  <a:lnTo>
                    <a:pt x="1731651" y="353611"/>
                  </a:lnTo>
                  <a:lnTo>
                    <a:pt x="1758898" y="388257"/>
                  </a:lnTo>
                  <a:lnTo>
                    <a:pt x="1784475" y="424132"/>
                  </a:lnTo>
                  <a:lnTo>
                    <a:pt x="1808324" y="461184"/>
                  </a:lnTo>
                  <a:lnTo>
                    <a:pt x="1830392" y="499360"/>
                  </a:lnTo>
                  <a:lnTo>
                    <a:pt x="1850621" y="538606"/>
                  </a:lnTo>
                  <a:lnTo>
                    <a:pt x="1868957" y="578868"/>
                  </a:lnTo>
                  <a:lnTo>
                    <a:pt x="1885345" y="620093"/>
                  </a:lnTo>
                  <a:lnTo>
                    <a:pt x="1899727" y="662229"/>
                  </a:lnTo>
                  <a:lnTo>
                    <a:pt x="1912050" y="705221"/>
                  </a:lnTo>
                  <a:lnTo>
                    <a:pt x="1922256" y="749016"/>
                  </a:lnTo>
                  <a:lnTo>
                    <a:pt x="1930292" y="793562"/>
                  </a:lnTo>
                  <a:lnTo>
                    <a:pt x="1936100" y="838803"/>
                  </a:lnTo>
                  <a:lnTo>
                    <a:pt x="1939626" y="884689"/>
                  </a:lnTo>
                  <a:lnTo>
                    <a:pt x="1940814" y="931163"/>
                  </a:lnTo>
                  <a:lnTo>
                    <a:pt x="1939626" y="977637"/>
                  </a:lnTo>
                  <a:lnTo>
                    <a:pt x="1936100" y="1023522"/>
                  </a:lnTo>
                  <a:lnTo>
                    <a:pt x="1930292" y="1068763"/>
                  </a:lnTo>
                  <a:lnTo>
                    <a:pt x="1922256" y="1113307"/>
                  </a:lnTo>
                  <a:lnTo>
                    <a:pt x="1912050" y="1157102"/>
                  </a:lnTo>
                  <a:lnTo>
                    <a:pt x="1899727" y="1200094"/>
                  </a:lnTo>
                  <a:lnTo>
                    <a:pt x="1885345" y="1242229"/>
                  </a:lnTo>
                  <a:lnTo>
                    <a:pt x="1868957" y="1283454"/>
                  </a:lnTo>
                  <a:lnTo>
                    <a:pt x="1850621" y="1323716"/>
                  </a:lnTo>
                  <a:lnTo>
                    <a:pt x="1830392" y="1362961"/>
                  </a:lnTo>
                  <a:lnTo>
                    <a:pt x="1808324" y="1401137"/>
                  </a:lnTo>
                  <a:lnTo>
                    <a:pt x="1784475" y="1438189"/>
                  </a:lnTo>
                  <a:lnTo>
                    <a:pt x="1758898" y="1474065"/>
                  </a:lnTo>
                  <a:lnTo>
                    <a:pt x="1731651" y="1508710"/>
                  </a:lnTo>
                  <a:lnTo>
                    <a:pt x="1702789" y="1542073"/>
                  </a:lnTo>
                  <a:lnTo>
                    <a:pt x="1672366" y="1574098"/>
                  </a:lnTo>
                  <a:lnTo>
                    <a:pt x="1640440" y="1604734"/>
                  </a:lnTo>
                  <a:lnTo>
                    <a:pt x="1607064" y="1633926"/>
                  </a:lnTo>
                  <a:lnTo>
                    <a:pt x="1572296" y="1661622"/>
                  </a:lnTo>
                  <a:lnTo>
                    <a:pt x="1536190" y="1687768"/>
                  </a:lnTo>
                  <a:lnTo>
                    <a:pt x="1498803" y="1712310"/>
                  </a:lnTo>
                  <a:lnTo>
                    <a:pt x="1460189" y="1735195"/>
                  </a:lnTo>
                  <a:lnTo>
                    <a:pt x="1420405" y="1756370"/>
                  </a:lnTo>
                  <a:lnTo>
                    <a:pt x="1379505" y="1775782"/>
                  </a:lnTo>
                  <a:lnTo>
                    <a:pt x="1337546" y="1793377"/>
                  </a:lnTo>
                  <a:lnTo>
                    <a:pt x="1294584" y="1809101"/>
                  </a:lnTo>
                  <a:lnTo>
                    <a:pt x="1250673" y="1822902"/>
                  </a:lnTo>
                  <a:lnTo>
                    <a:pt x="1205869" y="1834727"/>
                  </a:lnTo>
                  <a:lnTo>
                    <a:pt x="1160228" y="1844521"/>
                  </a:lnTo>
                  <a:lnTo>
                    <a:pt x="1113806" y="1852231"/>
                  </a:lnTo>
                  <a:lnTo>
                    <a:pt x="1066658" y="1857805"/>
                  </a:lnTo>
                  <a:lnTo>
                    <a:pt x="1018840" y="1861188"/>
                  </a:lnTo>
                  <a:lnTo>
                    <a:pt x="970407" y="1862327"/>
                  </a:lnTo>
                  <a:lnTo>
                    <a:pt x="921973" y="1861188"/>
                  </a:lnTo>
                  <a:lnTo>
                    <a:pt x="874155" y="1857805"/>
                  </a:lnTo>
                  <a:lnTo>
                    <a:pt x="827007" y="1852231"/>
                  </a:lnTo>
                  <a:lnTo>
                    <a:pt x="780585" y="1844521"/>
                  </a:lnTo>
                  <a:lnTo>
                    <a:pt x="734944" y="1834727"/>
                  </a:lnTo>
                  <a:lnTo>
                    <a:pt x="690140" y="1822902"/>
                  </a:lnTo>
                  <a:lnTo>
                    <a:pt x="646229" y="1809101"/>
                  </a:lnTo>
                  <a:lnTo>
                    <a:pt x="603267" y="1793377"/>
                  </a:lnTo>
                  <a:lnTo>
                    <a:pt x="561308" y="1775782"/>
                  </a:lnTo>
                  <a:lnTo>
                    <a:pt x="520408" y="1756370"/>
                  </a:lnTo>
                  <a:lnTo>
                    <a:pt x="480624" y="1735195"/>
                  </a:lnTo>
                  <a:lnTo>
                    <a:pt x="442010" y="1712310"/>
                  </a:lnTo>
                  <a:lnTo>
                    <a:pt x="404623" y="1687768"/>
                  </a:lnTo>
                  <a:lnTo>
                    <a:pt x="368517" y="1661622"/>
                  </a:lnTo>
                  <a:lnTo>
                    <a:pt x="333749" y="1633926"/>
                  </a:lnTo>
                  <a:lnTo>
                    <a:pt x="300373" y="1604734"/>
                  </a:lnTo>
                  <a:lnTo>
                    <a:pt x="268447" y="1574098"/>
                  </a:lnTo>
                  <a:lnTo>
                    <a:pt x="238024" y="1542073"/>
                  </a:lnTo>
                  <a:lnTo>
                    <a:pt x="209162" y="1508710"/>
                  </a:lnTo>
                  <a:lnTo>
                    <a:pt x="181915" y="1474065"/>
                  </a:lnTo>
                  <a:lnTo>
                    <a:pt x="156338" y="1438189"/>
                  </a:lnTo>
                  <a:lnTo>
                    <a:pt x="132489" y="1401137"/>
                  </a:lnTo>
                  <a:lnTo>
                    <a:pt x="110421" y="1362961"/>
                  </a:lnTo>
                  <a:lnTo>
                    <a:pt x="90192" y="1323716"/>
                  </a:lnTo>
                  <a:lnTo>
                    <a:pt x="71856" y="1283454"/>
                  </a:lnTo>
                  <a:lnTo>
                    <a:pt x="55468" y="1242229"/>
                  </a:lnTo>
                  <a:lnTo>
                    <a:pt x="41086" y="1200094"/>
                  </a:lnTo>
                  <a:lnTo>
                    <a:pt x="28763" y="1157102"/>
                  </a:lnTo>
                  <a:lnTo>
                    <a:pt x="18557" y="1113307"/>
                  </a:lnTo>
                  <a:lnTo>
                    <a:pt x="10521" y="1068763"/>
                  </a:lnTo>
                  <a:lnTo>
                    <a:pt x="4713" y="1023522"/>
                  </a:lnTo>
                  <a:lnTo>
                    <a:pt x="1187" y="977637"/>
                  </a:lnTo>
                  <a:lnTo>
                    <a:pt x="0" y="931163"/>
                  </a:lnTo>
                  <a:close/>
                </a:path>
              </a:pathLst>
            </a:custGeom>
            <a:ln w="25399">
              <a:solidFill>
                <a:srgbClr val="BE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58583" y="3368002"/>
            <a:ext cx="1146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245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-229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88298" y="1603253"/>
            <a:ext cx="2284730" cy="4128135"/>
            <a:chOff x="2388298" y="1603253"/>
            <a:chExt cx="2284730" cy="4128135"/>
          </a:xfrm>
        </p:grpSpPr>
        <p:sp>
          <p:nvSpPr>
            <p:cNvPr id="24" name="object 24"/>
            <p:cNvSpPr/>
            <p:nvPr/>
          </p:nvSpPr>
          <p:spPr>
            <a:xfrm>
              <a:off x="2402585" y="1651234"/>
              <a:ext cx="2217420" cy="2010410"/>
            </a:xfrm>
            <a:custGeom>
              <a:avLst/>
              <a:gdLst/>
              <a:ahLst/>
              <a:cxnLst/>
              <a:rect l="l" t="t" r="r" b="b"/>
              <a:pathLst>
                <a:path w="2217420" h="2010410">
                  <a:moveTo>
                    <a:pt x="0" y="2010397"/>
                  </a:moveTo>
                  <a:lnTo>
                    <a:pt x="221725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80466" y="1603253"/>
              <a:ext cx="92710" cy="89535"/>
            </a:xfrm>
            <a:custGeom>
              <a:avLst/>
              <a:gdLst/>
              <a:ahLst/>
              <a:cxnLst/>
              <a:rect l="l" t="t" r="r" b="b"/>
              <a:pathLst>
                <a:path w="92710" h="89535">
                  <a:moveTo>
                    <a:pt x="92290" y="0"/>
                  </a:moveTo>
                  <a:lnTo>
                    <a:pt x="0" y="25831"/>
                  </a:lnTo>
                  <a:lnTo>
                    <a:pt x="57581" y="89331"/>
                  </a:lnTo>
                  <a:lnTo>
                    <a:pt x="922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02585" y="2463350"/>
              <a:ext cx="2207895" cy="1198880"/>
            </a:xfrm>
            <a:custGeom>
              <a:avLst/>
              <a:gdLst/>
              <a:ahLst/>
              <a:cxnLst/>
              <a:rect l="l" t="t" r="r" b="b"/>
              <a:pathLst>
                <a:path w="2207895" h="1198879">
                  <a:moveTo>
                    <a:pt x="0" y="1198803"/>
                  </a:moveTo>
                  <a:lnTo>
                    <a:pt x="220739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6969" y="2429262"/>
              <a:ext cx="95885" cy="78740"/>
            </a:xfrm>
            <a:custGeom>
              <a:avLst/>
              <a:gdLst/>
              <a:ahLst/>
              <a:cxnLst/>
              <a:rect l="l" t="t" r="r" b="b"/>
              <a:pathLst>
                <a:path w="95885" h="78739">
                  <a:moveTo>
                    <a:pt x="95796" y="0"/>
                  </a:moveTo>
                  <a:lnTo>
                    <a:pt x="0" y="3238"/>
                  </a:lnTo>
                  <a:lnTo>
                    <a:pt x="40919" y="78574"/>
                  </a:lnTo>
                  <a:lnTo>
                    <a:pt x="95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02585" y="3267123"/>
              <a:ext cx="2200275" cy="394970"/>
            </a:xfrm>
            <a:custGeom>
              <a:avLst/>
              <a:gdLst/>
              <a:ahLst/>
              <a:cxnLst/>
              <a:rect l="l" t="t" r="r" b="b"/>
              <a:pathLst>
                <a:path w="2200275" h="394970">
                  <a:moveTo>
                    <a:pt x="0" y="394792"/>
                  </a:moveTo>
                  <a:lnTo>
                    <a:pt x="219985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80807" y="3227457"/>
              <a:ext cx="92075" cy="84455"/>
            </a:xfrm>
            <a:custGeom>
              <a:avLst/>
              <a:gdLst/>
              <a:ahLst/>
              <a:cxnLst/>
              <a:rect l="l" t="t" r="r" b="b"/>
              <a:pathLst>
                <a:path w="92075" h="84454">
                  <a:moveTo>
                    <a:pt x="0" y="0"/>
                  </a:moveTo>
                  <a:lnTo>
                    <a:pt x="15151" y="84378"/>
                  </a:lnTo>
                  <a:lnTo>
                    <a:pt x="91947" y="27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02585" y="3662172"/>
              <a:ext cx="2200275" cy="405130"/>
            </a:xfrm>
            <a:custGeom>
              <a:avLst/>
              <a:gdLst/>
              <a:ahLst/>
              <a:cxnLst/>
              <a:rect l="l" t="t" r="r" b="b"/>
              <a:pathLst>
                <a:path w="2200275" h="405129">
                  <a:moveTo>
                    <a:pt x="0" y="0"/>
                  </a:moveTo>
                  <a:lnTo>
                    <a:pt x="2199919" y="40513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80686" y="4022561"/>
              <a:ext cx="92075" cy="84455"/>
            </a:xfrm>
            <a:custGeom>
              <a:avLst/>
              <a:gdLst/>
              <a:ahLst/>
              <a:cxnLst/>
              <a:rect l="l" t="t" r="r" b="b"/>
              <a:pathLst>
                <a:path w="92075" h="84454">
                  <a:moveTo>
                    <a:pt x="15532" y="0"/>
                  </a:moveTo>
                  <a:lnTo>
                    <a:pt x="0" y="84302"/>
                  </a:lnTo>
                  <a:lnTo>
                    <a:pt x="92075" y="57683"/>
                  </a:lnTo>
                  <a:lnTo>
                    <a:pt x="155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02585" y="3662172"/>
              <a:ext cx="2207895" cy="1209675"/>
            </a:xfrm>
            <a:custGeom>
              <a:avLst/>
              <a:gdLst/>
              <a:ahLst/>
              <a:cxnLst/>
              <a:rect l="l" t="t" r="r" b="b"/>
              <a:pathLst>
                <a:path w="2207895" h="1209675">
                  <a:moveTo>
                    <a:pt x="0" y="0"/>
                  </a:moveTo>
                  <a:lnTo>
                    <a:pt x="2207526" y="120923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76987" y="4826949"/>
              <a:ext cx="95885" cy="79375"/>
            </a:xfrm>
            <a:custGeom>
              <a:avLst/>
              <a:gdLst/>
              <a:ahLst/>
              <a:cxnLst/>
              <a:rect l="l" t="t" r="r" b="b"/>
              <a:pathLst>
                <a:path w="95885" h="79375">
                  <a:moveTo>
                    <a:pt x="41186" y="0"/>
                  </a:moveTo>
                  <a:lnTo>
                    <a:pt x="0" y="75184"/>
                  </a:lnTo>
                  <a:lnTo>
                    <a:pt x="95770" y="78778"/>
                  </a:lnTo>
                  <a:lnTo>
                    <a:pt x="411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02585" y="3662172"/>
              <a:ext cx="2217420" cy="2021205"/>
            </a:xfrm>
            <a:custGeom>
              <a:avLst/>
              <a:gdLst/>
              <a:ahLst/>
              <a:cxnLst/>
              <a:rect l="l" t="t" r="r" b="b"/>
              <a:pathLst>
                <a:path w="2217420" h="2021204">
                  <a:moveTo>
                    <a:pt x="0" y="0"/>
                  </a:moveTo>
                  <a:lnTo>
                    <a:pt x="2217381" y="202092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80531" y="5641788"/>
              <a:ext cx="92710" cy="89535"/>
            </a:xfrm>
            <a:custGeom>
              <a:avLst/>
              <a:gdLst/>
              <a:ahLst/>
              <a:cxnLst/>
              <a:rect l="l" t="t" r="r" b="b"/>
              <a:pathLst>
                <a:path w="92710" h="89535">
                  <a:moveTo>
                    <a:pt x="57746" y="0"/>
                  </a:moveTo>
                  <a:lnTo>
                    <a:pt x="0" y="63360"/>
                  </a:lnTo>
                  <a:lnTo>
                    <a:pt x="92227" y="89420"/>
                  </a:lnTo>
                  <a:lnTo>
                    <a:pt x="57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49</a:t>
            </a:fld>
            <a:endParaRPr spc="-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7423" y="6574091"/>
            <a:ext cx="742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41263"/>
            <a:ext cx="72586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A</a:t>
            </a:r>
            <a:r>
              <a:rPr spc="-235" dirty="0"/>
              <a:t>do</a:t>
            </a:r>
            <a:r>
              <a:rPr spc="-225" dirty="0"/>
              <a:t>b</a:t>
            </a:r>
            <a:r>
              <a:rPr spc="-265" dirty="0"/>
              <a:t>e</a:t>
            </a:r>
            <a:r>
              <a:rPr spc="-210" dirty="0"/>
              <a:t> </a:t>
            </a:r>
            <a:r>
              <a:rPr spc="-160" dirty="0"/>
              <a:t>E</a:t>
            </a:r>
            <a:r>
              <a:rPr spc="-330" dirty="0"/>
              <a:t>xp</a:t>
            </a:r>
            <a:r>
              <a:rPr spc="-285" dirty="0"/>
              <a:t>e</a:t>
            </a:r>
            <a:r>
              <a:rPr spc="-180" dirty="0"/>
              <a:t>r</a:t>
            </a:r>
            <a:r>
              <a:rPr spc="-240" dirty="0"/>
              <a:t>ien</a:t>
            </a:r>
            <a:r>
              <a:rPr spc="-250" dirty="0"/>
              <a:t>c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225" dirty="0"/>
              <a:t>M</a:t>
            </a:r>
            <a:r>
              <a:rPr spc="-290" dirty="0"/>
              <a:t>an</a:t>
            </a:r>
            <a:r>
              <a:rPr spc="-350" dirty="0"/>
              <a:t>a</a:t>
            </a:r>
            <a:r>
              <a:rPr spc="-375" dirty="0"/>
              <a:t>g</a:t>
            </a:r>
            <a:r>
              <a:rPr spc="-245" dirty="0"/>
              <a:t>er</a:t>
            </a:r>
            <a:r>
              <a:rPr spc="-185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229" dirty="0"/>
              <a:t>A</a:t>
            </a:r>
            <a:r>
              <a:rPr spc="-200" dirty="0"/>
              <a:t>r</a:t>
            </a:r>
            <a:r>
              <a:rPr spc="-280" dirty="0"/>
              <a:t>c</a:t>
            </a:r>
            <a:r>
              <a:rPr spc="-275" dirty="0"/>
              <a:t>h</a:t>
            </a:r>
            <a:r>
              <a:rPr spc="-95" dirty="0"/>
              <a:t>i</a:t>
            </a:r>
            <a:r>
              <a:rPr spc="-229" dirty="0"/>
              <a:t>t</a:t>
            </a:r>
            <a:r>
              <a:rPr spc="-310" dirty="0"/>
              <a:t>e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8781" y="852587"/>
            <a:ext cx="5264785" cy="108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200"/>
              </a:lnSpc>
              <a:spcBef>
                <a:spcPts val="100"/>
              </a:spcBef>
            </a:pPr>
            <a:r>
              <a:rPr sz="2400" spc="-42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60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un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wh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90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b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t  </a:t>
            </a: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105" dirty="0">
                <a:latin typeface="Tahoma"/>
                <a:cs typeface="Tahoma"/>
              </a:rPr>
              <a:t>n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10" dirty="0">
                <a:latin typeface="Tahoma"/>
                <a:cs typeface="Tahoma"/>
              </a:rPr>
              <a:t>ud</a:t>
            </a:r>
            <a:r>
              <a:rPr sz="2400" spc="-5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m</a:t>
            </a:r>
            <a:r>
              <a:rPr sz="2400" spc="-7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n</a:t>
            </a:r>
            <a:r>
              <a:rPr sz="2400" spc="-135" dirty="0">
                <a:latin typeface="Tahoma"/>
                <a:cs typeface="Tahoma"/>
              </a:rPr>
              <a:t>-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rce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781" y="1991088"/>
            <a:ext cx="3895725" cy="34505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63245" indent="-27559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pp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90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ime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85" dirty="0">
                <a:latin typeface="Tahoma"/>
                <a:cs typeface="Tahoma"/>
              </a:rPr>
              <a:t>Java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Content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Repository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(JCR)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80" dirty="0">
                <a:latin typeface="Tahoma"/>
                <a:cs typeface="Tahoma"/>
              </a:rPr>
              <a:t>W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pp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c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55" dirty="0">
                <a:latin typeface="Tahoma"/>
                <a:cs typeface="Tahoma"/>
              </a:rPr>
              <a:t> F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25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w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k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40" dirty="0">
                <a:latin typeface="Tahoma"/>
                <a:cs typeface="Tahoma"/>
              </a:rPr>
              <a:t>A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2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ie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0" dirty="0">
                <a:latin typeface="Tahoma"/>
                <a:cs typeface="Tahoma"/>
              </a:rPr>
              <a:t>ce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90" dirty="0"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I/O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en</a:t>
            </a:r>
            <a:r>
              <a:rPr sz="2200" spc="-130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i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1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se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cr</a:t>
            </a:r>
            <a:r>
              <a:rPr sz="2200" spc="-10" dirty="0">
                <a:latin typeface="Tahoma"/>
                <a:cs typeface="Tahoma"/>
              </a:rPr>
              <a:t>o</a:t>
            </a:r>
            <a:r>
              <a:rPr sz="2200" spc="-145" dirty="0">
                <a:latin typeface="Tahoma"/>
                <a:cs typeface="Tahoma"/>
              </a:rPr>
              <a:t>se</a:t>
            </a:r>
            <a:r>
              <a:rPr sz="2200" spc="-10" dirty="0">
                <a:latin typeface="Tahoma"/>
                <a:cs typeface="Tahoma"/>
              </a:rPr>
              <a:t>r</a:t>
            </a:r>
            <a:r>
              <a:rPr sz="2200" spc="-90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60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78323" y="1944623"/>
            <a:ext cx="7021195" cy="3918585"/>
            <a:chOff x="4878323" y="1944623"/>
            <a:chExt cx="7021195" cy="39185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8323" y="2269997"/>
              <a:ext cx="7021067" cy="35927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5722" y="3013709"/>
              <a:ext cx="5986271" cy="9578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5721" y="1960626"/>
              <a:ext cx="5986259" cy="9560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2938" y="1944623"/>
              <a:ext cx="864476" cy="8046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8364" y="1969769"/>
              <a:ext cx="2712707" cy="91973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13609" y="2119536"/>
            <a:ext cx="2208530" cy="51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2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8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8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8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95722" y="4066794"/>
            <a:ext cx="5986271" cy="95783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613609" y="3122060"/>
            <a:ext cx="2073910" cy="51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Ap</a:t>
            </a:r>
            <a:r>
              <a:rPr sz="1800" b="1" spc="-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2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b="1" spc="-2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ppli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3609" y="4201539"/>
            <a:ext cx="2197100" cy="51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Ap</a:t>
            </a:r>
            <a:r>
              <a:rPr sz="1800" b="1" spc="-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4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bb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b="1" spc="-1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spc="-1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81443" y="3074670"/>
            <a:ext cx="387985" cy="2662555"/>
            <a:chOff x="6981443" y="3074670"/>
            <a:chExt cx="387985" cy="266255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1443" y="3074670"/>
              <a:ext cx="387857" cy="6857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1443" y="4125468"/>
              <a:ext cx="387857" cy="6850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1443" y="5051298"/>
              <a:ext cx="387857" cy="68579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613609" y="5128021"/>
            <a:ext cx="1922780" cy="51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OSGi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spc="-19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Cre</a:t>
            </a:r>
            <a:r>
              <a:rPr spc="-204" dirty="0"/>
              <a:t>a</a:t>
            </a:r>
            <a:r>
              <a:rPr spc="-155" dirty="0"/>
              <a:t>ting</a:t>
            </a:r>
            <a:r>
              <a:rPr spc="-204" dirty="0"/>
              <a:t> </a:t>
            </a:r>
            <a:r>
              <a:rPr spc="-160" dirty="0"/>
              <a:t>F</a:t>
            </a:r>
            <a:r>
              <a:rPr spc="-90" dirty="0"/>
              <a:t>o</a:t>
            </a:r>
            <a:r>
              <a:rPr spc="-45" dirty="0"/>
              <a:t>l</a:t>
            </a:r>
            <a:r>
              <a:rPr spc="-145" dirty="0"/>
              <a:t>d</a:t>
            </a:r>
            <a:r>
              <a:rPr spc="-220" dirty="0"/>
              <a:t>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905296"/>
            <a:ext cx="7571740" cy="486092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170" dirty="0">
                <a:latin typeface="Tahoma"/>
                <a:cs typeface="Tahoma"/>
              </a:rPr>
              <a:t>You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can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organize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assets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by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storing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them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separate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folders.</a:t>
            </a:r>
            <a:endParaRPr sz="22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110" dirty="0">
                <a:latin typeface="Tahoma"/>
                <a:cs typeface="Tahoma"/>
              </a:rPr>
              <a:t>Folder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can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either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be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private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public.</a:t>
            </a:r>
            <a:endParaRPr sz="22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1010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120" dirty="0">
                <a:latin typeface="Tahoma"/>
                <a:cs typeface="Tahoma"/>
              </a:rPr>
              <a:t>Private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folders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–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accessed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only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by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the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65" dirty="0">
                <a:latin typeface="Tahoma"/>
                <a:cs typeface="Tahoma"/>
              </a:rPr>
              <a:t>creator.</a:t>
            </a:r>
            <a:endParaRPr sz="20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80" dirty="0">
                <a:latin typeface="Tahoma"/>
                <a:cs typeface="Tahoma"/>
              </a:rPr>
              <a:t>Public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folder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–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accessible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to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all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the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users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in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the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organization.</a:t>
            </a:r>
            <a:endParaRPr sz="20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97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114" dirty="0">
                <a:latin typeface="Tahoma"/>
                <a:cs typeface="Tahoma"/>
              </a:rPr>
              <a:t>K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y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d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w</a:t>
            </a:r>
            <a:r>
              <a:rPr sz="2200" spc="-90" dirty="0">
                <a:latin typeface="Tahoma"/>
                <a:cs typeface="Tahoma"/>
              </a:rPr>
              <a:t>h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f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ld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r</a:t>
            </a:r>
            <a:r>
              <a:rPr sz="2200" spc="-380" dirty="0"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1010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145" dirty="0">
                <a:latin typeface="Tahoma"/>
                <a:cs typeface="Tahoma"/>
              </a:rPr>
              <a:t>Title:</a:t>
            </a:r>
            <a:endParaRPr sz="2000">
              <a:latin typeface="Tahoma"/>
              <a:cs typeface="Tahoma"/>
            </a:endParaRPr>
          </a:p>
          <a:p>
            <a:pPr marL="1107440" marR="5080" lvl="2" indent="-342900">
              <a:lnSpc>
                <a:spcPct val="100000"/>
              </a:lnSpc>
              <a:spcBef>
                <a:spcPts val="705"/>
              </a:spcBef>
              <a:buFont typeface="Wingdings"/>
              <a:buChar char=""/>
              <a:tabLst>
                <a:tab pos="1107440" algn="l"/>
                <a:tab pos="1108075" algn="l"/>
              </a:tabLst>
            </a:pPr>
            <a:r>
              <a:rPr sz="1800" spc="-90" dirty="0">
                <a:latin typeface="Tahoma"/>
                <a:cs typeface="Tahoma"/>
              </a:rPr>
              <a:t>Displayed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to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the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user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in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the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console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and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is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at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the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top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of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the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content</a:t>
            </a:r>
            <a:r>
              <a:rPr sz="1800" spc="-125" dirty="0">
                <a:latin typeface="Tahoma"/>
                <a:cs typeface="Tahoma"/>
              </a:rPr>
              <a:t> page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w</a:t>
            </a:r>
            <a:r>
              <a:rPr sz="1800" spc="-75" dirty="0">
                <a:latin typeface="Tahoma"/>
                <a:cs typeface="Tahoma"/>
              </a:rPr>
              <a:t>h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d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114" dirty="0">
                <a:latin typeface="Tahoma"/>
                <a:cs typeface="Tahoma"/>
              </a:rPr>
              <a:t>n</a:t>
            </a:r>
            <a:r>
              <a:rPr sz="1800" spc="-60" dirty="0">
                <a:latin typeface="Tahoma"/>
                <a:cs typeface="Tahoma"/>
              </a:rPr>
              <a:t>g</a:t>
            </a:r>
            <a:r>
              <a:rPr sz="1800" spc="-305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  <a:p>
            <a:pPr marL="1107440" lvl="2" indent="-34353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1107440" algn="l"/>
                <a:tab pos="1108075" algn="l"/>
              </a:tabLst>
            </a:pPr>
            <a:r>
              <a:rPr sz="1800" spc="-185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h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l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to</a:t>
            </a:r>
            <a:r>
              <a:rPr sz="1800" spc="-5" dirty="0">
                <a:latin typeface="Tahoma"/>
                <a:cs typeface="Tahoma"/>
              </a:rPr>
              <a:t>r</a:t>
            </a:r>
            <a:r>
              <a:rPr sz="1800" spc="-180" dirty="0">
                <a:latin typeface="Tahoma"/>
                <a:cs typeface="Tahoma"/>
              </a:rPr>
              <a:t>y</a:t>
            </a:r>
            <a:r>
              <a:rPr sz="1800" spc="-305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  <a:p>
            <a:pPr marL="906780" lvl="1" indent="-34353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907415" algn="l"/>
              </a:tabLst>
            </a:pPr>
            <a:r>
              <a:rPr sz="2000" spc="-90" dirty="0">
                <a:latin typeface="Tahoma"/>
                <a:cs typeface="Tahoma"/>
              </a:rPr>
              <a:t>Name</a:t>
            </a:r>
            <a:endParaRPr sz="2000">
              <a:latin typeface="Tahoma"/>
              <a:cs typeface="Tahoma"/>
            </a:endParaRPr>
          </a:p>
          <a:p>
            <a:pPr marL="1107440" lvl="2" indent="-343535">
              <a:lnSpc>
                <a:spcPct val="100000"/>
              </a:lnSpc>
              <a:spcBef>
                <a:spcPts val="705"/>
              </a:spcBef>
              <a:buFont typeface="Wingdings"/>
              <a:buChar char=""/>
              <a:tabLst>
                <a:tab pos="1107440" algn="l"/>
                <a:tab pos="1108075" algn="l"/>
              </a:tabLst>
            </a:pP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t</a:t>
            </a:r>
            <a:r>
              <a:rPr sz="1800" spc="-60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55" dirty="0">
                <a:latin typeface="Tahoma"/>
                <a:cs typeface="Tahoma"/>
              </a:rPr>
              <a:t>g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75" dirty="0">
                <a:latin typeface="Tahoma"/>
                <a:cs typeface="Tahoma"/>
              </a:rPr>
              <a:t>n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20" dirty="0">
                <a:latin typeface="Tahoma"/>
                <a:cs typeface="Tahoma"/>
              </a:rPr>
              <a:t>te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75" dirty="0">
                <a:latin typeface="Tahoma"/>
                <a:cs typeface="Tahoma"/>
              </a:rPr>
              <a:t>h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40" dirty="0">
                <a:latin typeface="Tahoma"/>
                <a:cs typeface="Tahoma"/>
              </a:rPr>
              <a:t>i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R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130" dirty="0">
                <a:latin typeface="Tahoma"/>
                <a:cs typeface="Tahoma"/>
              </a:rPr>
              <a:t>u</a:t>
            </a:r>
            <a:r>
              <a:rPr sz="1800" spc="-80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55" dirty="0">
                <a:latin typeface="Tahoma"/>
                <a:cs typeface="Tahoma"/>
              </a:rPr>
              <a:t>Id</a:t>
            </a:r>
            <a:r>
              <a:rPr sz="1800" spc="-17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40" dirty="0">
                <a:latin typeface="Tahoma"/>
                <a:cs typeface="Tahoma"/>
              </a:rPr>
              <a:t>i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r (</a:t>
            </a:r>
            <a:r>
              <a:rPr sz="1800" spc="-35" dirty="0">
                <a:latin typeface="Tahoma"/>
                <a:cs typeface="Tahoma"/>
              </a:rPr>
              <a:t>U</a:t>
            </a:r>
            <a:r>
              <a:rPr sz="1800" spc="-265" dirty="0">
                <a:latin typeface="Tahoma"/>
                <a:cs typeface="Tahoma"/>
              </a:rPr>
              <a:t>R</a:t>
            </a:r>
            <a:r>
              <a:rPr sz="1800" spc="-150" dirty="0">
                <a:latin typeface="Tahoma"/>
                <a:cs typeface="Tahoma"/>
              </a:rPr>
              <a:t>I</a:t>
            </a:r>
            <a:r>
              <a:rPr sz="1800" spc="-220" dirty="0">
                <a:latin typeface="Tahoma"/>
                <a:cs typeface="Tahoma"/>
              </a:rPr>
              <a:t>).</a:t>
            </a:r>
            <a:endParaRPr sz="1800">
              <a:latin typeface="Tahoma"/>
              <a:cs typeface="Tahoma"/>
            </a:endParaRPr>
          </a:p>
          <a:p>
            <a:pPr marL="1107440" lvl="2" indent="-34353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1107440" algn="l"/>
                <a:tab pos="1108075" algn="l"/>
              </a:tabLst>
            </a:pPr>
            <a:r>
              <a:rPr sz="1800" spc="-185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h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65" dirty="0">
                <a:latin typeface="Tahoma"/>
                <a:cs typeface="Tahoma"/>
              </a:rPr>
              <a:t>u</a:t>
            </a:r>
            <a:r>
              <a:rPr sz="1800" spc="-114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120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h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l</a:t>
            </a:r>
            <a:r>
              <a:rPr sz="1800" spc="-75" dirty="0">
                <a:latin typeface="Tahoma"/>
                <a:cs typeface="Tahoma"/>
              </a:rPr>
              <a:t>d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p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20" dirty="0">
                <a:latin typeface="Tahoma"/>
                <a:cs typeface="Tahoma"/>
              </a:rPr>
              <a:t>l</a:t>
            </a:r>
            <a:r>
              <a:rPr sz="1800" spc="-305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59558" y="1046988"/>
            <a:ext cx="3496945" cy="5236210"/>
            <a:chOff x="8559558" y="1046988"/>
            <a:chExt cx="3496945" cy="5236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9558" y="1046988"/>
              <a:ext cx="3496804" cy="52356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3868" y="1241297"/>
              <a:ext cx="2910065" cy="464896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50</a:t>
            </a:fld>
            <a:endParaRPr spc="-4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619" y="389209"/>
            <a:ext cx="26562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6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2800" b="1" spc="-7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10" dirty="0">
                <a:solidFill>
                  <a:srgbClr val="FF0000"/>
                </a:solidFill>
                <a:latin typeface="Tahoma"/>
                <a:cs typeface="Tahoma"/>
              </a:rPr>
              <a:t>adi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ng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625" y="1149875"/>
            <a:ext cx="3971925" cy="252285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287020" algn="l"/>
                <a:tab pos="287655" algn="l"/>
              </a:tabLst>
            </a:pPr>
            <a:r>
              <a:rPr sz="2400" spc="-360" dirty="0">
                <a:latin typeface="Tahoma"/>
                <a:cs typeface="Tahoma"/>
              </a:rPr>
              <a:t>Y</a:t>
            </a:r>
            <a:r>
              <a:rPr sz="2400" spc="-85" dirty="0">
                <a:latin typeface="Tahoma"/>
                <a:cs typeface="Tahoma"/>
              </a:rPr>
              <a:t>o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p</a:t>
            </a:r>
            <a:r>
              <a:rPr sz="2400" spc="-35" dirty="0">
                <a:latin typeface="Tahoma"/>
                <a:cs typeface="Tahoma"/>
              </a:rPr>
              <a:t>l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A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t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</a:t>
            </a:r>
            <a:r>
              <a:rPr sz="2400" spc="-60" dirty="0">
                <a:latin typeface="Tahoma"/>
                <a:cs typeface="Tahoma"/>
              </a:rPr>
              <a:t>y</a:t>
            </a:r>
            <a:r>
              <a:rPr sz="2400" spc="-41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288290">
              <a:lnSpc>
                <a:spcPct val="100000"/>
              </a:lnSpc>
              <a:spcBef>
                <a:spcPts val="710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k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50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b</a:t>
            </a:r>
            <a:r>
              <a:rPr sz="2200" spc="-4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C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te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b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135" dirty="0">
                <a:latin typeface="Tahoma"/>
                <a:cs typeface="Tahoma"/>
              </a:rPr>
              <a:t>t</a:t>
            </a:r>
            <a:r>
              <a:rPr sz="2200" spc="-145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on</a:t>
            </a:r>
            <a:endParaRPr sz="2200">
              <a:latin typeface="Tahoma"/>
              <a:cs typeface="Tahoma"/>
            </a:endParaRPr>
          </a:p>
          <a:p>
            <a:pPr marL="488950" marR="5080" indent="-200660">
              <a:lnSpc>
                <a:spcPct val="100000"/>
              </a:lnSpc>
              <a:spcBef>
                <a:spcPts val="695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210" dirty="0">
                <a:latin typeface="Tahoma"/>
                <a:cs typeface="Tahoma"/>
              </a:rPr>
              <a:t>a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95" dirty="0">
                <a:latin typeface="Tahoma"/>
                <a:cs typeface="Tahoma"/>
              </a:rPr>
              <a:t>gi</a:t>
            </a:r>
            <a:r>
              <a:rPr sz="2200" spc="-185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204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oppi</a:t>
            </a:r>
            <a:r>
              <a:rPr sz="2200" spc="-145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g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in</a:t>
            </a:r>
            <a:r>
              <a:rPr sz="2200" spc="-145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  </a:t>
            </a:r>
            <a:r>
              <a:rPr sz="2200" spc="-130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h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b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w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288290">
              <a:lnSpc>
                <a:spcPct val="100000"/>
              </a:lnSpc>
              <a:spcBef>
                <a:spcPts val="705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75" dirty="0">
                <a:latin typeface="Tahoma"/>
                <a:cs typeface="Tahoma"/>
              </a:rPr>
              <a:t>U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50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h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AE</a:t>
            </a:r>
            <a:r>
              <a:rPr sz="2200" spc="120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21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k</a:t>
            </a:r>
            <a:r>
              <a:rPr sz="2200" spc="-145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op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pp</a:t>
            </a:r>
            <a:endParaRPr sz="2200">
              <a:latin typeface="Tahoma"/>
              <a:cs typeface="Tahoma"/>
            </a:endParaRPr>
          </a:p>
          <a:p>
            <a:pPr marL="288290">
              <a:lnSpc>
                <a:spcPct val="100000"/>
              </a:lnSpc>
              <a:spcBef>
                <a:spcPts val="700"/>
              </a:spcBef>
            </a:pPr>
            <a:r>
              <a:rPr sz="2200" dirty="0">
                <a:latin typeface="Courier New"/>
                <a:cs typeface="Courier New"/>
              </a:rPr>
              <a:t>o</a:t>
            </a:r>
            <a:r>
              <a:rPr sz="2200" spc="-1065" dirty="0">
                <a:latin typeface="Courier New"/>
                <a:cs typeface="Courier New"/>
              </a:rPr>
              <a:t> </a:t>
            </a:r>
            <a:r>
              <a:rPr sz="2200" spc="-6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cc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40" dirty="0">
                <a:latin typeface="Tahoma"/>
                <a:cs typeface="Tahoma"/>
              </a:rPr>
              <a:t>i</a:t>
            </a:r>
            <a:r>
              <a:rPr sz="2200" spc="-150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do</a:t>
            </a:r>
            <a:r>
              <a:rPr sz="2200" spc="-75" dirty="0">
                <a:latin typeface="Tahoma"/>
                <a:cs typeface="Tahoma"/>
              </a:rPr>
              <a:t>b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A</a:t>
            </a:r>
            <a:r>
              <a:rPr sz="2200" spc="-16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70" dirty="0">
                <a:latin typeface="Tahoma"/>
                <a:cs typeface="Tahoma"/>
              </a:rPr>
              <a:t>in</a:t>
            </a:r>
            <a:r>
              <a:rPr sz="2200" spc="-145" dirty="0">
                <a:latin typeface="Tahoma"/>
                <a:cs typeface="Tahoma"/>
              </a:rPr>
              <a:t>k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625" y="4583150"/>
            <a:ext cx="39890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7020" algn="l"/>
                <a:tab pos="287655" algn="l"/>
              </a:tabLst>
            </a:pPr>
            <a:r>
              <a:rPr sz="2400" spc="-70" dirty="0">
                <a:latin typeface="Tahoma"/>
                <a:cs typeface="Tahoma"/>
              </a:rPr>
              <a:t>A</a:t>
            </a:r>
            <a:r>
              <a:rPr sz="2400" spc="-30" dirty="0">
                <a:latin typeface="Tahoma"/>
                <a:cs typeface="Tahoma"/>
              </a:rPr>
              <a:t>ll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t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80" dirty="0">
                <a:latin typeface="Tahoma"/>
                <a:cs typeface="Tahoma"/>
              </a:rPr>
              <a:t>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165" dirty="0">
                <a:latin typeface="Tahoma"/>
                <a:cs typeface="Tahoma"/>
              </a:rPr>
              <a:t>h</a:t>
            </a:r>
            <a:r>
              <a:rPr sz="2400" spc="-95" dirty="0">
                <a:latin typeface="Tahoma"/>
                <a:cs typeface="Tahoma"/>
              </a:rPr>
              <a:t>r</a:t>
            </a:r>
            <a:r>
              <a:rPr sz="2400" spc="-100" dirty="0">
                <a:latin typeface="Tahoma"/>
                <a:cs typeface="Tahoma"/>
              </a:rPr>
              <a:t>o</a:t>
            </a:r>
            <a:r>
              <a:rPr sz="2400" spc="-120" dirty="0">
                <a:latin typeface="Tahoma"/>
                <a:cs typeface="Tahoma"/>
              </a:rPr>
              <a:t>u</a:t>
            </a:r>
            <a:r>
              <a:rPr sz="2400" spc="-150" dirty="0">
                <a:latin typeface="Tahoma"/>
                <a:cs typeface="Tahoma"/>
              </a:rPr>
              <a:t>gh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130" dirty="0">
                <a:latin typeface="Tahoma"/>
                <a:cs typeface="Tahoma"/>
              </a:rPr>
              <a:t>h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100" dirty="0">
                <a:latin typeface="Tahoma"/>
                <a:cs typeface="Tahoma"/>
              </a:rPr>
              <a:t>A</a:t>
            </a:r>
            <a:r>
              <a:rPr sz="2400" spc="80" dirty="0">
                <a:latin typeface="Tahoma"/>
                <a:cs typeface="Tahoma"/>
              </a:rPr>
              <a:t>M  </a:t>
            </a:r>
            <a:r>
              <a:rPr sz="2400" spc="-95" dirty="0">
                <a:latin typeface="Tahoma"/>
                <a:cs typeface="Tahoma"/>
              </a:rPr>
              <a:t>Up</a:t>
            </a:r>
            <a:r>
              <a:rPr sz="2400" spc="-110" dirty="0">
                <a:latin typeface="Tahoma"/>
                <a:cs typeface="Tahoma"/>
              </a:rPr>
              <a:t>d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A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165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g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35" dirty="0">
                <a:latin typeface="Tahoma"/>
                <a:cs typeface="Tahoma"/>
              </a:rPr>
              <a:t>t</a:t>
            </a:r>
            <a:r>
              <a:rPr sz="2400" spc="-75" dirty="0">
                <a:latin typeface="Tahoma"/>
                <a:cs typeface="Tahoma"/>
              </a:rPr>
              <a:t>io</a:t>
            </a:r>
            <a:r>
              <a:rPr sz="2400" spc="-100" dirty="0">
                <a:latin typeface="Tahoma"/>
                <a:cs typeface="Tahoma"/>
              </a:rPr>
              <a:t>n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p</a:t>
            </a:r>
            <a:r>
              <a:rPr sz="2400" spc="-105" dirty="0">
                <a:latin typeface="Tahoma"/>
                <a:cs typeface="Tahoma"/>
              </a:rPr>
              <a:t>r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215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03316" y="904875"/>
            <a:ext cx="6109335" cy="3197860"/>
            <a:chOff x="5203316" y="904875"/>
            <a:chExt cx="6109335" cy="31978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841" y="914400"/>
              <a:ext cx="6089903" cy="31783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08079" y="909637"/>
              <a:ext cx="6099810" cy="3188335"/>
            </a:xfrm>
            <a:custGeom>
              <a:avLst/>
              <a:gdLst/>
              <a:ahLst/>
              <a:cxnLst/>
              <a:rect l="l" t="t" r="r" b="b"/>
              <a:pathLst>
                <a:path w="6099809" h="3188335">
                  <a:moveTo>
                    <a:pt x="0" y="0"/>
                  </a:moveTo>
                  <a:lnTo>
                    <a:pt x="6099429" y="0"/>
                  </a:lnTo>
                  <a:lnTo>
                    <a:pt x="6099429" y="3187827"/>
                  </a:lnTo>
                  <a:lnTo>
                    <a:pt x="0" y="318782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40" dirty="0"/>
              <a:t>51</a:t>
            </a:fld>
            <a:endParaRPr spc="-4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5105" y="6574091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6821" y="2347727"/>
            <a:ext cx="678053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5580" algn="l"/>
              </a:tabLst>
            </a:pPr>
            <a:r>
              <a:rPr sz="2500" b="1" spc="-13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360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5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13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500" b="1" spc="-22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5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500" b="1" spc="-2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725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2500" b="1" dirty="0">
                <a:solidFill>
                  <a:srgbClr val="FF0000"/>
                </a:solidFill>
                <a:latin typeface="Tahoma"/>
                <a:cs typeface="Tahoma"/>
              </a:rPr>
              <a:t>	</a:t>
            </a:r>
            <a:r>
              <a:rPr sz="2500" b="1" spc="-240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25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7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500" b="1" spc="-15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5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2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215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25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9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2500" b="1" spc="-16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500" b="1" spc="-155" dirty="0">
                <a:solidFill>
                  <a:srgbClr val="FF0000"/>
                </a:solidFill>
                <a:latin typeface="Tahoma"/>
                <a:cs typeface="Tahoma"/>
              </a:rPr>
              <a:t>lde</a:t>
            </a:r>
            <a:r>
              <a:rPr sz="25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5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3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200" dirty="0">
                <a:solidFill>
                  <a:srgbClr val="FF0000"/>
                </a:solidFill>
                <a:latin typeface="Tahoma"/>
                <a:cs typeface="Tahoma"/>
              </a:rPr>
              <a:t>nd</a:t>
            </a:r>
            <a:r>
              <a:rPr sz="25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60" dirty="0">
                <a:solidFill>
                  <a:srgbClr val="FF0000"/>
                </a:solidFill>
                <a:latin typeface="Tahoma"/>
                <a:cs typeface="Tahoma"/>
              </a:rPr>
              <a:t>uplo</a:t>
            </a:r>
            <a:r>
              <a:rPr sz="2500" b="1" spc="-24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19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2500" b="1" spc="-18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22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500" b="1" spc="-2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500" b="1" spc="-24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500" b="1" spc="-17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500" b="1" spc="-1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500" b="1" spc="-26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5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195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25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500" b="1" spc="-8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500" b="1" spc="-2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9678" y="6574091"/>
            <a:ext cx="698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339" y="389209"/>
            <a:ext cx="25355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0" dirty="0">
                <a:latin typeface="Tahoma"/>
                <a:cs typeface="Tahoma"/>
              </a:rPr>
              <a:t>A</a:t>
            </a:r>
            <a:r>
              <a:rPr sz="2800" b="1" spc="-254" dirty="0">
                <a:latin typeface="Tahoma"/>
                <a:cs typeface="Tahoma"/>
              </a:rPr>
              <a:t>s</a:t>
            </a:r>
            <a:r>
              <a:rPr sz="2800" b="1" spc="-275" dirty="0">
                <a:latin typeface="Tahoma"/>
                <a:cs typeface="Tahoma"/>
              </a:rPr>
              <a:t>s</a:t>
            </a:r>
            <a:r>
              <a:rPr sz="2800" b="1" spc="-190" dirty="0">
                <a:latin typeface="Tahoma"/>
                <a:cs typeface="Tahoma"/>
              </a:rPr>
              <a:t>e</a:t>
            </a:r>
            <a:r>
              <a:rPr sz="2800" b="1" spc="-250" dirty="0">
                <a:latin typeface="Tahoma"/>
                <a:cs typeface="Tahoma"/>
              </a:rPr>
              <a:t>t</a:t>
            </a:r>
            <a:r>
              <a:rPr sz="2800" b="1" spc="-190" dirty="0">
                <a:latin typeface="Tahoma"/>
                <a:cs typeface="Tahoma"/>
              </a:rPr>
              <a:t> </a:t>
            </a:r>
            <a:r>
              <a:rPr sz="2800" b="1" spc="-254" dirty="0">
                <a:latin typeface="Tahoma"/>
                <a:cs typeface="Tahoma"/>
              </a:rPr>
              <a:t>P</a:t>
            </a:r>
            <a:r>
              <a:rPr sz="2800" b="1" spc="-170" dirty="0">
                <a:latin typeface="Tahoma"/>
                <a:cs typeface="Tahoma"/>
              </a:rPr>
              <a:t>r</a:t>
            </a:r>
            <a:r>
              <a:rPr sz="2800" b="1" spc="-185" dirty="0">
                <a:latin typeface="Tahoma"/>
                <a:cs typeface="Tahoma"/>
              </a:rPr>
              <a:t>o</a:t>
            </a:r>
            <a:r>
              <a:rPr sz="2800" b="1" spc="-200" dirty="0">
                <a:latin typeface="Tahoma"/>
                <a:cs typeface="Tahoma"/>
              </a:rPr>
              <a:t>p</a:t>
            </a:r>
            <a:r>
              <a:rPr sz="2800" b="1" spc="-250" dirty="0">
                <a:latin typeface="Tahoma"/>
                <a:cs typeface="Tahoma"/>
              </a:rPr>
              <a:t>e</a:t>
            </a:r>
            <a:r>
              <a:rPr sz="2800" b="1" spc="-50" dirty="0">
                <a:latin typeface="Tahoma"/>
                <a:cs typeface="Tahoma"/>
              </a:rPr>
              <a:t>r</a:t>
            </a:r>
            <a:r>
              <a:rPr sz="2800" b="1" spc="-240" dirty="0">
                <a:latin typeface="Tahoma"/>
                <a:cs typeface="Tahoma"/>
              </a:rPr>
              <a:t>t</a:t>
            </a:r>
            <a:r>
              <a:rPr sz="2800" b="1" spc="-120" dirty="0">
                <a:latin typeface="Tahoma"/>
                <a:cs typeface="Tahoma"/>
              </a:rPr>
              <a:t>i</a:t>
            </a:r>
            <a:r>
              <a:rPr sz="2800" b="1" spc="-210" dirty="0">
                <a:latin typeface="Tahoma"/>
                <a:cs typeface="Tahoma"/>
              </a:rPr>
              <a:t>e</a:t>
            </a:r>
            <a:r>
              <a:rPr sz="2800" b="1" spc="-290" dirty="0"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781" y="1221740"/>
            <a:ext cx="400177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75" dirty="0">
                <a:latin typeface="Tahoma"/>
                <a:cs typeface="Tahoma"/>
              </a:rPr>
              <a:t>E</a:t>
            </a:r>
            <a:r>
              <a:rPr sz="2400" spc="-215" dirty="0">
                <a:latin typeface="Tahoma"/>
                <a:cs typeface="Tahoma"/>
              </a:rPr>
              <a:t>x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m</a:t>
            </a:r>
            <a:r>
              <a:rPr sz="2400" spc="-55" dirty="0">
                <a:latin typeface="Tahoma"/>
                <a:cs typeface="Tahoma"/>
              </a:rPr>
              <a:t>e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d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405" dirty="0">
                <a:latin typeface="Tahoma"/>
                <a:cs typeface="Tahoma"/>
              </a:rPr>
              <a:t>,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155" dirty="0">
                <a:latin typeface="Tahoma"/>
                <a:cs typeface="Tahoma"/>
              </a:rPr>
              <a:t>s</a:t>
            </a:r>
            <a:r>
              <a:rPr sz="2400" spc="-409" dirty="0">
                <a:latin typeface="Tahoma"/>
                <a:cs typeface="Tahoma"/>
              </a:rPr>
              <a:t>,  </a:t>
            </a:r>
            <a:r>
              <a:rPr sz="2400" spc="-180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r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40" dirty="0">
                <a:latin typeface="Tahoma"/>
                <a:cs typeface="Tahoma"/>
              </a:rPr>
              <a:t>d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60" dirty="0">
                <a:latin typeface="Tahoma"/>
                <a:cs typeface="Tahoma"/>
              </a:rPr>
              <a:t>c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n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110" dirty="0">
                <a:latin typeface="Tahoma"/>
                <a:cs typeface="Tahoma"/>
              </a:rPr>
              <a:t>o</a:t>
            </a:r>
            <a:r>
              <a:rPr sz="2400" spc="-405" dirty="0">
                <a:latin typeface="Tahoma"/>
                <a:cs typeface="Tahoma"/>
              </a:rPr>
              <a:t>,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20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100" dirty="0">
                <a:latin typeface="Tahoma"/>
                <a:cs typeface="Tahoma"/>
              </a:rPr>
              <a:t>n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i</a:t>
            </a:r>
            <a:r>
              <a:rPr sz="2400" spc="-180" dirty="0">
                <a:latin typeface="Tahoma"/>
                <a:cs typeface="Tahoma"/>
              </a:rPr>
              <a:t>gh</a:t>
            </a:r>
            <a:r>
              <a:rPr sz="2400" spc="-40" dirty="0">
                <a:latin typeface="Tahoma"/>
                <a:cs typeface="Tahoma"/>
              </a:rPr>
              <a:t>t</a:t>
            </a:r>
            <a:r>
              <a:rPr sz="2400" spc="-215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050" spc="-547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050" spc="-240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050" baseline="3968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39545" y="1040129"/>
            <a:ext cx="11249660" cy="5655310"/>
            <a:chOff x="939545" y="1040129"/>
            <a:chExt cx="11249660" cy="56553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545" y="2601468"/>
              <a:ext cx="3423666" cy="40286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856" y="2795778"/>
              <a:ext cx="2836925" cy="34419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93847" y="2815589"/>
              <a:ext cx="601345" cy="654050"/>
            </a:xfrm>
            <a:custGeom>
              <a:avLst/>
              <a:gdLst/>
              <a:ahLst/>
              <a:cxnLst/>
              <a:rect l="l" t="t" r="r" b="b"/>
              <a:pathLst>
                <a:path w="601344" h="654050">
                  <a:moveTo>
                    <a:pt x="0" y="0"/>
                  </a:moveTo>
                  <a:lnTo>
                    <a:pt x="601218" y="0"/>
                  </a:lnTo>
                  <a:lnTo>
                    <a:pt x="601218" y="653796"/>
                  </a:lnTo>
                  <a:lnTo>
                    <a:pt x="0" y="65379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118" y="1040129"/>
              <a:ext cx="7434834" cy="56547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8428" y="1234440"/>
              <a:ext cx="7034783" cy="50680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95065" y="3298698"/>
              <a:ext cx="1753870" cy="0"/>
            </a:xfrm>
            <a:custGeom>
              <a:avLst/>
              <a:gdLst/>
              <a:ahLst/>
              <a:cxnLst/>
              <a:rect l="l" t="t" r="r" b="b"/>
              <a:pathLst>
                <a:path w="1753870">
                  <a:moveTo>
                    <a:pt x="0" y="0"/>
                  </a:moveTo>
                  <a:lnTo>
                    <a:pt x="175324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4031" y="325583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0581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55" dirty="0"/>
              <a:t>M</a:t>
            </a:r>
            <a:r>
              <a:rPr sz="3200" spc="-185" dirty="0"/>
              <a:t>e</a:t>
            </a:r>
            <a:r>
              <a:rPr sz="3200" spc="-150" dirty="0"/>
              <a:t>t</a:t>
            </a:r>
            <a:r>
              <a:rPr sz="3200" spc="-250" dirty="0"/>
              <a:t>a</a:t>
            </a:r>
            <a:r>
              <a:rPr sz="3200" spc="-140" dirty="0"/>
              <a:t>d</a:t>
            </a:r>
            <a:r>
              <a:rPr sz="3200" spc="-265" dirty="0"/>
              <a:t>a</a:t>
            </a:r>
            <a:r>
              <a:rPr sz="3200" spc="-150" dirty="0"/>
              <a:t>t</a:t>
            </a:r>
            <a:r>
              <a:rPr sz="3200" spc="-235" dirty="0"/>
              <a:t>a</a:t>
            </a:r>
            <a:r>
              <a:rPr sz="3200" spc="-240" dirty="0"/>
              <a:t> </a:t>
            </a:r>
            <a:r>
              <a:rPr sz="3200" spc="-275" dirty="0"/>
              <a:t>S</a:t>
            </a:r>
            <a:r>
              <a:rPr sz="3200" spc="-150" dirty="0"/>
              <a:t>c</a:t>
            </a:r>
            <a:r>
              <a:rPr sz="3200" spc="-120" dirty="0"/>
              <a:t>h</a:t>
            </a:r>
            <a:r>
              <a:rPr sz="3200" spc="-200" dirty="0"/>
              <a:t>e</a:t>
            </a:r>
            <a:r>
              <a:rPr sz="3200" spc="-70" dirty="0"/>
              <a:t>m</a:t>
            </a:r>
            <a:r>
              <a:rPr sz="3200" spc="-265" dirty="0"/>
              <a:t>as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7367778" y="1603247"/>
            <a:ext cx="4257675" cy="3850004"/>
            <a:chOff x="7367778" y="1603247"/>
            <a:chExt cx="4257675" cy="38500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6785" y="1603247"/>
              <a:ext cx="2288273" cy="22875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1095" y="1797557"/>
              <a:ext cx="1701544" cy="17007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0337" y="3165347"/>
              <a:ext cx="2288285" cy="22875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4648" y="3359658"/>
              <a:ext cx="1701545" cy="1700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7778" y="2162568"/>
              <a:ext cx="2287511" cy="22882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2088" y="2356866"/>
              <a:ext cx="1700783" cy="170154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98779" y="1169312"/>
            <a:ext cx="8363584" cy="496189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ew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5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re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re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d/</a:t>
            </a:r>
            <a:r>
              <a:rPr sz="2400" spc="-80" dirty="0">
                <a:latin typeface="Tahoma"/>
                <a:cs typeface="Tahoma"/>
              </a:rPr>
              <a:t>w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30" dirty="0">
                <a:latin typeface="Tahoma"/>
                <a:cs typeface="Tahoma"/>
              </a:rPr>
              <a:t>te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70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ie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0" dirty="0">
                <a:latin typeface="Tahoma"/>
                <a:cs typeface="Tahoma"/>
              </a:rPr>
              <a:t>ce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(A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120" dirty="0">
                <a:latin typeface="Tahoma"/>
                <a:cs typeface="Tahoma"/>
              </a:rPr>
              <a:t>M</a:t>
            </a:r>
            <a:r>
              <a:rPr sz="2400" spc="-155" dirty="0">
                <a:latin typeface="Tahoma"/>
                <a:cs typeface="Tahoma"/>
              </a:rPr>
              <a:t>)</a:t>
            </a:r>
            <a:r>
              <a:rPr sz="2400" spc="-190" dirty="0">
                <a:latin typeface="Tahoma"/>
                <a:cs typeface="Tahoma"/>
              </a:rPr>
              <a:t> s</a:t>
            </a:r>
            <a:r>
              <a:rPr sz="2400" spc="-95" dirty="0">
                <a:latin typeface="Tahoma"/>
                <a:cs typeface="Tahoma"/>
              </a:rPr>
              <a:t>up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35" dirty="0">
                <a:latin typeface="Tahoma"/>
                <a:cs typeface="Tahoma"/>
              </a:rPr>
              <a:t>r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55625" lvl="1" indent="-343535">
              <a:lnSpc>
                <a:spcPct val="100000"/>
              </a:lnSpc>
              <a:spcBef>
                <a:spcPts val="445"/>
              </a:spcBef>
              <a:buFont typeface="Courier New"/>
              <a:buChar char="o"/>
              <a:tabLst>
                <a:tab pos="556260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2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u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53745" lvl="2" indent="-343535">
              <a:lnSpc>
                <a:spcPct val="100000"/>
              </a:lnSpc>
              <a:spcBef>
                <a:spcPts val="464"/>
              </a:spcBef>
              <a:buFont typeface="Wingdings"/>
              <a:buChar char=""/>
              <a:tabLst>
                <a:tab pos="754380" algn="l"/>
              </a:tabLst>
            </a:pPr>
            <a:r>
              <a:rPr sz="2000" spc="-295" dirty="0">
                <a:latin typeface="Tahoma"/>
                <a:cs typeface="Tahoma"/>
              </a:rPr>
              <a:t>I</a:t>
            </a:r>
            <a:r>
              <a:rPr sz="2000" spc="-35" dirty="0">
                <a:latin typeface="Tahoma"/>
                <a:cs typeface="Tahoma"/>
              </a:rPr>
              <a:t>m</a:t>
            </a:r>
            <a:r>
              <a:rPr sz="2000" spc="-165" dirty="0">
                <a:latin typeface="Tahoma"/>
                <a:cs typeface="Tahoma"/>
              </a:rPr>
              <a:t>a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–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im</a:t>
            </a:r>
            <a:r>
              <a:rPr sz="2000" spc="-165" dirty="0">
                <a:latin typeface="Tahoma"/>
                <a:cs typeface="Tahoma"/>
              </a:rPr>
              <a:t>a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60" dirty="0">
                <a:latin typeface="Tahoma"/>
                <a:cs typeface="Tahoma"/>
              </a:rPr>
              <a:t>p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spc="-114" dirty="0">
                <a:latin typeface="Tahoma"/>
                <a:cs typeface="Tahoma"/>
              </a:rPr>
              <a:t>f</a:t>
            </a:r>
            <a:r>
              <a:rPr sz="2000" spc="-65" dirty="0">
                <a:latin typeface="Tahoma"/>
                <a:cs typeface="Tahoma"/>
              </a:rPr>
              <a:t>ic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35" dirty="0">
                <a:latin typeface="Tahoma"/>
                <a:cs typeface="Tahoma"/>
              </a:rPr>
              <a:t>m</a:t>
            </a:r>
            <a:r>
              <a:rPr sz="2000" spc="-85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t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70" dirty="0">
                <a:latin typeface="Tahoma"/>
                <a:cs typeface="Tahoma"/>
              </a:rPr>
              <a:t>d</a:t>
            </a:r>
            <a:r>
              <a:rPr sz="2000" spc="-145" dirty="0">
                <a:latin typeface="Tahoma"/>
                <a:cs typeface="Tahoma"/>
              </a:rPr>
              <a:t>a</a:t>
            </a:r>
            <a:r>
              <a:rPr sz="2000" spc="-80" dirty="0">
                <a:latin typeface="Tahoma"/>
                <a:cs typeface="Tahoma"/>
              </a:rPr>
              <a:t>t</a:t>
            </a:r>
            <a:r>
              <a:rPr sz="2000" spc="-125" dirty="0">
                <a:latin typeface="Tahoma"/>
                <a:cs typeface="Tahoma"/>
              </a:rPr>
              <a:t>a</a:t>
            </a:r>
            <a:endParaRPr sz="2000">
              <a:latin typeface="Tahoma"/>
              <a:cs typeface="Tahoma"/>
            </a:endParaRPr>
          </a:p>
          <a:p>
            <a:pPr marL="891540" lvl="3" indent="-343535">
              <a:lnSpc>
                <a:spcPct val="100000"/>
              </a:lnSpc>
              <a:spcBef>
                <a:spcPts val="490"/>
              </a:spcBef>
              <a:buFont typeface="Wingdings"/>
              <a:buChar char=""/>
              <a:tabLst>
                <a:tab pos="891540" algn="l"/>
                <a:tab pos="892175" algn="l"/>
              </a:tabLst>
            </a:pPr>
            <a:r>
              <a:rPr sz="1800" spc="-150" dirty="0">
                <a:latin typeface="Tahoma"/>
                <a:cs typeface="Tahoma"/>
              </a:rPr>
              <a:t>.jpg</a:t>
            </a:r>
            <a:endParaRPr sz="1800">
              <a:latin typeface="Tahoma"/>
              <a:cs typeface="Tahoma"/>
            </a:endParaRPr>
          </a:p>
          <a:p>
            <a:pPr marL="891540" lvl="3" indent="-34353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891540" algn="l"/>
                <a:tab pos="892175" algn="l"/>
              </a:tabLst>
            </a:pPr>
            <a:r>
              <a:rPr sz="1800" spc="-150" dirty="0">
                <a:latin typeface="Tahoma"/>
                <a:cs typeface="Tahoma"/>
              </a:rPr>
              <a:t>.png</a:t>
            </a:r>
            <a:endParaRPr sz="1800">
              <a:latin typeface="Tahoma"/>
              <a:cs typeface="Tahoma"/>
            </a:endParaRPr>
          </a:p>
          <a:p>
            <a:pPr marL="753745" lvl="2" indent="-343535">
              <a:lnSpc>
                <a:spcPct val="100000"/>
              </a:lnSpc>
              <a:spcBef>
                <a:spcPts val="450"/>
              </a:spcBef>
              <a:buFont typeface="Wingdings"/>
              <a:buChar char=""/>
              <a:tabLst>
                <a:tab pos="754380" algn="l"/>
              </a:tabLst>
            </a:pPr>
            <a:r>
              <a:rPr sz="2000" spc="-60" dirty="0">
                <a:latin typeface="Tahoma"/>
                <a:cs typeface="Tahoma"/>
              </a:rPr>
              <a:t>Application</a:t>
            </a:r>
            <a:endParaRPr sz="2000">
              <a:latin typeface="Tahoma"/>
              <a:cs typeface="Tahoma"/>
            </a:endParaRPr>
          </a:p>
          <a:p>
            <a:pPr marL="891540" lvl="3" indent="-343535">
              <a:lnSpc>
                <a:spcPct val="100000"/>
              </a:lnSpc>
              <a:spcBef>
                <a:spcPts val="495"/>
              </a:spcBef>
              <a:buFont typeface="Wingdings"/>
              <a:buChar char=""/>
              <a:tabLst>
                <a:tab pos="891540" algn="l"/>
                <a:tab pos="892175" algn="l"/>
              </a:tabLst>
            </a:pPr>
            <a:r>
              <a:rPr sz="1800" spc="-130" dirty="0">
                <a:latin typeface="Tahoma"/>
                <a:cs typeface="Tahoma"/>
              </a:rPr>
              <a:t>.pdf</a:t>
            </a:r>
            <a:endParaRPr sz="1800">
              <a:latin typeface="Tahoma"/>
              <a:cs typeface="Tahoma"/>
            </a:endParaRPr>
          </a:p>
          <a:p>
            <a:pPr marL="753745" lvl="2" indent="-343535">
              <a:lnSpc>
                <a:spcPct val="100000"/>
              </a:lnSpc>
              <a:spcBef>
                <a:spcPts val="455"/>
              </a:spcBef>
              <a:buFont typeface="Wingdings"/>
              <a:buChar char=""/>
              <a:tabLst>
                <a:tab pos="754380" algn="l"/>
              </a:tabLst>
            </a:pPr>
            <a:r>
              <a:rPr sz="2000" spc="-60" dirty="0">
                <a:latin typeface="Tahoma"/>
                <a:cs typeface="Tahoma"/>
              </a:rPr>
              <a:t>Video</a:t>
            </a:r>
            <a:endParaRPr sz="2000">
              <a:latin typeface="Tahoma"/>
              <a:cs typeface="Tahoma"/>
            </a:endParaRPr>
          </a:p>
          <a:p>
            <a:pPr marL="555625" lvl="1" indent="-343535">
              <a:lnSpc>
                <a:spcPct val="100000"/>
              </a:lnSpc>
              <a:spcBef>
                <a:spcPts val="430"/>
              </a:spcBef>
              <a:buFont typeface="Courier New"/>
              <a:buChar char="o"/>
              <a:tabLst>
                <a:tab pos="556260" algn="l"/>
              </a:tabLst>
            </a:pPr>
            <a:r>
              <a:rPr sz="2200" spc="-80" dirty="0">
                <a:latin typeface="Tahoma"/>
                <a:cs typeface="Tahoma"/>
              </a:rPr>
              <a:t>Collection,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Content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Fragment,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Forms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unique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asset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types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90" dirty="0">
                <a:latin typeface="Tahoma"/>
                <a:cs typeface="Tahoma"/>
              </a:rPr>
              <a:t>Custom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metadata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schemas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are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typical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AEM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Assets.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9737" y="6576524"/>
            <a:ext cx="12890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54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44474"/>
            <a:ext cx="12189460" cy="6113780"/>
            <a:chOff x="0" y="744474"/>
            <a:chExt cx="12189460" cy="6113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0579" y="744474"/>
              <a:ext cx="7548359" cy="56547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4890" y="938784"/>
              <a:ext cx="7034021" cy="50680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91171" y="2653283"/>
              <a:ext cx="4383405" cy="3354070"/>
            </a:xfrm>
            <a:custGeom>
              <a:avLst/>
              <a:gdLst/>
              <a:ahLst/>
              <a:cxnLst/>
              <a:rect l="l" t="t" r="r" b="b"/>
              <a:pathLst>
                <a:path w="4383405" h="3354070">
                  <a:moveTo>
                    <a:pt x="0" y="0"/>
                  </a:moveTo>
                  <a:lnTo>
                    <a:pt x="4383024" y="0"/>
                  </a:lnTo>
                  <a:lnTo>
                    <a:pt x="4383024" y="3353562"/>
                  </a:lnTo>
                  <a:lnTo>
                    <a:pt x="0" y="3353562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0339" y="389209"/>
            <a:ext cx="14776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latin typeface="Tahoma"/>
                <a:cs typeface="Tahoma"/>
              </a:rPr>
              <a:t>M</a:t>
            </a:r>
            <a:r>
              <a:rPr sz="2800" b="1" spc="-190" dirty="0">
                <a:latin typeface="Tahoma"/>
                <a:cs typeface="Tahoma"/>
              </a:rPr>
              <a:t>e</a:t>
            </a:r>
            <a:r>
              <a:rPr sz="2800" b="1" spc="-240" dirty="0">
                <a:latin typeface="Tahoma"/>
                <a:cs typeface="Tahoma"/>
              </a:rPr>
              <a:t>t</a:t>
            </a:r>
            <a:r>
              <a:rPr sz="2800" b="1" spc="-245" dirty="0">
                <a:latin typeface="Tahoma"/>
                <a:cs typeface="Tahoma"/>
              </a:rPr>
              <a:t>a</a:t>
            </a:r>
            <a:r>
              <a:rPr sz="2800" b="1" spc="-235" dirty="0">
                <a:latin typeface="Tahoma"/>
                <a:cs typeface="Tahoma"/>
              </a:rPr>
              <a:t>d</a:t>
            </a:r>
            <a:r>
              <a:rPr sz="2800" b="1" spc="-315" dirty="0">
                <a:latin typeface="Tahoma"/>
                <a:cs typeface="Tahoma"/>
              </a:rPr>
              <a:t>a</a:t>
            </a:r>
            <a:r>
              <a:rPr sz="2800" b="1" spc="-200" dirty="0">
                <a:latin typeface="Tahoma"/>
                <a:cs typeface="Tahoma"/>
              </a:rPr>
              <a:t>t</a:t>
            </a:r>
            <a:r>
              <a:rPr sz="2800" b="1" spc="-260" dirty="0">
                <a:latin typeface="Tahoma"/>
                <a:cs typeface="Tahoma"/>
              </a:rPr>
              <a:t>a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019" y="6582752"/>
            <a:ext cx="1268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9737" y="6576524"/>
            <a:ext cx="12890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55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779" y="1161476"/>
            <a:ext cx="4029710" cy="509524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600" spc="-155" dirty="0">
                <a:latin typeface="Tahoma"/>
                <a:cs typeface="Tahoma"/>
              </a:rPr>
              <a:t>C</a:t>
            </a:r>
            <a:r>
              <a:rPr sz="2600" spc="-50" dirty="0">
                <a:latin typeface="Tahoma"/>
                <a:cs typeface="Tahoma"/>
              </a:rPr>
              <a:t>om</a:t>
            </a:r>
            <a:r>
              <a:rPr sz="2600" spc="-40" dirty="0">
                <a:latin typeface="Tahoma"/>
                <a:cs typeface="Tahoma"/>
              </a:rPr>
              <a:t>m</a:t>
            </a:r>
            <a:r>
              <a:rPr sz="2600" spc="-70" dirty="0">
                <a:latin typeface="Tahoma"/>
                <a:cs typeface="Tahoma"/>
              </a:rPr>
              <a:t>on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105" dirty="0">
                <a:latin typeface="Tahoma"/>
                <a:cs typeface="Tahoma"/>
              </a:rPr>
              <a:t>p</a:t>
            </a:r>
            <a:r>
              <a:rPr sz="2600" spc="-130" dirty="0">
                <a:latin typeface="Tahoma"/>
                <a:cs typeface="Tahoma"/>
              </a:rPr>
              <a:t>r</a:t>
            </a:r>
            <a:r>
              <a:rPr sz="2600" spc="-80" dirty="0">
                <a:latin typeface="Tahoma"/>
                <a:cs typeface="Tahoma"/>
              </a:rPr>
              <a:t>o</a:t>
            </a:r>
            <a:r>
              <a:rPr sz="2600" spc="-60" dirty="0">
                <a:latin typeface="Tahoma"/>
                <a:cs typeface="Tahoma"/>
              </a:rPr>
              <a:t>p</a:t>
            </a:r>
            <a:r>
              <a:rPr sz="2600" spc="-135" dirty="0">
                <a:latin typeface="Tahoma"/>
                <a:cs typeface="Tahoma"/>
              </a:rPr>
              <a:t>e</a:t>
            </a:r>
            <a:r>
              <a:rPr sz="2600" spc="-30" dirty="0">
                <a:latin typeface="Tahoma"/>
                <a:cs typeface="Tahoma"/>
              </a:rPr>
              <a:t>r</a:t>
            </a:r>
            <a:r>
              <a:rPr sz="2600" spc="-110" dirty="0">
                <a:latin typeface="Tahoma"/>
                <a:cs typeface="Tahoma"/>
              </a:rPr>
              <a:t>t</a:t>
            </a:r>
            <a:r>
              <a:rPr sz="2600" spc="-55" dirty="0">
                <a:latin typeface="Tahoma"/>
                <a:cs typeface="Tahoma"/>
              </a:rPr>
              <a:t>i</a:t>
            </a:r>
            <a:r>
              <a:rPr sz="2600" spc="-70" dirty="0">
                <a:latin typeface="Tahoma"/>
                <a:cs typeface="Tahoma"/>
              </a:rPr>
              <a:t>e</a:t>
            </a:r>
            <a:r>
              <a:rPr sz="2600" spc="-204" dirty="0">
                <a:latin typeface="Tahoma"/>
                <a:cs typeface="Tahoma"/>
              </a:rPr>
              <a:t>s</a:t>
            </a:r>
            <a:endParaRPr sz="26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705"/>
              </a:spcBef>
              <a:buSzPct val="79166"/>
              <a:buFont typeface="Courier New"/>
              <a:buChar char="o"/>
              <a:tabLst>
                <a:tab pos="907415" algn="l"/>
              </a:tabLst>
            </a:pPr>
            <a:r>
              <a:rPr sz="2400" spc="-114" dirty="0">
                <a:latin typeface="Tahoma"/>
                <a:cs typeface="Tahoma"/>
              </a:rPr>
              <a:t>Title/Description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695"/>
              </a:spcBef>
              <a:buSzPct val="79166"/>
              <a:buFont typeface="Courier New"/>
              <a:buChar char="o"/>
              <a:tabLst>
                <a:tab pos="907415" algn="l"/>
              </a:tabLst>
            </a:pPr>
            <a:r>
              <a:rPr sz="2400" spc="-260" dirty="0">
                <a:latin typeface="Tahoma"/>
                <a:cs typeface="Tahoma"/>
              </a:rPr>
              <a:t>Tags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700"/>
              </a:spcBef>
              <a:buSzPct val="79166"/>
              <a:buFont typeface="Courier New"/>
              <a:buChar char="o"/>
              <a:tabLst>
                <a:tab pos="907415" algn="l"/>
              </a:tabLst>
            </a:pPr>
            <a:r>
              <a:rPr sz="2400" spc="-465" dirty="0">
                <a:latin typeface="Tahoma"/>
                <a:cs typeface="Tahoma"/>
              </a:rPr>
              <a:t>T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10" dirty="0">
                <a:latin typeface="Tahoma"/>
                <a:cs typeface="Tahoma"/>
              </a:rPr>
              <a:t>c</a:t>
            </a:r>
            <a:r>
              <a:rPr sz="2400" spc="-95" dirty="0">
                <a:latin typeface="Tahoma"/>
                <a:cs typeface="Tahoma"/>
              </a:rPr>
              <a:t>h</a:t>
            </a:r>
            <a:r>
              <a:rPr sz="2400" spc="-110" dirty="0">
                <a:latin typeface="Tahoma"/>
                <a:cs typeface="Tahoma"/>
              </a:rPr>
              <a:t>n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c</a:t>
            </a:r>
            <a:r>
              <a:rPr sz="2400" spc="-105" dirty="0">
                <a:latin typeface="Tahoma"/>
                <a:cs typeface="Tahoma"/>
              </a:rPr>
              <a:t>al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d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a</a:t>
            </a:r>
            <a:endParaRPr sz="2400">
              <a:latin typeface="Tahoma"/>
              <a:cs typeface="Tahoma"/>
            </a:endParaRPr>
          </a:p>
          <a:p>
            <a:pPr marL="563880" indent="-551815">
              <a:lnSpc>
                <a:spcPct val="100000"/>
              </a:lnSpc>
              <a:spcBef>
                <a:spcPts val="695"/>
              </a:spcBef>
            </a:pPr>
            <a:r>
              <a:rPr sz="2600" spc="-90" dirty="0">
                <a:latin typeface="Tahoma"/>
                <a:cs typeface="Tahoma"/>
              </a:rPr>
              <a:t>D</a:t>
            </a:r>
            <a:r>
              <a:rPr sz="2600" spc="-75" dirty="0">
                <a:latin typeface="Tahoma"/>
                <a:cs typeface="Tahoma"/>
              </a:rPr>
              <a:t>i</a:t>
            </a:r>
            <a:r>
              <a:rPr sz="2600" spc="-160" dirty="0">
                <a:latin typeface="Tahoma"/>
                <a:cs typeface="Tahoma"/>
              </a:rPr>
              <a:t>g</a:t>
            </a:r>
            <a:r>
              <a:rPr sz="2600" spc="-55" dirty="0">
                <a:latin typeface="Tahoma"/>
                <a:cs typeface="Tahoma"/>
              </a:rPr>
              <a:t>i</a:t>
            </a:r>
            <a:r>
              <a:rPr sz="2600" spc="-95" dirty="0">
                <a:latin typeface="Tahoma"/>
                <a:cs typeface="Tahoma"/>
              </a:rPr>
              <a:t>t</a:t>
            </a:r>
            <a:r>
              <a:rPr sz="2600" spc="-80" dirty="0">
                <a:latin typeface="Tahoma"/>
                <a:cs typeface="Tahoma"/>
              </a:rPr>
              <a:t>al</a:t>
            </a:r>
            <a:r>
              <a:rPr sz="2600" spc="-190" dirty="0">
                <a:latin typeface="Tahoma"/>
                <a:cs typeface="Tahoma"/>
              </a:rPr>
              <a:t> </a:t>
            </a:r>
            <a:r>
              <a:rPr sz="2600" spc="-165" dirty="0">
                <a:latin typeface="Tahoma"/>
                <a:cs typeface="Tahoma"/>
              </a:rPr>
              <a:t>R</a:t>
            </a:r>
            <a:r>
              <a:rPr sz="2600" spc="-75" dirty="0">
                <a:latin typeface="Tahoma"/>
                <a:cs typeface="Tahoma"/>
              </a:rPr>
              <a:t>i</a:t>
            </a:r>
            <a:r>
              <a:rPr sz="2600" spc="-155" dirty="0">
                <a:latin typeface="Tahoma"/>
                <a:cs typeface="Tahoma"/>
              </a:rPr>
              <a:t>gh</a:t>
            </a:r>
            <a:r>
              <a:rPr sz="2600" spc="-25" dirty="0">
                <a:latin typeface="Tahoma"/>
                <a:cs typeface="Tahoma"/>
              </a:rPr>
              <a:t>t</a:t>
            </a:r>
            <a:r>
              <a:rPr sz="2600" spc="-204" dirty="0">
                <a:latin typeface="Tahoma"/>
                <a:cs typeface="Tahoma"/>
              </a:rPr>
              <a:t>s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160" dirty="0">
                <a:latin typeface="Tahoma"/>
                <a:cs typeface="Tahoma"/>
              </a:rPr>
              <a:t>M</a:t>
            </a:r>
            <a:r>
              <a:rPr sz="2600" spc="-120" dirty="0">
                <a:latin typeface="Tahoma"/>
                <a:cs typeface="Tahoma"/>
              </a:rPr>
              <a:t>an</a:t>
            </a:r>
            <a:r>
              <a:rPr sz="2600" spc="-220" dirty="0">
                <a:latin typeface="Tahoma"/>
                <a:cs typeface="Tahoma"/>
              </a:rPr>
              <a:t>a</a:t>
            </a:r>
            <a:r>
              <a:rPr sz="2600" spc="-170" dirty="0">
                <a:latin typeface="Tahoma"/>
                <a:cs typeface="Tahoma"/>
              </a:rPr>
              <a:t>g</a:t>
            </a:r>
            <a:r>
              <a:rPr sz="2600" spc="-160" dirty="0">
                <a:latin typeface="Tahoma"/>
                <a:cs typeface="Tahoma"/>
              </a:rPr>
              <a:t>e</a:t>
            </a:r>
            <a:r>
              <a:rPr sz="2600" spc="-40" dirty="0">
                <a:latin typeface="Tahoma"/>
                <a:cs typeface="Tahoma"/>
              </a:rPr>
              <a:t>m</a:t>
            </a:r>
            <a:r>
              <a:rPr sz="2600" spc="-135" dirty="0">
                <a:latin typeface="Tahoma"/>
                <a:cs typeface="Tahoma"/>
              </a:rPr>
              <a:t>e</a:t>
            </a:r>
            <a:r>
              <a:rPr sz="2600" spc="-80" dirty="0">
                <a:latin typeface="Tahoma"/>
                <a:cs typeface="Tahoma"/>
              </a:rPr>
              <a:t>n</a:t>
            </a:r>
            <a:r>
              <a:rPr sz="2600" spc="-135" dirty="0">
                <a:latin typeface="Tahoma"/>
                <a:cs typeface="Tahoma"/>
              </a:rPr>
              <a:t>t</a:t>
            </a:r>
            <a:endParaRPr sz="26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705"/>
              </a:spcBef>
              <a:buSzPct val="79166"/>
              <a:buFont typeface="Courier New"/>
              <a:buChar char="o"/>
              <a:tabLst>
                <a:tab pos="907415" algn="l"/>
              </a:tabLst>
            </a:pPr>
            <a:r>
              <a:rPr sz="2400" spc="-114" dirty="0">
                <a:latin typeface="Tahoma"/>
                <a:cs typeface="Tahoma"/>
              </a:rPr>
              <a:t>Owner/Contributor</a:t>
            </a:r>
            <a:endParaRPr sz="2400">
              <a:latin typeface="Tahoma"/>
              <a:cs typeface="Tahoma"/>
            </a:endParaRPr>
          </a:p>
          <a:p>
            <a:pPr marL="906780" indent="-343535">
              <a:lnSpc>
                <a:spcPct val="100000"/>
              </a:lnSpc>
              <a:spcBef>
                <a:spcPts val="700"/>
              </a:spcBef>
              <a:buSzPct val="79166"/>
              <a:buFont typeface="Courier New"/>
              <a:buChar char="o"/>
              <a:tabLst>
                <a:tab pos="907415" algn="l"/>
              </a:tabLst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10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40" dirty="0">
                <a:latin typeface="Tahoma"/>
                <a:cs typeface="Tahoma"/>
              </a:rPr>
              <a:t>y</a:t>
            </a:r>
            <a:r>
              <a:rPr sz="2400" spc="-165" dirty="0">
                <a:latin typeface="Tahoma"/>
                <a:cs typeface="Tahoma"/>
              </a:rPr>
              <a:t>r</a:t>
            </a:r>
            <a:r>
              <a:rPr sz="2400" spc="-95" dirty="0">
                <a:latin typeface="Tahoma"/>
                <a:cs typeface="Tahoma"/>
              </a:rPr>
              <a:t>i</a:t>
            </a:r>
            <a:r>
              <a:rPr sz="2400" spc="-210" dirty="0">
                <a:latin typeface="Tahoma"/>
                <a:cs typeface="Tahoma"/>
              </a:rPr>
              <a:t>g</a:t>
            </a:r>
            <a:r>
              <a:rPr sz="2400" spc="-160" dirty="0">
                <a:latin typeface="Tahoma"/>
                <a:cs typeface="Tahoma"/>
              </a:rPr>
              <a:t>h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370" dirty="0">
                <a:latin typeface="Tahoma"/>
                <a:cs typeface="Tahoma"/>
              </a:rPr>
              <a:t>I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/E</a:t>
            </a:r>
            <a:r>
              <a:rPr sz="2400" spc="-215" dirty="0">
                <a:latin typeface="Tahoma"/>
                <a:cs typeface="Tahoma"/>
              </a:rPr>
              <a:t>x</a:t>
            </a:r>
            <a:r>
              <a:rPr sz="2400" spc="-125" dirty="0">
                <a:latin typeface="Tahoma"/>
                <a:cs typeface="Tahoma"/>
              </a:rPr>
              <a:t>pi</a:t>
            </a:r>
            <a:r>
              <a:rPr sz="2400" spc="-100" dirty="0">
                <a:latin typeface="Tahoma"/>
                <a:cs typeface="Tahoma"/>
              </a:rPr>
              <a:t>r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35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ion</a:t>
            </a:r>
            <a:endParaRPr sz="2400">
              <a:latin typeface="Tahoma"/>
              <a:cs typeface="Tahoma"/>
            </a:endParaRPr>
          </a:p>
          <a:p>
            <a:pPr marL="134620" marR="2103120">
              <a:lnSpc>
                <a:spcPts val="3579"/>
              </a:lnSpc>
              <a:spcBef>
                <a:spcPts val="234"/>
              </a:spcBef>
            </a:pPr>
            <a:r>
              <a:rPr sz="2400" spc="-330" dirty="0">
                <a:latin typeface="Tahoma"/>
                <a:cs typeface="Tahoma"/>
              </a:rPr>
              <a:t>I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235" dirty="0">
                <a:latin typeface="Tahoma"/>
                <a:cs typeface="Tahoma"/>
              </a:rPr>
              <a:t>T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a  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er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D</a:t>
            </a:r>
            <a:r>
              <a:rPr sz="2400" spc="-12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a 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endParaRPr sz="2400">
              <a:latin typeface="Tahoma"/>
              <a:cs typeface="Tahoma"/>
            </a:endParaRPr>
          </a:p>
          <a:p>
            <a:pPr marL="134620">
              <a:lnSpc>
                <a:spcPct val="100000"/>
              </a:lnSpc>
              <a:spcBef>
                <a:spcPts val="459"/>
              </a:spcBef>
            </a:pPr>
            <a:r>
              <a:rPr sz="2400" spc="10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60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gh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80" dirty="0">
                <a:latin typeface="Tahoma"/>
                <a:cs typeface="Tahoma"/>
              </a:rPr>
              <a:t>(</a:t>
            </a:r>
            <a:r>
              <a:rPr sz="2400" spc="-11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70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y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35" dirty="0">
                <a:latin typeface="Tahoma"/>
                <a:cs typeface="Tahoma"/>
              </a:rPr>
              <a:t>c</a:t>
            </a:r>
            <a:r>
              <a:rPr sz="2400" spc="-210" dirty="0">
                <a:latin typeface="Tahoma"/>
                <a:cs typeface="Tahoma"/>
              </a:rPr>
              <a:t>s</a:t>
            </a:r>
            <a:r>
              <a:rPr sz="2400" spc="-155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</a:t>
            </a:r>
            <a:r>
              <a:rPr spc="-395" dirty="0"/>
              <a:t>x</a:t>
            </a:r>
            <a:r>
              <a:rPr spc="-250" dirty="0"/>
              <a:t>e</a:t>
            </a:r>
            <a:r>
              <a:rPr spc="-150" dirty="0"/>
              <a:t>r</a:t>
            </a:r>
            <a:r>
              <a:rPr spc="-250" dirty="0"/>
              <a:t>c</a:t>
            </a:r>
            <a:r>
              <a:rPr spc="-90" dirty="0"/>
              <a:t>i</a:t>
            </a:r>
            <a:r>
              <a:rPr spc="-275" dirty="0"/>
              <a:t>s</a:t>
            </a:r>
            <a:r>
              <a:rPr spc="-229" dirty="0"/>
              <a:t>e</a:t>
            </a:r>
            <a:r>
              <a:rPr spc="-175" dirty="0"/>
              <a:t> </a:t>
            </a:r>
            <a:r>
              <a:rPr spc="-365" dirty="0"/>
              <a:t>2</a:t>
            </a:r>
            <a:r>
              <a:rPr spc="-195" dirty="0"/>
              <a:t> </a:t>
            </a:r>
            <a:r>
              <a:rPr spc="-270" dirty="0"/>
              <a:t>-</a:t>
            </a:r>
            <a:r>
              <a:rPr spc="-185" dirty="0"/>
              <a:t> </a:t>
            </a:r>
            <a:r>
              <a:rPr spc="-200" dirty="0"/>
              <a:t>A</a:t>
            </a:r>
            <a:r>
              <a:rPr spc="-220" dirty="0"/>
              <a:t>dd</a:t>
            </a:r>
            <a:r>
              <a:rPr spc="-185" dirty="0"/>
              <a:t> </a:t>
            </a:r>
            <a:r>
              <a:rPr spc="-285" dirty="0"/>
              <a:t>m</a:t>
            </a:r>
            <a:r>
              <a:rPr spc="-190" dirty="0"/>
              <a:t>e</a:t>
            </a:r>
            <a:r>
              <a:rPr spc="-240" dirty="0"/>
              <a:t>t</a:t>
            </a:r>
            <a:r>
              <a:rPr spc="-275" dirty="0"/>
              <a:t>a</a:t>
            </a:r>
            <a:r>
              <a:rPr spc="-210" dirty="0"/>
              <a:t>d</a:t>
            </a:r>
            <a:r>
              <a:rPr spc="-275" dirty="0"/>
              <a:t>a</a:t>
            </a:r>
            <a:r>
              <a:rPr spc="-240" dirty="0"/>
              <a:t>t</a:t>
            </a:r>
            <a:r>
              <a:rPr spc="-260" dirty="0"/>
              <a:t>a</a:t>
            </a:r>
            <a:r>
              <a:rPr spc="-175" dirty="0"/>
              <a:t> </a:t>
            </a:r>
            <a:r>
              <a:rPr spc="-254" dirty="0"/>
              <a:t>t</a:t>
            </a:r>
            <a:r>
              <a:rPr spc="-180" dirty="0"/>
              <a:t>o </a:t>
            </a:r>
            <a:r>
              <a:rPr spc="-260" dirty="0"/>
              <a:t>a</a:t>
            </a:r>
            <a:r>
              <a:rPr spc="-229" dirty="0"/>
              <a:t>n</a:t>
            </a:r>
            <a:r>
              <a:rPr spc="-185" dirty="0"/>
              <a:t> </a:t>
            </a:r>
            <a:r>
              <a:rPr spc="-250" dirty="0"/>
              <a:t>a</a:t>
            </a:r>
            <a:r>
              <a:rPr spc="-254" dirty="0"/>
              <a:t>s</a:t>
            </a:r>
            <a:r>
              <a:rPr spc="-275" dirty="0"/>
              <a:t>s</a:t>
            </a:r>
            <a:r>
              <a:rPr spc="-190" dirty="0"/>
              <a:t>e</a:t>
            </a:r>
            <a:r>
              <a:rPr spc="-250" dirty="0"/>
              <a:t>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56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" y="0"/>
              <a:ext cx="4296929" cy="65349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2000"/>
              <a:ext cx="4297680" cy="1371600"/>
            </a:xfrm>
            <a:custGeom>
              <a:avLst/>
              <a:gdLst/>
              <a:ahLst/>
              <a:cxnLst/>
              <a:rect l="l" t="t" r="r" b="b"/>
              <a:pathLst>
                <a:path w="4297680" h="1371600">
                  <a:moveTo>
                    <a:pt x="42976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97680" y="1371600"/>
                  </a:lnTo>
                  <a:lnTo>
                    <a:pt x="429768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72062" y="4989829"/>
            <a:ext cx="17538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200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98340" y="478789"/>
            <a:ext cx="382142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" dirty="0">
                <a:solidFill>
                  <a:srgbClr val="000000"/>
                </a:solidFill>
              </a:rPr>
              <a:t>A</a:t>
            </a:r>
            <a:r>
              <a:rPr sz="3200" spc="-235" dirty="0">
                <a:solidFill>
                  <a:srgbClr val="000000"/>
                </a:solidFill>
              </a:rPr>
              <a:t>s</a:t>
            </a:r>
            <a:r>
              <a:rPr sz="3200" spc="-270" dirty="0">
                <a:solidFill>
                  <a:srgbClr val="000000"/>
                </a:solidFill>
              </a:rPr>
              <a:t>s</a:t>
            </a:r>
            <a:r>
              <a:rPr sz="3200" spc="-185" dirty="0">
                <a:solidFill>
                  <a:srgbClr val="000000"/>
                </a:solidFill>
              </a:rPr>
              <a:t>e</a:t>
            </a:r>
            <a:r>
              <a:rPr sz="3200" spc="-114" dirty="0">
                <a:solidFill>
                  <a:srgbClr val="000000"/>
                </a:solidFill>
              </a:rPr>
              <a:t>t</a:t>
            </a:r>
            <a:r>
              <a:rPr sz="3200" spc="-290" dirty="0">
                <a:solidFill>
                  <a:srgbClr val="000000"/>
                </a:solidFill>
              </a:rPr>
              <a:t>s</a:t>
            </a:r>
            <a:r>
              <a:rPr sz="3200" spc="-260" dirty="0">
                <a:solidFill>
                  <a:srgbClr val="000000"/>
                </a:solidFill>
              </a:rPr>
              <a:t> </a:t>
            </a:r>
            <a:r>
              <a:rPr sz="3200" spc="-140" dirty="0">
                <a:solidFill>
                  <a:srgbClr val="000000"/>
                </a:solidFill>
              </a:rPr>
              <a:t>A</a:t>
            </a:r>
            <a:r>
              <a:rPr sz="3200" spc="-120" dirty="0">
                <a:solidFill>
                  <a:srgbClr val="000000"/>
                </a:solidFill>
              </a:rPr>
              <a:t>u</a:t>
            </a:r>
            <a:r>
              <a:rPr sz="3200" spc="-185" dirty="0">
                <a:solidFill>
                  <a:srgbClr val="000000"/>
                </a:solidFill>
              </a:rPr>
              <a:t>t</a:t>
            </a:r>
            <a:r>
              <a:rPr sz="3200" spc="-120" dirty="0">
                <a:solidFill>
                  <a:srgbClr val="000000"/>
                </a:solidFill>
              </a:rPr>
              <a:t>h</a:t>
            </a:r>
            <a:r>
              <a:rPr sz="3200" spc="-110" dirty="0">
                <a:solidFill>
                  <a:srgbClr val="000000"/>
                </a:solidFill>
              </a:rPr>
              <a:t>o</a:t>
            </a:r>
            <a:r>
              <a:rPr sz="3200" spc="-215" dirty="0">
                <a:solidFill>
                  <a:srgbClr val="000000"/>
                </a:solidFill>
              </a:rPr>
              <a:t>r</a:t>
            </a:r>
            <a:r>
              <a:rPr sz="3200" spc="-60" dirty="0">
                <a:solidFill>
                  <a:srgbClr val="000000"/>
                </a:solidFill>
              </a:rPr>
              <a:t>i</a:t>
            </a:r>
            <a:r>
              <a:rPr sz="3200" spc="-220" dirty="0">
                <a:solidFill>
                  <a:srgbClr val="000000"/>
                </a:solidFill>
              </a:rPr>
              <a:t>n</a:t>
            </a:r>
            <a:r>
              <a:rPr sz="3200" spc="-275" dirty="0">
                <a:solidFill>
                  <a:srgbClr val="000000"/>
                </a:solidFill>
              </a:rPr>
              <a:t>g</a:t>
            </a:r>
            <a:r>
              <a:rPr sz="3200" spc="-250" dirty="0">
                <a:solidFill>
                  <a:srgbClr val="000000"/>
                </a:solidFill>
              </a:rPr>
              <a:t> </a:t>
            </a:r>
            <a:r>
              <a:rPr sz="3200" spc="-140" dirty="0">
                <a:solidFill>
                  <a:srgbClr val="000000"/>
                </a:solidFill>
              </a:rPr>
              <a:t>B</a:t>
            </a:r>
            <a:r>
              <a:rPr sz="3200" spc="-285" dirty="0">
                <a:solidFill>
                  <a:srgbClr val="000000"/>
                </a:solidFill>
              </a:rPr>
              <a:t>a</a:t>
            </a:r>
            <a:r>
              <a:rPr sz="3200" spc="-229" dirty="0">
                <a:solidFill>
                  <a:srgbClr val="000000"/>
                </a:solidFill>
              </a:rPr>
              <a:t>s</a:t>
            </a:r>
            <a:r>
              <a:rPr sz="3200" spc="-85" dirty="0">
                <a:solidFill>
                  <a:srgbClr val="000000"/>
                </a:solidFill>
              </a:rPr>
              <a:t>i</a:t>
            </a:r>
            <a:r>
              <a:rPr sz="3200" spc="-70" dirty="0">
                <a:solidFill>
                  <a:srgbClr val="000000"/>
                </a:solidFill>
              </a:rPr>
              <a:t>c</a:t>
            </a:r>
            <a:r>
              <a:rPr sz="3200" spc="-229" dirty="0">
                <a:solidFill>
                  <a:srgbClr val="000000"/>
                </a:solidFill>
              </a:rPr>
              <a:t>s</a:t>
            </a:r>
            <a:r>
              <a:rPr sz="3200" spc="-555" dirty="0">
                <a:solidFill>
                  <a:srgbClr val="000000"/>
                </a:solidFill>
              </a:rPr>
              <a:t>:</a:t>
            </a:r>
            <a:endParaRPr sz="32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57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8340" y="1029030"/>
            <a:ext cx="6461125" cy="694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marR="5080" indent="-275590">
              <a:lnSpc>
                <a:spcPct val="1219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1800" u="sng" spc="-100" dirty="0">
                <a:solidFill>
                  <a:srgbClr val="55D0FF"/>
                </a:solidFill>
                <a:uFill>
                  <a:solidFill>
                    <a:srgbClr val="55D0FF"/>
                  </a:solidFill>
                </a:uFill>
                <a:latin typeface="Tahoma"/>
                <a:cs typeface="Tahoma"/>
                <a:hlinkClick r:id="rId4"/>
              </a:rPr>
              <a:t>https://docs.adobe.com/content/help/en/experience-manager-cloud- </a:t>
            </a:r>
            <a:r>
              <a:rPr sz="1800" spc="-550" dirty="0">
                <a:solidFill>
                  <a:srgbClr val="55D0F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800" u="sng" spc="-100" dirty="0">
                <a:solidFill>
                  <a:srgbClr val="55D0FF"/>
                </a:solidFill>
                <a:uFill>
                  <a:solidFill>
                    <a:srgbClr val="55D0FF"/>
                  </a:solidFill>
                </a:uFill>
                <a:latin typeface="Tahoma"/>
                <a:cs typeface="Tahoma"/>
                <a:hlinkClick r:id="rId4"/>
              </a:rPr>
              <a:t>service/assets/home.html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631948"/>
              <a:ext cx="9612630" cy="2637790"/>
            </a:xfrm>
            <a:custGeom>
              <a:avLst/>
              <a:gdLst/>
              <a:ahLst/>
              <a:cxnLst/>
              <a:rect l="l" t="t" r="r" b="b"/>
              <a:pathLst>
                <a:path w="9612630" h="2637790">
                  <a:moveTo>
                    <a:pt x="9612630" y="0"/>
                  </a:moveTo>
                  <a:lnTo>
                    <a:pt x="0" y="0"/>
                  </a:lnTo>
                  <a:lnTo>
                    <a:pt x="0" y="2637282"/>
                  </a:lnTo>
                  <a:lnTo>
                    <a:pt x="9612630" y="2637282"/>
                  </a:lnTo>
                  <a:lnTo>
                    <a:pt x="9612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179" y="1082545"/>
            <a:ext cx="4304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600" b="1" spc="-9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600" b="1" spc="-2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600" b="1" spc="-2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600" b="1" spc="-2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60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2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600" b="1" spc="-3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600" b="1" spc="-3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600" b="1" spc="-4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600" b="1" spc="-4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600" b="1" spc="-27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3600" b="1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30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3600" b="1" spc="-3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600" b="1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600" b="1" spc="-2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600" b="1" spc="-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7495" y="2614814"/>
            <a:ext cx="4549775" cy="22059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85" dirty="0"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45" dirty="0">
                <a:latin typeface="Tahoma"/>
                <a:cs typeface="Tahoma"/>
              </a:rPr>
              <a:t>D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b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C</a:t>
            </a:r>
            <a:r>
              <a:rPr sz="1800" spc="-20" dirty="0">
                <a:latin typeface="Tahoma"/>
                <a:cs typeface="Tahoma"/>
              </a:rPr>
              <a:t>l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M</a:t>
            </a:r>
            <a:r>
              <a:rPr sz="1800" spc="-100" dirty="0">
                <a:latin typeface="Tahoma"/>
                <a:cs typeface="Tahoma"/>
              </a:rPr>
              <a:t>an</a:t>
            </a:r>
            <a:r>
              <a:rPr sz="1800" spc="-135" dirty="0">
                <a:latin typeface="Tahoma"/>
                <a:cs typeface="Tahoma"/>
              </a:rPr>
              <a:t>ag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100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80" dirty="0">
                <a:latin typeface="Tahoma"/>
                <a:cs typeface="Tahoma"/>
              </a:rPr>
              <a:t>Understand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basic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Cloud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Manager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terminology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45" dirty="0">
                <a:latin typeface="Tahoma"/>
                <a:cs typeface="Tahoma"/>
              </a:rPr>
              <a:t>S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u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P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60" dirty="0">
                <a:latin typeface="Tahoma"/>
                <a:cs typeface="Tahoma"/>
              </a:rPr>
              <a:t>o</a:t>
            </a:r>
            <a:r>
              <a:rPr sz="1800" spc="-125" dirty="0">
                <a:latin typeface="Tahoma"/>
                <a:cs typeface="Tahoma"/>
              </a:rPr>
              <a:t>g</a:t>
            </a:r>
            <a:r>
              <a:rPr sz="1800" spc="-95" dirty="0">
                <a:latin typeface="Tahoma"/>
                <a:cs typeface="Tahoma"/>
              </a:rPr>
              <a:t>r</a:t>
            </a:r>
            <a:r>
              <a:rPr sz="1800" spc="-75" dirty="0">
                <a:latin typeface="Tahoma"/>
                <a:cs typeface="Tahoma"/>
              </a:rPr>
              <a:t>am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70" dirty="0">
                <a:latin typeface="Tahoma"/>
                <a:cs typeface="Tahoma"/>
              </a:rPr>
              <a:t>Define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Pipeline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with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existing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repository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0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x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dirty="0">
                <a:latin typeface="Tahoma"/>
                <a:cs typeface="Tahoma"/>
              </a:rPr>
              <a:t>l</a:t>
            </a:r>
            <a:r>
              <a:rPr sz="1800" spc="-100" dirty="0">
                <a:latin typeface="Tahoma"/>
                <a:cs typeface="Tahoma"/>
              </a:rPr>
              <a:t>a</a:t>
            </a:r>
            <a:r>
              <a:rPr sz="1800" spc="-45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qu</a:t>
            </a:r>
            <a:r>
              <a:rPr sz="1800" spc="-55" dirty="0">
                <a:latin typeface="Tahoma"/>
                <a:cs typeface="Tahoma"/>
              </a:rPr>
              <a:t>al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55" dirty="0">
                <a:latin typeface="Tahoma"/>
                <a:cs typeface="Tahoma"/>
              </a:rPr>
              <a:t>t</a:t>
            </a:r>
            <a:r>
              <a:rPr sz="1800" spc="-85" dirty="0">
                <a:latin typeface="Tahoma"/>
                <a:cs typeface="Tahoma"/>
              </a:rPr>
              <a:t>y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r</a:t>
            </a:r>
            <a:r>
              <a:rPr sz="1800" spc="-55" dirty="0">
                <a:latin typeface="Tahoma"/>
                <a:cs typeface="Tahoma"/>
              </a:rPr>
              <a:t>ul</a:t>
            </a:r>
            <a:r>
              <a:rPr sz="1800" spc="-30" dirty="0">
                <a:latin typeface="Tahoma"/>
                <a:cs typeface="Tahoma"/>
              </a:rPr>
              <a:t>e</a:t>
            </a:r>
            <a:r>
              <a:rPr sz="1800" spc="-1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580613"/>
            <a:ext cx="1268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7391" y="6574091"/>
            <a:ext cx="736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24478" y="1001141"/>
            <a:ext cx="4425315" cy="5261610"/>
            <a:chOff x="3824478" y="1001141"/>
            <a:chExt cx="4425315" cy="5261610"/>
          </a:xfrm>
        </p:grpSpPr>
        <p:sp>
          <p:nvSpPr>
            <p:cNvPr id="6" name="object 6"/>
            <p:cNvSpPr/>
            <p:nvPr/>
          </p:nvSpPr>
          <p:spPr>
            <a:xfrm>
              <a:off x="8236839" y="1013841"/>
              <a:ext cx="0" cy="5236210"/>
            </a:xfrm>
            <a:custGeom>
              <a:avLst/>
              <a:gdLst/>
              <a:ahLst/>
              <a:cxnLst/>
              <a:rect l="l" t="t" r="r" b="b"/>
              <a:pathLst>
                <a:path h="5236210">
                  <a:moveTo>
                    <a:pt x="0" y="0"/>
                  </a:moveTo>
                  <a:lnTo>
                    <a:pt x="0" y="5235854"/>
                  </a:lnTo>
                </a:path>
              </a:pathLst>
            </a:custGeom>
            <a:ln w="25400">
              <a:solidFill>
                <a:srgbClr val="DADDD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4478" y="4139183"/>
              <a:ext cx="2804921" cy="5875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1930" y="4272533"/>
              <a:ext cx="2429255" cy="5303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76294" y="4152900"/>
              <a:ext cx="2701290" cy="483870"/>
            </a:xfrm>
            <a:custGeom>
              <a:avLst/>
              <a:gdLst/>
              <a:ahLst/>
              <a:cxnLst/>
              <a:rect l="l" t="t" r="r" b="b"/>
              <a:pathLst>
                <a:path w="2701290" h="483870">
                  <a:moveTo>
                    <a:pt x="2476931" y="0"/>
                  </a:moveTo>
                  <a:lnTo>
                    <a:pt x="224358" y="0"/>
                  </a:lnTo>
                  <a:lnTo>
                    <a:pt x="0" y="483869"/>
                  </a:lnTo>
                  <a:lnTo>
                    <a:pt x="2701290" y="483869"/>
                  </a:lnTo>
                  <a:lnTo>
                    <a:pt x="2476931" y="0"/>
                  </a:lnTo>
                  <a:close/>
                </a:path>
              </a:pathLst>
            </a:custGeom>
            <a:solidFill>
              <a:srgbClr val="DA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73222" y="4328619"/>
            <a:ext cx="21075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b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120" dirty="0">
                <a:latin typeface="Tahoma"/>
                <a:cs typeface="Tahoma"/>
              </a:rPr>
              <a:t>a</a:t>
            </a:r>
            <a:r>
              <a:rPr sz="1600" spc="-90" dirty="0">
                <a:latin typeface="Tahoma"/>
                <a:cs typeface="Tahoma"/>
              </a:rPr>
              <a:t>g</a:t>
            </a:r>
            <a:r>
              <a:rPr sz="1600" spc="-75" dirty="0">
                <a:latin typeface="Tahoma"/>
                <a:cs typeface="Tahoma"/>
              </a:rPr>
              <a:t>e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10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v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75" dirty="0">
                <a:latin typeface="Tahoma"/>
                <a:cs typeface="Tahoma"/>
              </a:rPr>
              <a:t>c</a:t>
            </a:r>
            <a:r>
              <a:rPr sz="1600" spc="-40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78225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Deployments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Adobe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Experience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Manager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46270" y="3654552"/>
            <a:ext cx="6944359" cy="744220"/>
            <a:chOff x="4446270" y="3654552"/>
            <a:chExt cx="6944359" cy="74422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6270" y="3686556"/>
              <a:ext cx="6944105" cy="5882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2938" y="3654552"/>
              <a:ext cx="2351531" cy="74371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71416" y="3711700"/>
              <a:ext cx="6840855" cy="485140"/>
            </a:xfrm>
            <a:custGeom>
              <a:avLst/>
              <a:gdLst/>
              <a:ahLst/>
              <a:cxnLst/>
              <a:rect l="l" t="t" r="r" b="b"/>
              <a:pathLst>
                <a:path w="6840855" h="485139">
                  <a:moveTo>
                    <a:pt x="6759702" y="0"/>
                  </a:moveTo>
                  <a:lnTo>
                    <a:pt x="80772" y="0"/>
                  </a:lnTo>
                  <a:lnTo>
                    <a:pt x="49329" y="6348"/>
                  </a:lnTo>
                  <a:lnTo>
                    <a:pt x="23655" y="23660"/>
                  </a:lnTo>
                  <a:lnTo>
                    <a:pt x="6346" y="49334"/>
                  </a:lnTo>
                  <a:lnTo>
                    <a:pt x="0" y="80771"/>
                  </a:lnTo>
                  <a:lnTo>
                    <a:pt x="0" y="403859"/>
                  </a:lnTo>
                  <a:lnTo>
                    <a:pt x="6346" y="435302"/>
                  </a:lnTo>
                  <a:lnTo>
                    <a:pt x="23655" y="460976"/>
                  </a:lnTo>
                  <a:lnTo>
                    <a:pt x="49329" y="478285"/>
                  </a:lnTo>
                  <a:lnTo>
                    <a:pt x="80772" y="484631"/>
                  </a:lnTo>
                  <a:lnTo>
                    <a:pt x="6759702" y="484631"/>
                  </a:lnTo>
                  <a:lnTo>
                    <a:pt x="6791144" y="478285"/>
                  </a:lnTo>
                  <a:lnTo>
                    <a:pt x="6816818" y="460976"/>
                  </a:lnTo>
                  <a:lnTo>
                    <a:pt x="6834127" y="435302"/>
                  </a:lnTo>
                  <a:lnTo>
                    <a:pt x="6840474" y="403859"/>
                  </a:lnTo>
                  <a:lnTo>
                    <a:pt x="6840474" y="80771"/>
                  </a:lnTo>
                  <a:lnTo>
                    <a:pt x="6834127" y="49334"/>
                  </a:lnTo>
                  <a:lnTo>
                    <a:pt x="6816818" y="23660"/>
                  </a:lnTo>
                  <a:lnTo>
                    <a:pt x="6791144" y="6348"/>
                  </a:lnTo>
                  <a:lnTo>
                    <a:pt x="6759702" y="0"/>
                  </a:lnTo>
                  <a:close/>
                </a:path>
              </a:pathLst>
            </a:custGeom>
            <a:solidFill>
              <a:srgbClr val="DA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40663" y="3604260"/>
            <a:ext cx="1781810" cy="1607820"/>
            <a:chOff x="740663" y="3604260"/>
            <a:chExt cx="1781810" cy="160782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663" y="3604260"/>
              <a:ext cx="1781555" cy="16078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7333" y="3630930"/>
              <a:ext cx="1675130" cy="1501140"/>
            </a:xfrm>
            <a:custGeom>
              <a:avLst/>
              <a:gdLst/>
              <a:ahLst/>
              <a:cxnLst/>
              <a:rect l="l" t="t" r="r" b="b"/>
              <a:pathLst>
                <a:path w="1675130" h="1501139">
                  <a:moveTo>
                    <a:pt x="837438" y="0"/>
                  </a:moveTo>
                  <a:lnTo>
                    <a:pt x="768754" y="829"/>
                  </a:lnTo>
                  <a:lnTo>
                    <a:pt x="701600" y="3274"/>
                  </a:lnTo>
                  <a:lnTo>
                    <a:pt x="636190" y="7271"/>
                  </a:lnTo>
                  <a:lnTo>
                    <a:pt x="572741" y="12754"/>
                  </a:lnTo>
                  <a:lnTo>
                    <a:pt x="511467" y="19661"/>
                  </a:lnTo>
                  <a:lnTo>
                    <a:pt x="452585" y="27925"/>
                  </a:lnTo>
                  <a:lnTo>
                    <a:pt x="396309" y="37484"/>
                  </a:lnTo>
                  <a:lnTo>
                    <a:pt x="342856" y="48272"/>
                  </a:lnTo>
                  <a:lnTo>
                    <a:pt x="292440" y="60225"/>
                  </a:lnTo>
                  <a:lnTo>
                    <a:pt x="245278" y="73279"/>
                  </a:lnTo>
                  <a:lnTo>
                    <a:pt x="201584" y="87369"/>
                  </a:lnTo>
                  <a:lnTo>
                    <a:pt x="161575" y="102431"/>
                  </a:lnTo>
                  <a:lnTo>
                    <a:pt x="125466" y="118400"/>
                  </a:lnTo>
                  <a:lnTo>
                    <a:pt x="65809" y="152804"/>
                  </a:lnTo>
                  <a:lnTo>
                    <a:pt x="24337" y="190066"/>
                  </a:lnTo>
                  <a:lnTo>
                    <a:pt x="2776" y="229670"/>
                  </a:lnTo>
                  <a:lnTo>
                    <a:pt x="0" y="250190"/>
                  </a:lnTo>
                  <a:lnTo>
                    <a:pt x="0" y="1250950"/>
                  </a:lnTo>
                  <a:lnTo>
                    <a:pt x="10960" y="1291532"/>
                  </a:lnTo>
                  <a:lnTo>
                    <a:pt x="42692" y="1330029"/>
                  </a:lnTo>
                  <a:lnTo>
                    <a:pt x="93472" y="1365926"/>
                  </a:lnTo>
                  <a:lnTo>
                    <a:pt x="161575" y="1398708"/>
                  </a:lnTo>
                  <a:lnTo>
                    <a:pt x="201584" y="1413770"/>
                  </a:lnTo>
                  <a:lnTo>
                    <a:pt x="245278" y="1427861"/>
                  </a:lnTo>
                  <a:lnTo>
                    <a:pt x="292440" y="1440914"/>
                  </a:lnTo>
                  <a:lnTo>
                    <a:pt x="342856" y="1452867"/>
                  </a:lnTo>
                  <a:lnTo>
                    <a:pt x="396309" y="1463655"/>
                  </a:lnTo>
                  <a:lnTo>
                    <a:pt x="452585" y="1473214"/>
                  </a:lnTo>
                  <a:lnTo>
                    <a:pt x="511467" y="1481478"/>
                  </a:lnTo>
                  <a:lnTo>
                    <a:pt x="572741" y="1488385"/>
                  </a:lnTo>
                  <a:lnTo>
                    <a:pt x="636190" y="1493868"/>
                  </a:lnTo>
                  <a:lnTo>
                    <a:pt x="701600" y="1497865"/>
                  </a:lnTo>
                  <a:lnTo>
                    <a:pt x="768754" y="1500310"/>
                  </a:lnTo>
                  <a:lnTo>
                    <a:pt x="837438" y="1501140"/>
                  </a:lnTo>
                  <a:lnTo>
                    <a:pt x="906121" y="1500310"/>
                  </a:lnTo>
                  <a:lnTo>
                    <a:pt x="973275" y="1497865"/>
                  </a:lnTo>
                  <a:lnTo>
                    <a:pt x="1038685" y="1493868"/>
                  </a:lnTo>
                  <a:lnTo>
                    <a:pt x="1102134" y="1488385"/>
                  </a:lnTo>
                  <a:lnTo>
                    <a:pt x="1163408" y="1481478"/>
                  </a:lnTo>
                  <a:lnTo>
                    <a:pt x="1222290" y="1473214"/>
                  </a:lnTo>
                  <a:lnTo>
                    <a:pt x="1278566" y="1463655"/>
                  </a:lnTo>
                  <a:lnTo>
                    <a:pt x="1332019" y="1452867"/>
                  </a:lnTo>
                  <a:lnTo>
                    <a:pt x="1382435" y="1440914"/>
                  </a:lnTo>
                  <a:lnTo>
                    <a:pt x="1429597" y="1427861"/>
                  </a:lnTo>
                  <a:lnTo>
                    <a:pt x="1473291" y="1413770"/>
                  </a:lnTo>
                  <a:lnTo>
                    <a:pt x="1513300" y="1398708"/>
                  </a:lnTo>
                  <a:lnTo>
                    <a:pt x="1549409" y="1382739"/>
                  </a:lnTo>
                  <a:lnTo>
                    <a:pt x="1609066" y="1348335"/>
                  </a:lnTo>
                  <a:lnTo>
                    <a:pt x="1650538" y="1311073"/>
                  </a:lnTo>
                  <a:lnTo>
                    <a:pt x="1672099" y="1271469"/>
                  </a:lnTo>
                  <a:lnTo>
                    <a:pt x="1674876" y="1250950"/>
                  </a:lnTo>
                  <a:lnTo>
                    <a:pt x="1674876" y="250190"/>
                  </a:lnTo>
                  <a:lnTo>
                    <a:pt x="1663915" y="209607"/>
                  </a:lnTo>
                  <a:lnTo>
                    <a:pt x="1632183" y="171110"/>
                  </a:lnTo>
                  <a:lnTo>
                    <a:pt x="1581403" y="135213"/>
                  </a:lnTo>
                  <a:lnTo>
                    <a:pt x="1513300" y="102431"/>
                  </a:lnTo>
                  <a:lnTo>
                    <a:pt x="1473291" y="87369"/>
                  </a:lnTo>
                  <a:lnTo>
                    <a:pt x="1429597" y="73279"/>
                  </a:lnTo>
                  <a:lnTo>
                    <a:pt x="1382435" y="60225"/>
                  </a:lnTo>
                  <a:lnTo>
                    <a:pt x="1332019" y="48272"/>
                  </a:lnTo>
                  <a:lnTo>
                    <a:pt x="1278566" y="37484"/>
                  </a:lnTo>
                  <a:lnTo>
                    <a:pt x="1222290" y="27925"/>
                  </a:lnTo>
                  <a:lnTo>
                    <a:pt x="1163408" y="19661"/>
                  </a:lnTo>
                  <a:lnTo>
                    <a:pt x="1102134" y="12754"/>
                  </a:lnTo>
                  <a:lnTo>
                    <a:pt x="1038685" y="7271"/>
                  </a:lnTo>
                  <a:lnTo>
                    <a:pt x="973275" y="3274"/>
                  </a:lnTo>
                  <a:lnTo>
                    <a:pt x="906121" y="829"/>
                  </a:lnTo>
                  <a:lnTo>
                    <a:pt x="837438" y="0"/>
                  </a:lnTo>
                  <a:close/>
                </a:path>
              </a:pathLst>
            </a:custGeom>
            <a:solidFill>
              <a:srgbClr val="DAD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7333" y="3881120"/>
              <a:ext cx="1675130" cy="250190"/>
            </a:xfrm>
            <a:custGeom>
              <a:avLst/>
              <a:gdLst/>
              <a:ahLst/>
              <a:cxnLst/>
              <a:rect l="l" t="t" r="r" b="b"/>
              <a:pathLst>
                <a:path w="1675130" h="250189">
                  <a:moveTo>
                    <a:pt x="1674876" y="0"/>
                  </a:moveTo>
                  <a:lnTo>
                    <a:pt x="1663915" y="40582"/>
                  </a:lnTo>
                  <a:lnTo>
                    <a:pt x="1632183" y="79079"/>
                  </a:lnTo>
                  <a:lnTo>
                    <a:pt x="1581403" y="114976"/>
                  </a:lnTo>
                  <a:lnTo>
                    <a:pt x="1513300" y="147758"/>
                  </a:lnTo>
                  <a:lnTo>
                    <a:pt x="1473291" y="162820"/>
                  </a:lnTo>
                  <a:lnTo>
                    <a:pt x="1429597" y="176910"/>
                  </a:lnTo>
                  <a:lnTo>
                    <a:pt x="1382435" y="189964"/>
                  </a:lnTo>
                  <a:lnTo>
                    <a:pt x="1332019" y="201917"/>
                  </a:lnTo>
                  <a:lnTo>
                    <a:pt x="1278566" y="212705"/>
                  </a:lnTo>
                  <a:lnTo>
                    <a:pt x="1222290" y="222264"/>
                  </a:lnTo>
                  <a:lnTo>
                    <a:pt x="1163408" y="230528"/>
                  </a:lnTo>
                  <a:lnTo>
                    <a:pt x="1102134" y="237435"/>
                  </a:lnTo>
                  <a:lnTo>
                    <a:pt x="1038685" y="242918"/>
                  </a:lnTo>
                  <a:lnTo>
                    <a:pt x="973275" y="246915"/>
                  </a:lnTo>
                  <a:lnTo>
                    <a:pt x="906121" y="249360"/>
                  </a:lnTo>
                  <a:lnTo>
                    <a:pt x="837438" y="250189"/>
                  </a:lnTo>
                  <a:lnTo>
                    <a:pt x="768754" y="249360"/>
                  </a:lnTo>
                  <a:lnTo>
                    <a:pt x="701600" y="246915"/>
                  </a:lnTo>
                  <a:lnTo>
                    <a:pt x="636190" y="242918"/>
                  </a:lnTo>
                  <a:lnTo>
                    <a:pt x="572741" y="237435"/>
                  </a:lnTo>
                  <a:lnTo>
                    <a:pt x="511467" y="230528"/>
                  </a:lnTo>
                  <a:lnTo>
                    <a:pt x="452585" y="222264"/>
                  </a:lnTo>
                  <a:lnTo>
                    <a:pt x="396309" y="212705"/>
                  </a:lnTo>
                  <a:lnTo>
                    <a:pt x="342856" y="201917"/>
                  </a:lnTo>
                  <a:lnTo>
                    <a:pt x="292440" y="189964"/>
                  </a:lnTo>
                  <a:lnTo>
                    <a:pt x="245278" y="176910"/>
                  </a:lnTo>
                  <a:lnTo>
                    <a:pt x="201584" y="162820"/>
                  </a:lnTo>
                  <a:lnTo>
                    <a:pt x="161575" y="147758"/>
                  </a:lnTo>
                  <a:lnTo>
                    <a:pt x="125466" y="131789"/>
                  </a:lnTo>
                  <a:lnTo>
                    <a:pt x="65809" y="97385"/>
                  </a:lnTo>
                  <a:lnTo>
                    <a:pt x="24337" y="60123"/>
                  </a:lnTo>
                  <a:lnTo>
                    <a:pt x="2776" y="20519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7333" y="3630930"/>
              <a:ext cx="1675130" cy="1501140"/>
            </a:xfrm>
            <a:custGeom>
              <a:avLst/>
              <a:gdLst/>
              <a:ahLst/>
              <a:cxnLst/>
              <a:rect l="l" t="t" r="r" b="b"/>
              <a:pathLst>
                <a:path w="1675130" h="1501139">
                  <a:moveTo>
                    <a:pt x="0" y="250190"/>
                  </a:moveTo>
                  <a:lnTo>
                    <a:pt x="10960" y="209607"/>
                  </a:lnTo>
                  <a:lnTo>
                    <a:pt x="42692" y="171110"/>
                  </a:lnTo>
                  <a:lnTo>
                    <a:pt x="93472" y="135213"/>
                  </a:lnTo>
                  <a:lnTo>
                    <a:pt x="161575" y="102431"/>
                  </a:lnTo>
                  <a:lnTo>
                    <a:pt x="201584" y="87369"/>
                  </a:lnTo>
                  <a:lnTo>
                    <a:pt x="245278" y="73279"/>
                  </a:lnTo>
                  <a:lnTo>
                    <a:pt x="292440" y="60225"/>
                  </a:lnTo>
                  <a:lnTo>
                    <a:pt x="342856" y="48272"/>
                  </a:lnTo>
                  <a:lnTo>
                    <a:pt x="396309" y="37484"/>
                  </a:lnTo>
                  <a:lnTo>
                    <a:pt x="452585" y="27925"/>
                  </a:lnTo>
                  <a:lnTo>
                    <a:pt x="511467" y="19661"/>
                  </a:lnTo>
                  <a:lnTo>
                    <a:pt x="572741" y="12754"/>
                  </a:lnTo>
                  <a:lnTo>
                    <a:pt x="636190" y="7271"/>
                  </a:lnTo>
                  <a:lnTo>
                    <a:pt x="701600" y="3274"/>
                  </a:lnTo>
                  <a:lnTo>
                    <a:pt x="768754" y="829"/>
                  </a:lnTo>
                  <a:lnTo>
                    <a:pt x="837438" y="0"/>
                  </a:lnTo>
                  <a:lnTo>
                    <a:pt x="906121" y="829"/>
                  </a:lnTo>
                  <a:lnTo>
                    <a:pt x="973275" y="3274"/>
                  </a:lnTo>
                  <a:lnTo>
                    <a:pt x="1038685" y="7271"/>
                  </a:lnTo>
                  <a:lnTo>
                    <a:pt x="1102134" y="12754"/>
                  </a:lnTo>
                  <a:lnTo>
                    <a:pt x="1163408" y="19661"/>
                  </a:lnTo>
                  <a:lnTo>
                    <a:pt x="1222290" y="27925"/>
                  </a:lnTo>
                  <a:lnTo>
                    <a:pt x="1278566" y="37484"/>
                  </a:lnTo>
                  <a:lnTo>
                    <a:pt x="1332019" y="48272"/>
                  </a:lnTo>
                  <a:lnTo>
                    <a:pt x="1382435" y="60225"/>
                  </a:lnTo>
                  <a:lnTo>
                    <a:pt x="1429597" y="73279"/>
                  </a:lnTo>
                  <a:lnTo>
                    <a:pt x="1473291" y="87369"/>
                  </a:lnTo>
                  <a:lnTo>
                    <a:pt x="1513300" y="102431"/>
                  </a:lnTo>
                  <a:lnTo>
                    <a:pt x="1549409" y="118400"/>
                  </a:lnTo>
                  <a:lnTo>
                    <a:pt x="1609066" y="152804"/>
                  </a:lnTo>
                  <a:lnTo>
                    <a:pt x="1650538" y="190066"/>
                  </a:lnTo>
                  <a:lnTo>
                    <a:pt x="1672099" y="229670"/>
                  </a:lnTo>
                  <a:lnTo>
                    <a:pt x="1674876" y="250190"/>
                  </a:lnTo>
                  <a:lnTo>
                    <a:pt x="1674876" y="1250950"/>
                  </a:lnTo>
                  <a:lnTo>
                    <a:pt x="1663915" y="1291532"/>
                  </a:lnTo>
                  <a:lnTo>
                    <a:pt x="1632183" y="1330029"/>
                  </a:lnTo>
                  <a:lnTo>
                    <a:pt x="1581403" y="1365926"/>
                  </a:lnTo>
                  <a:lnTo>
                    <a:pt x="1513300" y="1398708"/>
                  </a:lnTo>
                  <a:lnTo>
                    <a:pt x="1473291" y="1413770"/>
                  </a:lnTo>
                  <a:lnTo>
                    <a:pt x="1429597" y="1427861"/>
                  </a:lnTo>
                  <a:lnTo>
                    <a:pt x="1382435" y="1440914"/>
                  </a:lnTo>
                  <a:lnTo>
                    <a:pt x="1332019" y="1452867"/>
                  </a:lnTo>
                  <a:lnTo>
                    <a:pt x="1278566" y="1463655"/>
                  </a:lnTo>
                  <a:lnTo>
                    <a:pt x="1222290" y="1473214"/>
                  </a:lnTo>
                  <a:lnTo>
                    <a:pt x="1163408" y="1481478"/>
                  </a:lnTo>
                  <a:lnTo>
                    <a:pt x="1102134" y="1488385"/>
                  </a:lnTo>
                  <a:lnTo>
                    <a:pt x="1038685" y="1493868"/>
                  </a:lnTo>
                  <a:lnTo>
                    <a:pt x="973275" y="1497865"/>
                  </a:lnTo>
                  <a:lnTo>
                    <a:pt x="906121" y="1500310"/>
                  </a:lnTo>
                  <a:lnTo>
                    <a:pt x="837438" y="1501140"/>
                  </a:lnTo>
                  <a:lnTo>
                    <a:pt x="768754" y="1500310"/>
                  </a:lnTo>
                  <a:lnTo>
                    <a:pt x="701600" y="1497865"/>
                  </a:lnTo>
                  <a:lnTo>
                    <a:pt x="636190" y="1493868"/>
                  </a:lnTo>
                  <a:lnTo>
                    <a:pt x="572741" y="1488385"/>
                  </a:lnTo>
                  <a:lnTo>
                    <a:pt x="511467" y="1481478"/>
                  </a:lnTo>
                  <a:lnTo>
                    <a:pt x="452585" y="1473214"/>
                  </a:lnTo>
                  <a:lnTo>
                    <a:pt x="396309" y="1463655"/>
                  </a:lnTo>
                  <a:lnTo>
                    <a:pt x="342856" y="1452867"/>
                  </a:lnTo>
                  <a:lnTo>
                    <a:pt x="292440" y="1440914"/>
                  </a:lnTo>
                  <a:lnTo>
                    <a:pt x="245278" y="1427861"/>
                  </a:lnTo>
                  <a:lnTo>
                    <a:pt x="201584" y="1413770"/>
                  </a:lnTo>
                  <a:lnTo>
                    <a:pt x="161575" y="1398708"/>
                  </a:lnTo>
                  <a:lnTo>
                    <a:pt x="125466" y="1382739"/>
                  </a:lnTo>
                  <a:lnTo>
                    <a:pt x="65809" y="1348335"/>
                  </a:lnTo>
                  <a:lnTo>
                    <a:pt x="24337" y="1311073"/>
                  </a:lnTo>
                  <a:lnTo>
                    <a:pt x="2776" y="1271469"/>
                  </a:lnTo>
                  <a:lnTo>
                    <a:pt x="0" y="1250950"/>
                  </a:lnTo>
                  <a:lnTo>
                    <a:pt x="0" y="25019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29887" y="4212727"/>
            <a:ext cx="1149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Tahoma"/>
                <a:cs typeface="Tahoma"/>
              </a:rPr>
              <a:t>On-Premise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d</a:t>
            </a:r>
            <a:r>
              <a:rPr sz="1800" spc="-65" dirty="0">
                <a:latin typeface="Tahoma"/>
                <a:cs typeface="Tahoma"/>
              </a:rPr>
              <a:t>ep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65" dirty="0">
                <a:latin typeface="Tahoma"/>
                <a:cs typeface="Tahoma"/>
              </a:rPr>
              <a:t>y</a:t>
            </a:r>
            <a:r>
              <a:rPr sz="1800" spc="-45" dirty="0">
                <a:latin typeface="Tahoma"/>
                <a:cs typeface="Tahoma"/>
              </a:rPr>
              <a:t>men</a:t>
            </a:r>
            <a:r>
              <a:rPr sz="1800" spc="-7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2849" y="2060229"/>
            <a:ext cx="1280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ahoma"/>
                <a:cs typeface="Tahoma"/>
              </a:rPr>
              <a:t>6</a:t>
            </a:r>
            <a:r>
              <a:rPr sz="1800" spc="-215" dirty="0">
                <a:latin typeface="Tahoma"/>
                <a:cs typeface="Tahoma"/>
              </a:rPr>
              <a:t>.</a:t>
            </a:r>
            <a:r>
              <a:rPr sz="1800" spc="-120" dirty="0">
                <a:latin typeface="Tahoma"/>
                <a:cs typeface="Tahoma"/>
              </a:rPr>
              <a:t>5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an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l</a:t>
            </a:r>
            <a:r>
              <a:rPr sz="1800" spc="15" dirty="0">
                <a:latin typeface="Tahoma"/>
                <a:cs typeface="Tahoma"/>
              </a:rPr>
              <a:t>o</a:t>
            </a:r>
            <a:r>
              <a:rPr sz="1800" spc="-35" dirty="0">
                <a:latin typeface="Tahoma"/>
                <a:cs typeface="Tahoma"/>
              </a:rPr>
              <a:t>w</a:t>
            </a:r>
            <a:r>
              <a:rPr sz="1800" spc="-80" dirty="0">
                <a:latin typeface="Tahoma"/>
                <a:cs typeface="Tahoma"/>
              </a:rPr>
              <a:t>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51570" y="2092462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ahoma"/>
                <a:cs typeface="Tahoma"/>
              </a:rPr>
              <a:t>6</a:t>
            </a:r>
            <a:r>
              <a:rPr sz="1800" spc="-120" dirty="0">
                <a:latin typeface="Tahoma"/>
                <a:cs typeface="Tahoma"/>
              </a:rPr>
              <a:t>.</a:t>
            </a:r>
            <a:r>
              <a:rPr sz="1800" spc="-204" dirty="0">
                <a:latin typeface="Tahoma"/>
                <a:cs typeface="Tahoma"/>
              </a:rPr>
              <a:t>4</a:t>
            </a:r>
            <a:r>
              <a:rPr sz="1800" spc="-165" dirty="0">
                <a:latin typeface="Tahoma"/>
                <a:cs typeface="Tahoma"/>
              </a:rPr>
              <a:t>.</a:t>
            </a:r>
            <a:r>
              <a:rPr sz="1800" spc="-125" dirty="0">
                <a:latin typeface="Tahoma"/>
                <a:cs typeface="Tahoma"/>
              </a:rPr>
              <a:t>x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an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6</a:t>
            </a:r>
            <a:r>
              <a:rPr sz="1800" spc="-215" dirty="0">
                <a:latin typeface="Tahoma"/>
                <a:cs typeface="Tahoma"/>
              </a:rPr>
              <a:t>.</a:t>
            </a:r>
            <a:r>
              <a:rPr sz="1800" spc="-140" dirty="0">
                <a:latin typeface="Tahoma"/>
                <a:cs typeface="Tahoma"/>
              </a:rPr>
              <a:t>5</a:t>
            </a:r>
            <a:r>
              <a:rPr sz="1800" spc="-165" dirty="0">
                <a:latin typeface="Tahoma"/>
                <a:cs typeface="Tahoma"/>
              </a:rPr>
              <a:t>.</a:t>
            </a:r>
            <a:r>
              <a:rPr sz="1800" spc="-125" dirty="0">
                <a:latin typeface="Tahoma"/>
                <a:cs typeface="Tahoma"/>
              </a:rPr>
              <a:t>x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56490" y="2111893"/>
            <a:ext cx="218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a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C</a:t>
            </a:r>
            <a:r>
              <a:rPr sz="1800" spc="-10" dirty="0">
                <a:latin typeface="Tahoma"/>
                <a:cs typeface="Tahoma"/>
              </a:rPr>
              <a:t>lo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-55" dirty="0">
                <a:latin typeface="Tahoma"/>
                <a:cs typeface="Tahoma"/>
              </a:rPr>
              <a:t>d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5" dirty="0">
                <a:latin typeface="Tahoma"/>
                <a:cs typeface="Tahoma"/>
              </a:rPr>
              <a:t>r</a:t>
            </a:r>
            <a:r>
              <a:rPr sz="1800" spc="-70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c</a:t>
            </a:r>
            <a:r>
              <a:rPr sz="1800" spc="-8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6439" y="959738"/>
            <a:ext cx="7184390" cy="5236210"/>
            <a:chOff x="3766439" y="959738"/>
            <a:chExt cx="7184390" cy="5236210"/>
          </a:xfrm>
        </p:grpSpPr>
        <p:sp>
          <p:nvSpPr>
            <p:cNvPr id="26" name="object 26"/>
            <p:cNvSpPr/>
            <p:nvPr/>
          </p:nvSpPr>
          <p:spPr>
            <a:xfrm>
              <a:off x="3779139" y="959738"/>
              <a:ext cx="0" cy="5236210"/>
            </a:xfrm>
            <a:custGeom>
              <a:avLst/>
              <a:gdLst/>
              <a:ahLst/>
              <a:cxnLst/>
              <a:rect l="l" t="t" r="r" b="b"/>
              <a:pathLst>
                <a:path h="5236210">
                  <a:moveTo>
                    <a:pt x="0" y="0"/>
                  </a:moveTo>
                  <a:lnTo>
                    <a:pt x="0" y="5235854"/>
                  </a:lnTo>
                </a:path>
              </a:pathLst>
            </a:custGeom>
            <a:ln w="25400">
              <a:solidFill>
                <a:srgbClr val="DADDD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76291" y="2422016"/>
              <a:ext cx="1468755" cy="1457960"/>
            </a:xfrm>
            <a:custGeom>
              <a:avLst/>
              <a:gdLst/>
              <a:ahLst/>
              <a:cxnLst/>
              <a:rect l="l" t="t" r="r" b="b"/>
              <a:pathLst>
                <a:path w="1468754" h="1457960">
                  <a:moveTo>
                    <a:pt x="734187" y="0"/>
                  </a:moveTo>
                  <a:lnTo>
                    <a:pt x="685913" y="1550"/>
                  </a:lnTo>
                  <a:lnTo>
                    <a:pt x="638473" y="6137"/>
                  </a:lnTo>
                  <a:lnTo>
                    <a:pt x="591964" y="13664"/>
                  </a:lnTo>
                  <a:lnTo>
                    <a:pt x="546482" y="24036"/>
                  </a:lnTo>
                  <a:lnTo>
                    <a:pt x="502125" y="37156"/>
                  </a:lnTo>
                  <a:lnTo>
                    <a:pt x="458988" y="52929"/>
                  </a:lnTo>
                  <a:lnTo>
                    <a:pt x="417168" y="71259"/>
                  </a:lnTo>
                  <a:lnTo>
                    <a:pt x="376763" y="92048"/>
                  </a:lnTo>
                  <a:lnTo>
                    <a:pt x="337869" y="115202"/>
                  </a:lnTo>
                  <a:lnTo>
                    <a:pt x="300583" y="140624"/>
                  </a:lnTo>
                  <a:lnTo>
                    <a:pt x="265001" y="168219"/>
                  </a:lnTo>
                  <a:lnTo>
                    <a:pt x="231221" y="197890"/>
                  </a:lnTo>
                  <a:lnTo>
                    <a:pt x="199338" y="229541"/>
                  </a:lnTo>
                  <a:lnTo>
                    <a:pt x="169450" y="263076"/>
                  </a:lnTo>
                  <a:lnTo>
                    <a:pt x="141653" y="298399"/>
                  </a:lnTo>
                  <a:lnTo>
                    <a:pt x="116045" y="335415"/>
                  </a:lnTo>
                  <a:lnTo>
                    <a:pt x="92722" y="374026"/>
                  </a:lnTo>
                  <a:lnTo>
                    <a:pt x="71780" y="414138"/>
                  </a:lnTo>
                  <a:lnTo>
                    <a:pt x="53317" y="455653"/>
                  </a:lnTo>
                  <a:lnTo>
                    <a:pt x="37428" y="498477"/>
                  </a:lnTo>
                  <a:lnTo>
                    <a:pt x="24212" y="542512"/>
                  </a:lnTo>
                  <a:lnTo>
                    <a:pt x="13764" y="587663"/>
                  </a:lnTo>
                  <a:lnTo>
                    <a:pt x="6182" y="633835"/>
                  </a:lnTo>
                  <a:lnTo>
                    <a:pt x="1561" y="680930"/>
                  </a:lnTo>
                  <a:lnTo>
                    <a:pt x="0" y="728852"/>
                  </a:lnTo>
                  <a:lnTo>
                    <a:pt x="1561" y="776775"/>
                  </a:lnTo>
                  <a:lnTo>
                    <a:pt x="6182" y="823870"/>
                  </a:lnTo>
                  <a:lnTo>
                    <a:pt x="13764" y="870042"/>
                  </a:lnTo>
                  <a:lnTo>
                    <a:pt x="24212" y="915193"/>
                  </a:lnTo>
                  <a:lnTo>
                    <a:pt x="37428" y="959228"/>
                  </a:lnTo>
                  <a:lnTo>
                    <a:pt x="53317" y="1002052"/>
                  </a:lnTo>
                  <a:lnTo>
                    <a:pt x="71780" y="1043567"/>
                  </a:lnTo>
                  <a:lnTo>
                    <a:pt x="92722" y="1083679"/>
                  </a:lnTo>
                  <a:lnTo>
                    <a:pt x="116045" y="1122290"/>
                  </a:lnTo>
                  <a:lnTo>
                    <a:pt x="141653" y="1159306"/>
                  </a:lnTo>
                  <a:lnTo>
                    <a:pt x="169450" y="1194629"/>
                  </a:lnTo>
                  <a:lnTo>
                    <a:pt x="199338" y="1228164"/>
                  </a:lnTo>
                  <a:lnTo>
                    <a:pt x="231221" y="1259815"/>
                  </a:lnTo>
                  <a:lnTo>
                    <a:pt x="265001" y="1289486"/>
                  </a:lnTo>
                  <a:lnTo>
                    <a:pt x="300583" y="1317081"/>
                  </a:lnTo>
                  <a:lnTo>
                    <a:pt x="337869" y="1342503"/>
                  </a:lnTo>
                  <a:lnTo>
                    <a:pt x="376763" y="1365657"/>
                  </a:lnTo>
                  <a:lnTo>
                    <a:pt x="417168" y="1386446"/>
                  </a:lnTo>
                  <a:lnTo>
                    <a:pt x="458988" y="1404776"/>
                  </a:lnTo>
                  <a:lnTo>
                    <a:pt x="502125" y="1420549"/>
                  </a:lnTo>
                  <a:lnTo>
                    <a:pt x="546482" y="1433669"/>
                  </a:lnTo>
                  <a:lnTo>
                    <a:pt x="591964" y="1444041"/>
                  </a:lnTo>
                  <a:lnTo>
                    <a:pt x="638473" y="1451568"/>
                  </a:lnTo>
                  <a:lnTo>
                    <a:pt x="685913" y="1456155"/>
                  </a:lnTo>
                  <a:lnTo>
                    <a:pt x="734187" y="1457705"/>
                  </a:lnTo>
                  <a:lnTo>
                    <a:pt x="782460" y="1456155"/>
                  </a:lnTo>
                  <a:lnTo>
                    <a:pt x="829900" y="1451568"/>
                  </a:lnTo>
                  <a:lnTo>
                    <a:pt x="876409" y="1444041"/>
                  </a:lnTo>
                  <a:lnTo>
                    <a:pt x="921891" y="1433669"/>
                  </a:lnTo>
                  <a:lnTo>
                    <a:pt x="966248" y="1420549"/>
                  </a:lnTo>
                  <a:lnTo>
                    <a:pt x="1009385" y="1404776"/>
                  </a:lnTo>
                  <a:lnTo>
                    <a:pt x="1051205" y="1386446"/>
                  </a:lnTo>
                  <a:lnTo>
                    <a:pt x="1091610" y="1365657"/>
                  </a:lnTo>
                  <a:lnTo>
                    <a:pt x="1130504" y="1342503"/>
                  </a:lnTo>
                  <a:lnTo>
                    <a:pt x="1167790" y="1317081"/>
                  </a:lnTo>
                  <a:lnTo>
                    <a:pt x="1203372" y="1289486"/>
                  </a:lnTo>
                  <a:lnTo>
                    <a:pt x="1237152" y="1259815"/>
                  </a:lnTo>
                  <a:lnTo>
                    <a:pt x="1269035" y="1228164"/>
                  </a:lnTo>
                  <a:lnTo>
                    <a:pt x="1298923" y="1194629"/>
                  </a:lnTo>
                  <a:lnTo>
                    <a:pt x="1326720" y="1159306"/>
                  </a:lnTo>
                  <a:lnTo>
                    <a:pt x="1352328" y="1122290"/>
                  </a:lnTo>
                  <a:lnTo>
                    <a:pt x="1375651" y="1083679"/>
                  </a:lnTo>
                  <a:lnTo>
                    <a:pt x="1396593" y="1043567"/>
                  </a:lnTo>
                  <a:lnTo>
                    <a:pt x="1415056" y="1002052"/>
                  </a:lnTo>
                  <a:lnTo>
                    <a:pt x="1430945" y="959228"/>
                  </a:lnTo>
                  <a:lnTo>
                    <a:pt x="1444161" y="915193"/>
                  </a:lnTo>
                  <a:lnTo>
                    <a:pt x="1454609" y="870042"/>
                  </a:lnTo>
                  <a:lnTo>
                    <a:pt x="1462191" y="823870"/>
                  </a:lnTo>
                  <a:lnTo>
                    <a:pt x="1466812" y="776775"/>
                  </a:lnTo>
                  <a:lnTo>
                    <a:pt x="1468374" y="728852"/>
                  </a:lnTo>
                  <a:lnTo>
                    <a:pt x="1466812" y="680930"/>
                  </a:lnTo>
                  <a:lnTo>
                    <a:pt x="1462191" y="633835"/>
                  </a:lnTo>
                  <a:lnTo>
                    <a:pt x="1454609" y="587663"/>
                  </a:lnTo>
                  <a:lnTo>
                    <a:pt x="1444161" y="542512"/>
                  </a:lnTo>
                  <a:lnTo>
                    <a:pt x="1430945" y="498477"/>
                  </a:lnTo>
                  <a:lnTo>
                    <a:pt x="1415056" y="455653"/>
                  </a:lnTo>
                  <a:lnTo>
                    <a:pt x="1396593" y="414138"/>
                  </a:lnTo>
                  <a:lnTo>
                    <a:pt x="1375651" y="374026"/>
                  </a:lnTo>
                  <a:lnTo>
                    <a:pt x="1352328" y="335415"/>
                  </a:lnTo>
                  <a:lnTo>
                    <a:pt x="1326720" y="298399"/>
                  </a:lnTo>
                  <a:lnTo>
                    <a:pt x="1298923" y="263076"/>
                  </a:lnTo>
                  <a:lnTo>
                    <a:pt x="1269035" y="229541"/>
                  </a:lnTo>
                  <a:lnTo>
                    <a:pt x="1237152" y="197890"/>
                  </a:lnTo>
                  <a:lnTo>
                    <a:pt x="1203372" y="168219"/>
                  </a:lnTo>
                  <a:lnTo>
                    <a:pt x="1167790" y="140624"/>
                  </a:lnTo>
                  <a:lnTo>
                    <a:pt x="1130504" y="115202"/>
                  </a:lnTo>
                  <a:lnTo>
                    <a:pt x="1091610" y="92048"/>
                  </a:lnTo>
                  <a:lnTo>
                    <a:pt x="1051205" y="71259"/>
                  </a:lnTo>
                  <a:lnTo>
                    <a:pt x="1009385" y="52929"/>
                  </a:lnTo>
                  <a:lnTo>
                    <a:pt x="966248" y="37156"/>
                  </a:lnTo>
                  <a:lnTo>
                    <a:pt x="921891" y="24036"/>
                  </a:lnTo>
                  <a:lnTo>
                    <a:pt x="876409" y="13664"/>
                  </a:lnTo>
                  <a:lnTo>
                    <a:pt x="829900" y="6137"/>
                  </a:lnTo>
                  <a:lnTo>
                    <a:pt x="782460" y="1550"/>
                  </a:lnTo>
                  <a:lnTo>
                    <a:pt x="7341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76291" y="2422016"/>
              <a:ext cx="1468755" cy="1457960"/>
            </a:xfrm>
            <a:custGeom>
              <a:avLst/>
              <a:gdLst/>
              <a:ahLst/>
              <a:cxnLst/>
              <a:rect l="l" t="t" r="r" b="b"/>
              <a:pathLst>
                <a:path w="1468754" h="1457960">
                  <a:moveTo>
                    <a:pt x="0" y="728852"/>
                  </a:moveTo>
                  <a:lnTo>
                    <a:pt x="1561" y="680930"/>
                  </a:lnTo>
                  <a:lnTo>
                    <a:pt x="6182" y="633835"/>
                  </a:lnTo>
                  <a:lnTo>
                    <a:pt x="13764" y="587663"/>
                  </a:lnTo>
                  <a:lnTo>
                    <a:pt x="24212" y="542512"/>
                  </a:lnTo>
                  <a:lnTo>
                    <a:pt x="37428" y="498477"/>
                  </a:lnTo>
                  <a:lnTo>
                    <a:pt x="53317" y="455653"/>
                  </a:lnTo>
                  <a:lnTo>
                    <a:pt x="71780" y="414138"/>
                  </a:lnTo>
                  <a:lnTo>
                    <a:pt x="92722" y="374026"/>
                  </a:lnTo>
                  <a:lnTo>
                    <a:pt x="116045" y="335415"/>
                  </a:lnTo>
                  <a:lnTo>
                    <a:pt x="141653" y="298399"/>
                  </a:lnTo>
                  <a:lnTo>
                    <a:pt x="169450" y="263076"/>
                  </a:lnTo>
                  <a:lnTo>
                    <a:pt x="199338" y="229541"/>
                  </a:lnTo>
                  <a:lnTo>
                    <a:pt x="231221" y="197890"/>
                  </a:lnTo>
                  <a:lnTo>
                    <a:pt x="265001" y="168219"/>
                  </a:lnTo>
                  <a:lnTo>
                    <a:pt x="300583" y="140624"/>
                  </a:lnTo>
                  <a:lnTo>
                    <a:pt x="337869" y="115202"/>
                  </a:lnTo>
                  <a:lnTo>
                    <a:pt x="376763" y="92048"/>
                  </a:lnTo>
                  <a:lnTo>
                    <a:pt x="417168" y="71259"/>
                  </a:lnTo>
                  <a:lnTo>
                    <a:pt x="458988" y="52929"/>
                  </a:lnTo>
                  <a:lnTo>
                    <a:pt x="502125" y="37156"/>
                  </a:lnTo>
                  <a:lnTo>
                    <a:pt x="546482" y="24036"/>
                  </a:lnTo>
                  <a:lnTo>
                    <a:pt x="591964" y="13664"/>
                  </a:lnTo>
                  <a:lnTo>
                    <a:pt x="638473" y="6137"/>
                  </a:lnTo>
                  <a:lnTo>
                    <a:pt x="685913" y="1550"/>
                  </a:lnTo>
                  <a:lnTo>
                    <a:pt x="734187" y="0"/>
                  </a:lnTo>
                  <a:lnTo>
                    <a:pt x="782460" y="1550"/>
                  </a:lnTo>
                  <a:lnTo>
                    <a:pt x="829900" y="6137"/>
                  </a:lnTo>
                  <a:lnTo>
                    <a:pt x="876409" y="13664"/>
                  </a:lnTo>
                  <a:lnTo>
                    <a:pt x="921891" y="24036"/>
                  </a:lnTo>
                  <a:lnTo>
                    <a:pt x="966248" y="37156"/>
                  </a:lnTo>
                  <a:lnTo>
                    <a:pt x="1009385" y="52929"/>
                  </a:lnTo>
                  <a:lnTo>
                    <a:pt x="1051205" y="71259"/>
                  </a:lnTo>
                  <a:lnTo>
                    <a:pt x="1091610" y="92048"/>
                  </a:lnTo>
                  <a:lnTo>
                    <a:pt x="1130504" y="115202"/>
                  </a:lnTo>
                  <a:lnTo>
                    <a:pt x="1167790" y="140624"/>
                  </a:lnTo>
                  <a:lnTo>
                    <a:pt x="1203372" y="168219"/>
                  </a:lnTo>
                  <a:lnTo>
                    <a:pt x="1237152" y="197890"/>
                  </a:lnTo>
                  <a:lnTo>
                    <a:pt x="1269035" y="229541"/>
                  </a:lnTo>
                  <a:lnTo>
                    <a:pt x="1298923" y="263076"/>
                  </a:lnTo>
                  <a:lnTo>
                    <a:pt x="1326720" y="298399"/>
                  </a:lnTo>
                  <a:lnTo>
                    <a:pt x="1352328" y="335415"/>
                  </a:lnTo>
                  <a:lnTo>
                    <a:pt x="1375651" y="374026"/>
                  </a:lnTo>
                  <a:lnTo>
                    <a:pt x="1396593" y="414138"/>
                  </a:lnTo>
                  <a:lnTo>
                    <a:pt x="1415056" y="455653"/>
                  </a:lnTo>
                  <a:lnTo>
                    <a:pt x="1430945" y="498477"/>
                  </a:lnTo>
                  <a:lnTo>
                    <a:pt x="1444161" y="542512"/>
                  </a:lnTo>
                  <a:lnTo>
                    <a:pt x="1454609" y="587663"/>
                  </a:lnTo>
                  <a:lnTo>
                    <a:pt x="1462191" y="633835"/>
                  </a:lnTo>
                  <a:lnTo>
                    <a:pt x="1466812" y="680930"/>
                  </a:lnTo>
                  <a:lnTo>
                    <a:pt x="1468374" y="728852"/>
                  </a:lnTo>
                  <a:lnTo>
                    <a:pt x="1466812" y="776775"/>
                  </a:lnTo>
                  <a:lnTo>
                    <a:pt x="1462191" y="823870"/>
                  </a:lnTo>
                  <a:lnTo>
                    <a:pt x="1454609" y="870042"/>
                  </a:lnTo>
                  <a:lnTo>
                    <a:pt x="1444161" y="915193"/>
                  </a:lnTo>
                  <a:lnTo>
                    <a:pt x="1430945" y="959228"/>
                  </a:lnTo>
                  <a:lnTo>
                    <a:pt x="1415056" y="1002052"/>
                  </a:lnTo>
                  <a:lnTo>
                    <a:pt x="1396593" y="1043567"/>
                  </a:lnTo>
                  <a:lnTo>
                    <a:pt x="1375651" y="1083679"/>
                  </a:lnTo>
                  <a:lnTo>
                    <a:pt x="1352328" y="1122290"/>
                  </a:lnTo>
                  <a:lnTo>
                    <a:pt x="1326720" y="1159306"/>
                  </a:lnTo>
                  <a:lnTo>
                    <a:pt x="1298923" y="1194629"/>
                  </a:lnTo>
                  <a:lnTo>
                    <a:pt x="1269035" y="1228164"/>
                  </a:lnTo>
                  <a:lnTo>
                    <a:pt x="1237152" y="1259815"/>
                  </a:lnTo>
                  <a:lnTo>
                    <a:pt x="1203372" y="1289486"/>
                  </a:lnTo>
                  <a:lnTo>
                    <a:pt x="1167790" y="1317081"/>
                  </a:lnTo>
                  <a:lnTo>
                    <a:pt x="1130504" y="1342503"/>
                  </a:lnTo>
                  <a:lnTo>
                    <a:pt x="1091610" y="1365657"/>
                  </a:lnTo>
                  <a:lnTo>
                    <a:pt x="1051205" y="1386446"/>
                  </a:lnTo>
                  <a:lnTo>
                    <a:pt x="1009385" y="1404776"/>
                  </a:lnTo>
                  <a:lnTo>
                    <a:pt x="966248" y="1420549"/>
                  </a:lnTo>
                  <a:lnTo>
                    <a:pt x="921891" y="1433669"/>
                  </a:lnTo>
                  <a:lnTo>
                    <a:pt x="876409" y="1444041"/>
                  </a:lnTo>
                  <a:lnTo>
                    <a:pt x="829900" y="1451568"/>
                  </a:lnTo>
                  <a:lnTo>
                    <a:pt x="782460" y="1456155"/>
                  </a:lnTo>
                  <a:lnTo>
                    <a:pt x="734187" y="1457705"/>
                  </a:lnTo>
                  <a:lnTo>
                    <a:pt x="685913" y="1456155"/>
                  </a:lnTo>
                  <a:lnTo>
                    <a:pt x="638473" y="1451568"/>
                  </a:lnTo>
                  <a:lnTo>
                    <a:pt x="591964" y="1444041"/>
                  </a:lnTo>
                  <a:lnTo>
                    <a:pt x="546482" y="1433669"/>
                  </a:lnTo>
                  <a:lnTo>
                    <a:pt x="502125" y="1420549"/>
                  </a:lnTo>
                  <a:lnTo>
                    <a:pt x="458988" y="1404776"/>
                  </a:lnTo>
                  <a:lnTo>
                    <a:pt x="417168" y="1386446"/>
                  </a:lnTo>
                  <a:lnTo>
                    <a:pt x="376763" y="1365657"/>
                  </a:lnTo>
                  <a:lnTo>
                    <a:pt x="337869" y="1342503"/>
                  </a:lnTo>
                  <a:lnTo>
                    <a:pt x="300583" y="1317081"/>
                  </a:lnTo>
                  <a:lnTo>
                    <a:pt x="265001" y="1289486"/>
                  </a:lnTo>
                  <a:lnTo>
                    <a:pt x="231221" y="1259815"/>
                  </a:lnTo>
                  <a:lnTo>
                    <a:pt x="199338" y="1228164"/>
                  </a:lnTo>
                  <a:lnTo>
                    <a:pt x="169450" y="1194629"/>
                  </a:lnTo>
                  <a:lnTo>
                    <a:pt x="141653" y="1159306"/>
                  </a:lnTo>
                  <a:lnTo>
                    <a:pt x="116045" y="1122290"/>
                  </a:lnTo>
                  <a:lnTo>
                    <a:pt x="92722" y="1083679"/>
                  </a:lnTo>
                  <a:lnTo>
                    <a:pt x="71780" y="1043567"/>
                  </a:lnTo>
                  <a:lnTo>
                    <a:pt x="53317" y="1002052"/>
                  </a:lnTo>
                  <a:lnTo>
                    <a:pt x="37428" y="959228"/>
                  </a:lnTo>
                  <a:lnTo>
                    <a:pt x="24212" y="915193"/>
                  </a:lnTo>
                  <a:lnTo>
                    <a:pt x="13764" y="870042"/>
                  </a:lnTo>
                  <a:lnTo>
                    <a:pt x="6182" y="823870"/>
                  </a:lnTo>
                  <a:lnTo>
                    <a:pt x="1561" y="776775"/>
                  </a:lnTo>
                  <a:lnTo>
                    <a:pt x="0" y="72885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2120" y="2591562"/>
              <a:ext cx="1155953" cy="11567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467469" y="2477642"/>
              <a:ext cx="1470660" cy="1460500"/>
            </a:xfrm>
            <a:custGeom>
              <a:avLst/>
              <a:gdLst/>
              <a:ahLst/>
              <a:cxnLst/>
              <a:rect l="l" t="t" r="r" b="b"/>
              <a:pathLst>
                <a:path w="1470659" h="1460500">
                  <a:moveTo>
                    <a:pt x="735330" y="0"/>
                  </a:moveTo>
                  <a:lnTo>
                    <a:pt x="686982" y="1552"/>
                  </a:lnTo>
                  <a:lnTo>
                    <a:pt x="639469" y="6146"/>
                  </a:lnTo>
                  <a:lnTo>
                    <a:pt x="592888" y="13686"/>
                  </a:lnTo>
                  <a:lnTo>
                    <a:pt x="547336" y="24074"/>
                  </a:lnTo>
                  <a:lnTo>
                    <a:pt x="502910" y="37216"/>
                  </a:lnTo>
                  <a:lnTo>
                    <a:pt x="459706" y="53013"/>
                  </a:lnTo>
                  <a:lnTo>
                    <a:pt x="417822" y="71372"/>
                  </a:lnTo>
                  <a:lnTo>
                    <a:pt x="377354" y="92194"/>
                  </a:lnTo>
                  <a:lnTo>
                    <a:pt x="338399" y="115385"/>
                  </a:lnTo>
                  <a:lnTo>
                    <a:pt x="301055" y="140848"/>
                  </a:lnTo>
                  <a:lnTo>
                    <a:pt x="265417" y="168486"/>
                  </a:lnTo>
                  <a:lnTo>
                    <a:pt x="231584" y="198203"/>
                  </a:lnTo>
                  <a:lnTo>
                    <a:pt x="199651" y="229904"/>
                  </a:lnTo>
                  <a:lnTo>
                    <a:pt x="169717" y="263492"/>
                  </a:lnTo>
                  <a:lnTo>
                    <a:pt x="141877" y="298871"/>
                  </a:lnTo>
                  <a:lnTo>
                    <a:pt x="116228" y="335945"/>
                  </a:lnTo>
                  <a:lnTo>
                    <a:pt x="92868" y="374617"/>
                  </a:lnTo>
                  <a:lnTo>
                    <a:pt x="71893" y="414791"/>
                  </a:lnTo>
                  <a:lnTo>
                    <a:pt x="53401" y="456372"/>
                  </a:lnTo>
                  <a:lnTo>
                    <a:pt x="37487" y="499262"/>
                  </a:lnTo>
                  <a:lnTo>
                    <a:pt x="24250" y="543366"/>
                  </a:lnTo>
                  <a:lnTo>
                    <a:pt x="13786" y="588588"/>
                  </a:lnTo>
                  <a:lnTo>
                    <a:pt x="6191" y="634830"/>
                  </a:lnTo>
                  <a:lnTo>
                    <a:pt x="1564" y="681999"/>
                  </a:lnTo>
                  <a:lnTo>
                    <a:pt x="0" y="729996"/>
                  </a:lnTo>
                  <a:lnTo>
                    <a:pt x="1564" y="777992"/>
                  </a:lnTo>
                  <a:lnTo>
                    <a:pt x="6191" y="825161"/>
                  </a:lnTo>
                  <a:lnTo>
                    <a:pt x="13786" y="871403"/>
                  </a:lnTo>
                  <a:lnTo>
                    <a:pt x="24250" y="916625"/>
                  </a:lnTo>
                  <a:lnTo>
                    <a:pt x="37487" y="960729"/>
                  </a:lnTo>
                  <a:lnTo>
                    <a:pt x="53401" y="1003619"/>
                  </a:lnTo>
                  <a:lnTo>
                    <a:pt x="71893" y="1045200"/>
                  </a:lnTo>
                  <a:lnTo>
                    <a:pt x="92868" y="1085374"/>
                  </a:lnTo>
                  <a:lnTo>
                    <a:pt x="116228" y="1124046"/>
                  </a:lnTo>
                  <a:lnTo>
                    <a:pt x="141877" y="1161120"/>
                  </a:lnTo>
                  <a:lnTo>
                    <a:pt x="169717" y="1196499"/>
                  </a:lnTo>
                  <a:lnTo>
                    <a:pt x="199651" y="1230087"/>
                  </a:lnTo>
                  <a:lnTo>
                    <a:pt x="231584" y="1261788"/>
                  </a:lnTo>
                  <a:lnTo>
                    <a:pt x="265417" y="1291505"/>
                  </a:lnTo>
                  <a:lnTo>
                    <a:pt x="301055" y="1319143"/>
                  </a:lnTo>
                  <a:lnTo>
                    <a:pt x="338399" y="1344606"/>
                  </a:lnTo>
                  <a:lnTo>
                    <a:pt x="377354" y="1367797"/>
                  </a:lnTo>
                  <a:lnTo>
                    <a:pt x="417822" y="1388619"/>
                  </a:lnTo>
                  <a:lnTo>
                    <a:pt x="459706" y="1406978"/>
                  </a:lnTo>
                  <a:lnTo>
                    <a:pt x="502910" y="1422775"/>
                  </a:lnTo>
                  <a:lnTo>
                    <a:pt x="547336" y="1435917"/>
                  </a:lnTo>
                  <a:lnTo>
                    <a:pt x="592888" y="1446305"/>
                  </a:lnTo>
                  <a:lnTo>
                    <a:pt x="639469" y="1453845"/>
                  </a:lnTo>
                  <a:lnTo>
                    <a:pt x="686982" y="1458439"/>
                  </a:lnTo>
                  <a:lnTo>
                    <a:pt x="735330" y="1459992"/>
                  </a:lnTo>
                  <a:lnTo>
                    <a:pt x="783677" y="1458439"/>
                  </a:lnTo>
                  <a:lnTo>
                    <a:pt x="831190" y="1453845"/>
                  </a:lnTo>
                  <a:lnTo>
                    <a:pt x="877771" y="1446305"/>
                  </a:lnTo>
                  <a:lnTo>
                    <a:pt x="923323" y="1435917"/>
                  </a:lnTo>
                  <a:lnTo>
                    <a:pt x="967749" y="1422775"/>
                  </a:lnTo>
                  <a:lnTo>
                    <a:pt x="1010953" y="1406978"/>
                  </a:lnTo>
                  <a:lnTo>
                    <a:pt x="1052837" y="1388619"/>
                  </a:lnTo>
                  <a:lnTo>
                    <a:pt x="1093305" y="1367797"/>
                  </a:lnTo>
                  <a:lnTo>
                    <a:pt x="1132260" y="1344606"/>
                  </a:lnTo>
                  <a:lnTo>
                    <a:pt x="1169604" y="1319143"/>
                  </a:lnTo>
                  <a:lnTo>
                    <a:pt x="1205242" y="1291505"/>
                  </a:lnTo>
                  <a:lnTo>
                    <a:pt x="1239075" y="1261788"/>
                  </a:lnTo>
                  <a:lnTo>
                    <a:pt x="1271008" y="1230087"/>
                  </a:lnTo>
                  <a:lnTo>
                    <a:pt x="1300942" y="1196499"/>
                  </a:lnTo>
                  <a:lnTo>
                    <a:pt x="1328782" y="1161120"/>
                  </a:lnTo>
                  <a:lnTo>
                    <a:pt x="1354431" y="1124046"/>
                  </a:lnTo>
                  <a:lnTo>
                    <a:pt x="1377791" y="1085374"/>
                  </a:lnTo>
                  <a:lnTo>
                    <a:pt x="1398766" y="1045200"/>
                  </a:lnTo>
                  <a:lnTo>
                    <a:pt x="1417258" y="1003619"/>
                  </a:lnTo>
                  <a:lnTo>
                    <a:pt x="1433172" y="960729"/>
                  </a:lnTo>
                  <a:lnTo>
                    <a:pt x="1446409" y="916625"/>
                  </a:lnTo>
                  <a:lnTo>
                    <a:pt x="1456873" y="871403"/>
                  </a:lnTo>
                  <a:lnTo>
                    <a:pt x="1464468" y="825161"/>
                  </a:lnTo>
                  <a:lnTo>
                    <a:pt x="1469095" y="777992"/>
                  </a:lnTo>
                  <a:lnTo>
                    <a:pt x="1470660" y="729996"/>
                  </a:lnTo>
                  <a:lnTo>
                    <a:pt x="1469095" y="681999"/>
                  </a:lnTo>
                  <a:lnTo>
                    <a:pt x="1464468" y="634830"/>
                  </a:lnTo>
                  <a:lnTo>
                    <a:pt x="1456873" y="588588"/>
                  </a:lnTo>
                  <a:lnTo>
                    <a:pt x="1446409" y="543366"/>
                  </a:lnTo>
                  <a:lnTo>
                    <a:pt x="1433172" y="499262"/>
                  </a:lnTo>
                  <a:lnTo>
                    <a:pt x="1417258" y="456372"/>
                  </a:lnTo>
                  <a:lnTo>
                    <a:pt x="1398766" y="414791"/>
                  </a:lnTo>
                  <a:lnTo>
                    <a:pt x="1377791" y="374617"/>
                  </a:lnTo>
                  <a:lnTo>
                    <a:pt x="1354431" y="335945"/>
                  </a:lnTo>
                  <a:lnTo>
                    <a:pt x="1328782" y="298871"/>
                  </a:lnTo>
                  <a:lnTo>
                    <a:pt x="1300942" y="263492"/>
                  </a:lnTo>
                  <a:lnTo>
                    <a:pt x="1271008" y="229904"/>
                  </a:lnTo>
                  <a:lnTo>
                    <a:pt x="1239075" y="198203"/>
                  </a:lnTo>
                  <a:lnTo>
                    <a:pt x="1205242" y="168486"/>
                  </a:lnTo>
                  <a:lnTo>
                    <a:pt x="1169604" y="140848"/>
                  </a:lnTo>
                  <a:lnTo>
                    <a:pt x="1132260" y="115385"/>
                  </a:lnTo>
                  <a:lnTo>
                    <a:pt x="1093305" y="92194"/>
                  </a:lnTo>
                  <a:lnTo>
                    <a:pt x="1052837" y="71372"/>
                  </a:lnTo>
                  <a:lnTo>
                    <a:pt x="1010953" y="53013"/>
                  </a:lnTo>
                  <a:lnTo>
                    <a:pt x="967749" y="37216"/>
                  </a:lnTo>
                  <a:lnTo>
                    <a:pt x="923323" y="24074"/>
                  </a:lnTo>
                  <a:lnTo>
                    <a:pt x="877771" y="13686"/>
                  </a:lnTo>
                  <a:lnTo>
                    <a:pt x="831190" y="6146"/>
                  </a:lnTo>
                  <a:lnTo>
                    <a:pt x="783677" y="1552"/>
                  </a:lnTo>
                  <a:lnTo>
                    <a:pt x="7353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467469" y="2477642"/>
              <a:ext cx="1470660" cy="1460500"/>
            </a:xfrm>
            <a:custGeom>
              <a:avLst/>
              <a:gdLst/>
              <a:ahLst/>
              <a:cxnLst/>
              <a:rect l="l" t="t" r="r" b="b"/>
              <a:pathLst>
                <a:path w="1470659" h="1460500">
                  <a:moveTo>
                    <a:pt x="0" y="729996"/>
                  </a:moveTo>
                  <a:lnTo>
                    <a:pt x="1564" y="681999"/>
                  </a:lnTo>
                  <a:lnTo>
                    <a:pt x="6191" y="634830"/>
                  </a:lnTo>
                  <a:lnTo>
                    <a:pt x="13786" y="588588"/>
                  </a:lnTo>
                  <a:lnTo>
                    <a:pt x="24250" y="543366"/>
                  </a:lnTo>
                  <a:lnTo>
                    <a:pt x="37487" y="499262"/>
                  </a:lnTo>
                  <a:lnTo>
                    <a:pt x="53401" y="456372"/>
                  </a:lnTo>
                  <a:lnTo>
                    <a:pt x="71893" y="414791"/>
                  </a:lnTo>
                  <a:lnTo>
                    <a:pt x="92868" y="374617"/>
                  </a:lnTo>
                  <a:lnTo>
                    <a:pt x="116228" y="335945"/>
                  </a:lnTo>
                  <a:lnTo>
                    <a:pt x="141877" y="298871"/>
                  </a:lnTo>
                  <a:lnTo>
                    <a:pt x="169717" y="263492"/>
                  </a:lnTo>
                  <a:lnTo>
                    <a:pt x="199651" y="229904"/>
                  </a:lnTo>
                  <a:lnTo>
                    <a:pt x="231584" y="198203"/>
                  </a:lnTo>
                  <a:lnTo>
                    <a:pt x="265417" y="168486"/>
                  </a:lnTo>
                  <a:lnTo>
                    <a:pt x="301055" y="140848"/>
                  </a:lnTo>
                  <a:lnTo>
                    <a:pt x="338399" y="115385"/>
                  </a:lnTo>
                  <a:lnTo>
                    <a:pt x="377354" y="92194"/>
                  </a:lnTo>
                  <a:lnTo>
                    <a:pt x="417822" y="71372"/>
                  </a:lnTo>
                  <a:lnTo>
                    <a:pt x="459706" y="53013"/>
                  </a:lnTo>
                  <a:lnTo>
                    <a:pt x="502910" y="37216"/>
                  </a:lnTo>
                  <a:lnTo>
                    <a:pt x="547336" y="24074"/>
                  </a:lnTo>
                  <a:lnTo>
                    <a:pt x="592888" y="13686"/>
                  </a:lnTo>
                  <a:lnTo>
                    <a:pt x="639469" y="6146"/>
                  </a:lnTo>
                  <a:lnTo>
                    <a:pt x="686982" y="1552"/>
                  </a:lnTo>
                  <a:lnTo>
                    <a:pt x="735330" y="0"/>
                  </a:lnTo>
                  <a:lnTo>
                    <a:pt x="783677" y="1552"/>
                  </a:lnTo>
                  <a:lnTo>
                    <a:pt x="831190" y="6146"/>
                  </a:lnTo>
                  <a:lnTo>
                    <a:pt x="877771" y="13686"/>
                  </a:lnTo>
                  <a:lnTo>
                    <a:pt x="923323" y="24074"/>
                  </a:lnTo>
                  <a:lnTo>
                    <a:pt x="967749" y="37216"/>
                  </a:lnTo>
                  <a:lnTo>
                    <a:pt x="1010953" y="53013"/>
                  </a:lnTo>
                  <a:lnTo>
                    <a:pt x="1052837" y="71372"/>
                  </a:lnTo>
                  <a:lnTo>
                    <a:pt x="1093305" y="92194"/>
                  </a:lnTo>
                  <a:lnTo>
                    <a:pt x="1132260" y="115385"/>
                  </a:lnTo>
                  <a:lnTo>
                    <a:pt x="1169604" y="140848"/>
                  </a:lnTo>
                  <a:lnTo>
                    <a:pt x="1205242" y="168486"/>
                  </a:lnTo>
                  <a:lnTo>
                    <a:pt x="1239075" y="198203"/>
                  </a:lnTo>
                  <a:lnTo>
                    <a:pt x="1271008" y="229904"/>
                  </a:lnTo>
                  <a:lnTo>
                    <a:pt x="1300942" y="263492"/>
                  </a:lnTo>
                  <a:lnTo>
                    <a:pt x="1328782" y="298871"/>
                  </a:lnTo>
                  <a:lnTo>
                    <a:pt x="1354431" y="335945"/>
                  </a:lnTo>
                  <a:lnTo>
                    <a:pt x="1377791" y="374617"/>
                  </a:lnTo>
                  <a:lnTo>
                    <a:pt x="1398766" y="414791"/>
                  </a:lnTo>
                  <a:lnTo>
                    <a:pt x="1417258" y="456372"/>
                  </a:lnTo>
                  <a:lnTo>
                    <a:pt x="1433172" y="499262"/>
                  </a:lnTo>
                  <a:lnTo>
                    <a:pt x="1446409" y="543366"/>
                  </a:lnTo>
                  <a:lnTo>
                    <a:pt x="1456873" y="588588"/>
                  </a:lnTo>
                  <a:lnTo>
                    <a:pt x="1464468" y="634830"/>
                  </a:lnTo>
                  <a:lnTo>
                    <a:pt x="1469095" y="681999"/>
                  </a:lnTo>
                  <a:lnTo>
                    <a:pt x="1470660" y="729996"/>
                  </a:lnTo>
                  <a:lnTo>
                    <a:pt x="1469095" y="777992"/>
                  </a:lnTo>
                  <a:lnTo>
                    <a:pt x="1464468" y="825161"/>
                  </a:lnTo>
                  <a:lnTo>
                    <a:pt x="1456873" y="871403"/>
                  </a:lnTo>
                  <a:lnTo>
                    <a:pt x="1446409" y="916625"/>
                  </a:lnTo>
                  <a:lnTo>
                    <a:pt x="1433172" y="960729"/>
                  </a:lnTo>
                  <a:lnTo>
                    <a:pt x="1417258" y="1003619"/>
                  </a:lnTo>
                  <a:lnTo>
                    <a:pt x="1398766" y="1045200"/>
                  </a:lnTo>
                  <a:lnTo>
                    <a:pt x="1377791" y="1085374"/>
                  </a:lnTo>
                  <a:lnTo>
                    <a:pt x="1354431" y="1124046"/>
                  </a:lnTo>
                  <a:lnTo>
                    <a:pt x="1328782" y="1161120"/>
                  </a:lnTo>
                  <a:lnTo>
                    <a:pt x="1300942" y="1196499"/>
                  </a:lnTo>
                  <a:lnTo>
                    <a:pt x="1271008" y="1230087"/>
                  </a:lnTo>
                  <a:lnTo>
                    <a:pt x="1239075" y="1261788"/>
                  </a:lnTo>
                  <a:lnTo>
                    <a:pt x="1205242" y="1291505"/>
                  </a:lnTo>
                  <a:lnTo>
                    <a:pt x="1169604" y="1319143"/>
                  </a:lnTo>
                  <a:lnTo>
                    <a:pt x="1132260" y="1344606"/>
                  </a:lnTo>
                  <a:lnTo>
                    <a:pt x="1093305" y="1367797"/>
                  </a:lnTo>
                  <a:lnTo>
                    <a:pt x="1052837" y="1388619"/>
                  </a:lnTo>
                  <a:lnTo>
                    <a:pt x="1010953" y="1406978"/>
                  </a:lnTo>
                  <a:lnTo>
                    <a:pt x="967749" y="1422775"/>
                  </a:lnTo>
                  <a:lnTo>
                    <a:pt x="923323" y="1435917"/>
                  </a:lnTo>
                  <a:lnTo>
                    <a:pt x="877771" y="1446305"/>
                  </a:lnTo>
                  <a:lnTo>
                    <a:pt x="831190" y="1453845"/>
                  </a:lnTo>
                  <a:lnTo>
                    <a:pt x="783677" y="1458439"/>
                  </a:lnTo>
                  <a:lnTo>
                    <a:pt x="735330" y="1459992"/>
                  </a:lnTo>
                  <a:lnTo>
                    <a:pt x="686982" y="1458439"/>
                  </a:lnTo>
                  <a:lnTo>
                    <a:pt x="639469" y="1453845"/>
                  </a:lnTo>
                  <a:lnTo>
                    <a:pt x="592888" y="1446305"/>
                  </a:lnTo>
                  <a:lnTo>
                    <a:pt x="547336" y="1435917"/>
                  </a:lnTo>
                  <a:lnTo>
                    <a:pt x="502910" y="1422775"/>
                  </a:lnTo>
                  <a:lnTo>
                    <a:pt x="459706" y="1406978"/>
                  </a:lnTo>
                  <a:lnTo>
                    <a:pt x="417822" y="1388619"/>
                  </a:lnTo>
                  <a:lnTo>
                    <a:pt x="377354" y="1367797"/>
                  </a:lnTo>
                  <a:lnTo>
                    <a:pt x="338399" y="1344606"/>
                  </a:lnTo>
                  <a:lnTo>
                    <a:pt x="301055" y="1319143"/>
                  </a:lnTo>
                  <a:lnTo>
                    <a:pt x="265417" y="1291505"/>
                  </a:lnTo>
                  <a:lnTo>
                    <a:pt x="231584" y="1261788"/>
                  </a:lnTo>
                  <a:lnTo>
                    <a:pt x="199651" y="1230087"/>
                  </a:lnTo>
                  <a:lnTo>
                    <a:pt x="169717" y="1196499"/>
                  </a:lnTo>
                  <a:lnTo>
                    <a:pt x="141877" y="1161120"/>
                  </a:lnTo>
                  <a:lnTo>
                    <a:pt x="116228" y="1124046"/>
                  </a:lnTo>
                  <a:lnTo>
                    <a:pt x="92868" y="1085374"/>
                  </a:lnTo>
                  <a:lnTo>
                    <a:pt x="71893" y="1045200"/>
                  </a:lnTo>
                  <a:lnTo>
                    <a:pt x="53401" y="1003619"/>
                  </a:lnTo>
                  <a:lnTo>
                    <a:pt x="37487" y="960729"/>
                  </a:lnTo>
                  <a:lnTo>
                    <a:pt x="24250" y="916625"/>
                  </a:lnTo>
                  <a:lnTo>
                    <a:pt x="13786" y="871403"/>
                  </a:lnTo>
                  <a:lnTo>
                    <a:pt x="6191" y="825161"/>
                  </a:lnTo>
                  <a:lnTo>
                    <a:pt x="1564" y="777992"/>
                  </a:lnTo>
                  <a:lnTo>
                    <a:pt x="0" y="72999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0344" y="2614421"/>
              <a:ext cx="1184147" cy="118414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13770" y="5255849"/>
            <a:ext cx="22980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b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x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r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enc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n</a:t>
            </a:r>
            <a:r>
              <a:rPr sz="1600" spc="-95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ger  </a:t>
            </a:r>
            <a:r>
              <a:rPr sz="1600" spc="-30" dirty="0">
                <a:latin typeface="Tahoma"/>
                <a:cs typeface="Tahoma"/>
              </a:rPr>
              <a:t>on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80" dirty="0">
                <a:latin typeface="Tahoma"/>
                <a:cs typeface="Tahoma"/>
              </a:rPr>
              <a:t>c</a:t>
            </a:r>
            <a:r>
              <a:rPr sz="1600" spc="-35" dirty="0">
                <a:latin typeface="Tahoma"/>
                <a:cs typeface="Tahoma"/>
              </a:rPr>
              <a:t>u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75" dirty="0">
                <a:latin typeface="Tahoma"/>
                <a:cs typeface="Tahoma"/>
              </a:rPr>
              <a:t>t</a:t>
            </a:r>
            <a:r>
              <a:rPr sz="1600" spc="-15" dirty="0">
                <a:latin typeface="Tahoma"/>
                <a:cs typeface="Tahoma"/>
              </a:rPr>
              <a:t>o</a:t>
            </a:r>
            <a:r>
              <a:rPr sz="1600" spc="-30" dirty="0">
                <a:latin typeface="Tahoma"/>
                <a:cs typeface="Tahoma"/>
              </a:rPr>
              <a:t>m</a:t>
            </a:r>
            <a:r>
              <a:rPr sz="1600" spc="-70" dirty="0">
                <a:latin typeface="Tahoma"/>
                <a:cs typeface="Tahoma"/>
              </a:rPr>
              <a:t>er</a:t>
            </a:r>
            <a:r>
              <a:rPr sz="1600" spc="-40" dirty="0">
                <a:latin typeface="Tahoma"/>
                <a:cs typeface="Tahoma"/>
              </a:rPr>
              <a:t>/</a:t>
            </a:r>
            <a:r>
              <a:rPr sz="1600" spc="-45" dirty="0">
                <a:latin typeface="Tahoma"/>
                <a:cs typeface="Tahoma"/>
              </a:rPr>
              <a:t>p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5" dirty="0">
                <a:latin typeface="Tahoma"/>
                <a:cs typeface="Tahoma"/>
              </a:rPr>
              <a:t>r</a:t>
            </a:r>
            <a:r>
              <a:rPr sz="1600" spc="-70" dirty="0">
                <a:latin typeface="Tahoma"/>
                <a:cs typeface="Tahoma"/>
              </a:rPr>
              <a:t>t</a:t>
            </a:r>
            <a:r>
              <a:rPr sz="1600" spc="-50" dirty="0">
                <a:latin typeface="Tahoma"/>
                <a:cs typeface="Tahoma"/>
              </a:rPr>
              <a:t>ner  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120" dirty="0">
                <a:latin typeface="Tahoma"/>
                <a:cs typeface="Tahoma"/>
              </a:rPr>
              <a:t>a</a:t>
            </a:r>
            <a:r>
              <a:rPr sz="1600" spc="-100" dirty="0">
                <a:latin typeface="Tahoma"/>
                <a:cs typeface="Tahoma"/>
              </a:rPr>
              <a:t>g</a:t>
            </a:r>
            <a:r>
              <a:rPr sz="1600" spc="-60" dirty="0">
                <a:latin typeface="Tahoma"/>
                <a:cs typeface="Tahoma"/>
              </a:rPr>
              <a:t>e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60" dirty="0">
                <a:latin typeface="Tahoma"/>
                <a:cs typeface="Tahoma"/>
              </a:rPr>
              <a:t>de</a:t>
            </a:r>
            <a:r>
              <a:rPr sz="1600" spc="-50" dirty="0">
                <a:latin typeface="Tahoma"/>
                <a:cs typeface="Tahoma"/>
              </a:rPr>
              <a:t>p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15" dirty="0">
                <a:latin typeface="Tahoma"/>
                <a:cs typeface="Tahoma"/>
              </a:rPr>
              <a:t>o</a:t>
            </a:r>
            <a:r>
              <a:rPr sz="1600" spc="-60" dirty="0">
                <a:latin typeface="Tahoma"/>
                <a:cs typeface="Tahoma"/>
              </a:rPr>
              <a:t>y</a:t>
            </a:r>
            <a:r>
              <a:rPr sz="1600" spc="-20" dirty="0">
                <a:latin typeface="Tahoma"/>
                <a:cs typeface="Tahoma"/>
              </a:rPr>
              <a:t>m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n</a:t>
            </a:r>
            <a:r>
              <a:rPr sz="1600" spc="-70" dirty="0"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58322" y="5291453"/>
            <a:ext cx="22980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b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x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r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enc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n</a:t>
            </a:r>
            <a:r>
              <a:rPr sz="1600" spc="-95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ger  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n</a:t>
            </a:r>
            <a:r>
              <a:rPr sz="1600" spc="-120" dirty="0">
                <a:latin typeface="Tahoma"/>
                <a:cs typeface="Tahoma"/>
              </a:rPr>
              <a:t>a</a:t>
            </a:r>
            <a:r>
              <a:rPr sz="1600" spc="-100" dirty="0">
                <a:latin typeface="Tahoma"/>
                <a:cs typeface="Tahoma"/>
              </a:rPr>
              <a:t>g</a:t>
            </a:r>
            <a:r>
              <a:rPr sz="1600" spc="-60" dirty="0">
                <a:latin typeface="Tahoma"/>
                <a:cs typeface="Tahoma"/>
              </a:rPr>
              <a:t>e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v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c</a:t>
            </a:r>
            <a:r>
              <a:rPr sz="1600" spc="-40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w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t</a:t>
            </a:r>
            <a:r>
              <a:rPr sz="1600" spc="-25" dirty="0">
                <a:latin typeface="Tahoma"/>
                <a:cs typeface="Tahoma"/>
              </a:rPr>
              <a:t>h  </a:t>
            </a:r>
            <a:r>
              <a:rPr sz="1600" spc="-95" dirty="0">
                <a:latin typeface="Tahoma"/>
                <a:cs typeface="Tahoma"/>
              </a:rPr>
              <a:t>C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40" dirty="0">
                <a:latin typeface="Tahoma"/>
                <a:cs typeface="Tahoma"/>
              </a:rPr>
              <a:t>ou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n</a:t>
            </a:r>
            <a:r>
              <a:rPr sz="1600" spc="-95" dirty="0">
                <a:latin typeface="Tahoma"/>
                <a:cs typeface="Tahoma"/>
              </a:rPr>
              <a:t>a</a:t>
            </a:r>
            <a:r>
              <a:rPr sz="1600" spc="-80" dirty="0">
                <a:latin typeface="Tahoma"/>
                <a:cs typeface="Tahoma"/>
              </a:rPr>
              <a:t>ger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75109" y="5254221"/>
            <a:ext cx="22980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860" marR="5080" indent="-391795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45" dirty="0">
                <a:latin typeface="Tahoma"/>
                <a:cs typeface="Tahoma"/>
              </a:rPr>
              <a:t>d</a:t>
            </a:r>
            <a:r>
              <a:rPr sz="1600" spc="-3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b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E</a:t>
            </a:r>
            <a:r>
              <a:rPr sz="1600" spc="-110" dirty="0">
                <a:latin typeface="Tahoma"/>
                <a:cs typeface="Tahoma"/>
              </a:rPr>
              <a:t>x</a:t>
            </a:r>
            <a:r>
              <a:rPr sz="1600" spc="-35" dirty="0">
                <a:latin typeface="Tahoma"/>
                <a:cs typeface="Tahoma"/>
              </a:rPr>
              <a:t>p</a:t>
            </a:r>
            <a:r>
              <a:rPr sz="1600" spc="-85" dirty="0">
                <a:latin typeface="Tahoma"/>
                <a:cs typeface="Tahoma"/>
              </a:rPr>
              <a:t>e</a:t>
            </a:r>
            <a:r>
              <a:rPr sz="1600" spc="-50" dirty="0">
                <a:latin typeface="Tahoma"/>
                <a:cs typeface="Tahoma"/>
              </a:rPr>
              <a:t>r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60" dirty="0">
                <a:latin typeface="Tahoma"/>
                <a:cs typeface="Tahoma"/>
              </a:rPr>
              <a:t>enc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M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n</a:t>
            </a:r>
            <a:r>
              <a:rPr sz="1600" spc="-95" dirty="0">
                <a:latin typeface="Tahoma"/>
                <a:cs typeface="Tahoma"/>
              </a:rPr>
              <a:t>a</a:t>
            </a:r>
            <a:r>
              <a:rPr sz="1600" spc="-70" dirty="0">
                <a:latin typeface="Tahoma"/>
                <a:cs typeface="Tahoma"/>
              </a:rPr>
              <a:t>ger 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110" dirty="0">
                <a:latin typeface="Tahoma"/>
                <a:cs typeface="Tahoma"/>
              </a:rPr>
              <a:t>s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85" dirty="0">
                <a:latin typeface="Tahoma"/>
                <a:cs typeface="Tahoma"/>
              </a:rPr>
              <a:t>a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95" dirty="0">
                <a:latin typeface="Tahoma"/>
                <a:cs typeface="Tahoma"/>
              </a:rPr>
              <a:t>C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-25" dirty="0">
                <a:latin typeface="Tahoma"/>
                <a:cs typeface="Tahoma"/>
              </a:rPr>
              <a:t>o</a:t>
            </a:r>
            <a:r>
              <a:rPr sz="1600" spc="-50" dirty="0">
                <a:latin typeface="Tahoma"/>
                <a:cs typeface="Tahoma"/>
              </a:rPr>
              <a:t>ud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v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c</a:t>
            </a:r>
            <a:r>
              <a:rPr sz="1600" spc="-70" dirty="0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63980" y="2352167"/>
            <a:ext cx="1494155" cy="1483360"/>
            <a:chOff x="863980" y="2352167"/>
            <a:chExt cx="1494155" cy="1483360"/>
          </a:xfrm>
        </p:grpSpPr>
        <p:sp>
          <p:nvSpPr>
            <p:cNvPr id="37" name="object 37"/>
            <p:cNvSpPr/>
            <p:nvPr/>
          </p:nvSpPr>
          <p:spPr>
            <a:xfrm>
              <a:off x="876680" y="2364867"/>
              <a:ext cx="1468755" cy="1457960"/>
            </a:xfrm>
            <a:custGeom>
              <a:avLst/>
              <a:gdLst/>
              <a:ahLst/>
              <a:cxnLst/>
              <a:rect l="l" t="t" r="r" b="b"/>
              <a:pathLst>
                <a:path w="1468755" h="1457960">
                  <a:moveTo>
                    <a:pt x="734187" y="0"/>
                  </a:moveTo>
                  <a:lnTo>
                    <a:pt x="685913" y="1550"/>
                  </a:lnTo>
                  <a:lnTo>
                    <a:pt x="638473" y="6137"/>
                  </a:lnTo>
                  <a:lnTo>
                    <a:pt x="591964" y="13664"/>
                  </a:lnTo>
                  <a:lnTo>
                    <a:pt x="546482" y="24036"/>
                  </a:lnTo>
                  <a:lnTo>
                    <a:pt x="502125" y="37156"/>
                  </a:lnTo>
                  <a:lnTo>
                    <a:pt x="458988" y="52929"/>
                  </a:lnTo>
                  <a:lnTo>
                    <a:pt x="417168" y="71259"/>
                  </a:lnTo>
                  <a:lnTo>
                    <a:pt x="376763" y="92048"/>
                  </a:lnTo>
                  <a:lnTo>
                    <a:pt x="337869" y="115202"/>
                  </a:lnTo>
                  <a:lnTo>
                    <a:pt x="300583" y="140624"/>
                  </a:lnTo>
                  <a:lnTo>
                    <a:pt x="265001" y="168219"/>
                  </a:lnTo>
                  <a:lnTo>
                    <a:pt x="231221" y="197890"/>
                  </a:lnTo>
                  <a:lnTo>
                    <a:pt x="199338" y="229541"/>
                  </a:lnTo>
                  <a:lnTo>
                    <a:pt x="169450" y="263076"/>
                  </a:lnTo>
                  <a:lnTo>
                    <a:pt x="141653" y="298399"/>
                  </a:lnTo>
                  <a:lnTo>
                    <a:pt x="116045" y="335415"/>
                  </a:lnTo>
                  <a:lnTo>
                    <a:pt x="92722" y="374026"/>
                  </a:lnTo>
                  <a:lnTo>
                    <a:pt x="71780" y="414138"/>
                  </a:lnTo>
                  <a:lnTo>
                    <a:pt x="53317" y="455653"/>
                  </a:lnTo>
                  <a:lnTo>
                    <a:pt x="37428" y="498477"/>
                  </a:lnTo>
                  <a:lnTo>
                    <a:pt x="24212" y="542512"/>
                  </a:lnTo>
                  <a:lnTo>
                    <a:pt x="13764" y="587663"/>
                  </a:lnTo>
                  <a:lnTo>
                    <a:pt x="6182" y="633835"/>
                  </a:lnTo>
                  <a:lnTo>
                    <a:pt x="1561" y="680930"/>
                  </a:lnTo>
                  <a:lnTo>
                    <a:pt x="0" y="728852"/>
                  </a:lnTo>
                  <a:lnTo>
                    <a:pt x="1561" y="776775"/>
                  </a:lnTo>
                  <a:lnTo>
                    <a:pt x="6182" y="823870"/>
                  </a:lnTo>
                  <a:lnTo>
                    <a:pt x="13764" y="870042"/>
                  </a:lnTo>
                  <a:lnTo>
                    <a:pt x="24212" y="915193"/>
                  </a:lnTo>
                  <a:lnTo>
                    <a:pt x="37428" y="959228"/>
                  </a:lnTo>
                  <a:lnTo>
                    <a:pt x="53317" y="1002052"/>
                  </a:lnTo>
                  <a:lnTo>
                    <a:pt x="71780" y="1043567"/>
                  </a:lnTo>
                  <a:lnTo>
                    <a:pt x="92722" y="1083679"/>
                  </a:lnTo>
                  <a:lnTo>
                    <a:pt x="116045" y="1122290"/>
                  </a:lnTo>
                  <a:lnTo>
                    <a:pt x="141653" y="1159306"/>
                  </a:lnTo>
                  <a:lnTo>
                    <a:pt x="169450" y="1194629"/>
                  </a:lnTo>
                  <a:lnTo>
                    <a:pt x="199338" y="1228164"/>
                  </a:lnTo>
                  <a:lnTo>
                    <a:pt x="231221" y="1259815"/>
                  </a:lnTo>
                  <a:lnTo>
                    <a:pt x="265001" y="1289486"/>
                  </a:lnTo>
                  <a:lnTo>
                    <a:pt x="300583" y="1317081"/>
                  </a:lnTo>
                  <a:lnTo>
                    <a:pt x="337869" y="1342503"/>
                  </a:lnTo>
                  <a:lnTo>
                    <a:pt x="376763" y="1365657"/>
                  </a:lnTo>
                  <a:lnTo>
                    <a:pt x="417168" y="1386446"/>
                  </a:lnTo>
                  <a:lnTo>
                    <a:pt x="458988" y="1404776"/>
                  </a:lnTo>
                  <a:lnTo>
                    <a:pt x="502125" y="1420549"/>
                  </a:lnTo>
                  <a:lnTo>
                    <a:pt x="546482" y="1433669"/>
                  </a:lnTo>
                  <a:lnTo>
                    <a:pt x="591964" y="1444041"/>
                  </a:lnTo>
                  <a:lnTo>
                    <a:pt x="638473" y="1451568"/>
                  </a:lnTo>
                  <a:lnTo>
                    <a:pt x="685913" y="1456155"/>
                  </a:lnTo>
                  <a:lnTo>
                    <a:pt x="734187" y="1457705"/>
                  </a:lnTo>
                  <a:lnTo>
                    <a:pt x="782460" y="1456155"/>
                  </a:lnTo>
                  <a:lnTo>
                    <a:pt x="829900" y="1451568"/>
                  </a:lnTo>
                  <a:lnTo>
                    <a:pt x="876409" y="1444041"/>
                  </a:lnTo>
                  <a:lnTo>
                    <a:pt x="921891" y="1433669"/>
                  </a:lnTo>
                  <a:lnTo>
                    <a:pt x="966248" y="1420549"/>
                  </a:lnTo>
                  <a:lnTo>
                    <a:pt x="1009385" y="1404776"/>
                  </a:lnTo>
                  <a:lnTo>
                    <a:pt x="1051205" y="1386446"/>
                  </a:lnTo>
                  <a:lnTo>
                    <a:pt x="1091610" y="1365657"/>
                  </a:lnTo>
                  <a:lnTo>
                    <a:pt x="1130504" y="1342503"/>
                  </a:lnTo>
                  <a:lnTo>
                    <a:pt x="1167790" y="1317081"/>
                  </a:lnTo>
                  <a:lnTo>
                    <a:pt x="1203372" y="1289486"/>
                  </a:lnTo>
                  <a:lnTo>
                    <a:pt x="1237152" y="1259815"/>
                  </a:lnTo>
                  <a:lnTo>
                    <a:pt x="1269035" y="1228164"/>
                  </a:lnTo>
                  <a:lnTo>
                    <a:pt x="1298923" y="1194629"/>
                  </a:lnTo>
                  <a:lnTo>
                    <a:pt x="1326720" y="1159306"/>
                  </a:lnTo>
                  <a:lnTo>
                    <a:pt x="1352328" y="1122290"/>
                  </a:lnTo>
                  <a:lnTo>
                    <a:pt x="1375651" y="1083679"/>
                  </a:lnTo>
                  <a:lnTo>
                    <a:pt x="1396593" y="1043567"/>
                  </a:lnTo>
                  <a:lnTo>
                    <a:pt x="1415056" y="1002052"/>
                  </a:lnTo>
                  <a:lnTo>
                    <a:pt x="1430945" y="959228"/>
                  </a:lnTo>
                  <a:lnTo>
                    <a:pt x="1444161" y="915193"/>
                  </a:lnTo>
                  <a:lnTo>
                    <a:pt x="1454609" y="870042"/>
                  </a:lnTo>
                  <a:lnTo>
                    <a:pt x="1462191" y="823870"/>
                  </a:lnTo>
                  <a:lnTo>
                    <a:pt x="1466812" y="776775"/>
                  </a:lnTo>
                  <a:lnTo>
                    <a:pt x="1468374" y="728852"/>
                  </a:lnTo>
                  <a:lnTo>
                    <a:pt x="1466812" y="680930"/>
                  </a:lnTo>
                  <a:lnTo>
                    <a:pt x="1462191" y="633835"/>
                  </a:lnTo>
                  <a:lnTo>
                    <a:pt x="1454609" y="587663"/>
                  </a:lnTo>
                  <a:lnTo>
                    <a:pt x="1444161" y="542512"/>
                  </a:lnTo>
                  <a:lnTo>
                    <a:pt x="1430945" y="498477"/>
                  </a:lnTo>
                  <a:lnTo>
                    <a:pt x="1415056" y="455653"/>
                  </a:lnTo>
                  <a:lnTo>
                    <a:pt x="1396593" y="414138"/>
                  </a:lnTo>
                  <a:lnTo>
                    <a:pt x="1375651" y="374026"/>
                  </a:lnTo>
                  <a:lnTo>
                    <a:pt x="1352328" y="335415"/>
                  </a:lnTo>
                  <a:lnTo>
                    <a:pt x="1326720" y="298399"/>
                  </a:lnTo>
                  <a:lnTo>
                    <a:pt x="1298923" y="263076"/>
                  </a:lnTo>
                  <a:lnTo>
                    <a:pt x="1269035" y="229541"/>
                  </a:lnTo>
                  <a:lnTo>
                    <a:pt x="1237152" y="197890"/>
                  </a:lnTo>
                  <a:lnTo>
                    <a:pt x="1203372" y="168219"/>
                  </a:lnTo>
                  <a:lnTo>
                    <a:pt x="1167790" y="140624"/>
                  </a:lnTo>
                  <a:lnTo>
                    <a:pt x="1130504" y="115202"/>
                  </a:lnTo>
                  <a:lnTo>
                    <a:pt x="1091610" y="92048"/>
                  </a:lnTo>
                  <a:lnTo>
                    <a:pt x="1051205" y="71259"/>
                  </a:lnTo>
                  <a:lnTo>
                    <a:pt x="1009385" y="52929"/>
                  </a:lnTo>
                  <a:lnTo>
                    <a:pt x="966248" y="37156"/>
                  </a:lnTo>
                  <a:lnTo>
                    <a:pt x="921891" y="24036"/>
                  </a:lnTo>
                  <a:lnTo>
                    <a:pt x="876409" y="13664"/>
                  </a:lnTo>
                  <a:lnTo>
                    <a:pt x="829900" y="6137"/>
                  </a:lnTo>
                  <a:lnTo>
                    <a:pt x="782460" y="1550"/>
                  </a:lnTo>
                  <a:lnTo>
                    <a:pt x="7341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6680" y="2364867"/>
              <a:ext cx="1468755" cy="1457960"/>
            </a:xfrm>
            <a:custGeom>
              <a:avLst/>
              <a:gdLst/>
              <a:ahLst/>
              <a:cxnLst/>
              <a:rect l="l" t="t" r="r" b="b"/>
              <a:pathLst>
                <a:path w="1468755" h="1457960">
                  <a:moveTo>
                    <a:pt x="0" y="728852"/>
                  </a:moveTo>
                  <a:lnTo>
                    <a:pt x="1561" y="680930"/>
                  </a:lnTo>
                  <a:lnTo>
                    <a:pt x="6182" y="633835"/>
                  </a:lnTo>
                  <a:lnTo>
                    <a:pt x="13764" y="587663"/>
                  </a:lnTo>
                  <a:lnTo>
                    <a:pt x="24212" y="542512"/>
                  </a:lnTo>
                  <a:lnTo>
                    <a:pt x="37428" y="498477"/>
                  </a:lnTo>
                  <a:lnTo>
                    <a:pt x="53317" y="455653"/>
                  </a:lnTo>
                  <a:lnTo>
                    <a:pt x="71780" y="414138"/>
                  </a:lnTo>
                  <a:lnTo>
                    <a:pt x="92722" y="374026"/>
                  </a:lnTo>
                  <a:lnTo>
                    <a:pt x="116045" y="335415"/>
                  </a:lnTo>
                  <a:lnTo>
                    <a:pt x="141653" y="298399"/>
                  </a:lnTo>
                  <a:lnTo>
                    <a:pt x="169450" y="263076"/>
                  </a:lnTo>
                  <a:lnTo>
                    <a:pt x="199338" y="229541"/>
                  </a:lnTo>
                  <a:lnTo>
                    <a:pt x="231221" y="197890"/>
                  </a:lnTo>
                  <a:lnTo>
                    <a:pt x="265001" y="168219"/>
                  </a:lnTo>
                  <a:lnTo>
                    <a:pt x="300583" y="140624"/>
                  </a:lnTo>
                  <a:lnTo>
                    <a:pt x="337869" y="115202"/>
                  </a:lnTo>
                  <a:lnTo>
                    <a:pt x="376763" y="92048"/>
                  </a:lnTo>
                  <a:lnTo>
                    <a:pt x="417168" y="71259"/>
                  </a:lnTo>
                  <a:lnTo>
                    <a:pt x="458988" y="52929"/>
                  </a:lnTo>
                  <a:lnTo>
                    <a:pt x="502125" y="37156"/>
                  </a:lnTo>
                  <a:lnTo>
                    <a:pt x="546482" y="24036"/>
                  </a:lnTo>
                  <a:lnTo>
                    <a:pt x="591964" y="13664"/>
                  </a:lnTo>
                  <a:lnTo>
                    <a:pt x="638473" y="6137"/>
                  </a:lnTo>
                  <a:lnTo>
                    <a:pt x="685913" y="1550"/>
                  </a:lnTo>
                  <a:lnTo>
                    <a:pt x="734187" y="0"/>
                  </a:lnTo>
                  <a:lnTo>
                    <a:pt x="782460" y="1550"/>
                  </a:lnTo>
                  <a:lnTo>
                    <a:pt x="829900" y="6137"/>
                  </a:lnTo>
                  <a:lnTo>
                    <a:pt x="876409" y="13664"/>
                  </a:lnTo>
                  <a:lnTo>
                    <a:pt x="921891" y="24036"/>
                  </a:lnTo>
                  <a:lnTo>
                    <a:pt x="966248" y="37156"/>
                  </a:lnTo>
                  <a:lnTo>
                    <a:pt x="1009385" y="52929"/>
                  </a:lnTo>
                  <a:lnTo>
                    <a:pt x="1051205" y="71259"/>
                  </a:lnTo>
                  <a:lnTo>
                    <a:pt x="1091610" y="92048"/>
                  </a:lnTo>
                  <a:lnTo>
                    <a:pt x="1130504" y="115202"/>
                  </a:lnTo>
                  <a:lnTo>
                    <a:pt x="1167790" y="140624"/>
                  </a:lnTo>
                  <a:lnTo>
                    <a:pt x="1203372" y="168219"/>
                  </a:lnTo>
                  <a:lnTo>
                    <a:pt x="1237152" y="197890"/>
                  </a:lnTo>
                  <a:lnTo>
                    <a:pt x="1269035" y="229541"/>
                  </a:lnTo>
                  <a:lnTo>
                    <a:pt x="1298923" y="263076"/>
                  </a:lnTo>
                  <a:lnTo>
                    <a:pt x="1326720" y="298399"/>
                  </a:lnTo>
                  <a:lnTo>
                    <a:pt x="1352328" y="335415"/>
                  </a:lnTo>
                  <a:lnTo>
                    <a:pt x="1375651" y="374026"/>
                  </a:lnTo>
                  <a:lnTo>
                    <a:pt x="1396593" y="414138"/>
                  </a:lnTo>
                  <a:lnTo>
                    <a:pt x="1415056" y="455653"/>
                  </a:lnTo>
                  <a:lnTo>
                    <a:pt x="1430945" y="498477"/>
                  </a:lnTo>
                  <a:lnTo>
                    <a:pt x="1444161" y="542512"/>
                  </a:lnTo>
                  <a:lnTo>
                    <a:pt x="1454609" y="587663"/>
                  </a:lnTo>
                  <a:lnTo>
                    <a:pt x="1462191" y="633835"/>
                  </a:lnTo>
                  <a:lnTo>
                    <a:pt x="1466812" y="680930"/>
                  </a:lnTo>
                  <a:lnTo>
                    <a:pt x="1468374" y="728852"/>
                  </a:lnTo>
                  <a:lnTo>
                    <a:pt x="1466812" y="776775"/>
                  </a:lnTo>
                  <a:lnTo>
                    <a:pt x="1462191" y="823870"/>
                  </a:lnTo>
                  <a:lnTo>
                    <a:pt x="1454609" y="870042"/>
                  </a:lnTo>
                  <a:lnTo>
                    <a:pt x="1444161" y="915193"/>
                  </a:lnTo>
                  <a:lnTo>
                    <a:pt x="1430945" y="959228"/>
                  </a:lnTo>
                  <a:lnTo>
                    <a:pt x="1415056" y="1002052"/>
                  </a:lnTo>
                  <a:lnTo>
                    <a:pt x="1396593" y="1043567"/>
                  </a:lnTo>
                  <a:lnTo>
                    <a:pt x="1375651" y="1083679"/>
                  </a:lnTo>
                  <a:lnTo>
                    <a:pt x="1352328" y="1122290"/>
                  </a:lnTo>
                  <a:lnTo>
                    <a:pt x="1326720" y="1159306"/>
                  </a:lnTo>
                  <a:lnTo>
                    <a:pt x="1298923" y="1194629"/>
                  </a:lnTo>
                  <a:lnTo>
                    <a:pt x="1269035" y="1228164"/>
                  </a:lnTo>
                  <a:lnTo>
                    <a:pt x="1237152" y="1259815"/>
                  </a:lnTo>
                  <a:lnTo>
                    <a:pt x="1203372" y="1289486"/>
                  </a:lnTo>
                  <a:lnTo>
                    <a:pt x="1167790" y="1317081"/>
                  </a:lnTo>
                  <a:lnTo>
                    <a:pt x="1130504" y="1342503"/>
                  </a:lnTo>
                  <a:lnTo>
                    <a:pt x="1091610" y="1365657"/>
                  </a:lnTo>
                  <a:lnTo>
                    <a:pt x="1051205" y="1386446"/>
                  </a:lnTo>
                  <a:lnTo>
                    <a:pt x="1009385" y="1404776"/>
                  </a:lnTo>
                  <a:lnTo>
                    <a:pt x="966248" y="1420549"/>
                  </a:lnTo>
                  <a:lnTo>
                    <a:pt x="921891" y="1433669"/>
                  </a:lnTo>
                  <a:lnTo>
                    <a:pt x="876409" y="1444041"/>
                  </a:lnTo>
                  <a:lnTo>
                    <a:pt x="829900" y="1451568"/>
                  </a:lnTo>
                  <a:lnTo>
                    <a:pt x="782460" y="1456155"/>
                  </a:lnTo>
                  <a:lnTo>
                    <a:pt x="734187" y="1457705"/>
                  </a:lnTo>
                  <a:lnTo>
                    <a:pt x="685913" y="1456155"/>
                  </a:lnTo>
                  <a:lnTo>
                    <a:pt x="638473" y="1451568"/>
                  </a:lnTo>
                  <a:lnTo>
                    <a:pt x="591964" y="1444041"/>
                  </a:lnTo>
                  <a:lnTo>
                    <a:pt x="546482" y="1433669"/>
                  </a:lnTo>
                  <a:lnTo>
                    <a:pt x="502125" y="1420549"/>
                  </a:lnTo>
                  <a:lnTo>
                    <a:pt x="458988" y="1404776"/>
                  </a:lnTo>
                  <a:lnTo>
                    <a:pt x="417168" y="1386446"/>
                  </a:lnTo>
                  <a:lnTo>
                    <a:pt x="376763" y="1365657"/>
                  </a:lnTo>
                  <a:lnTo>
                    <a:pt x="337869" y="1342503"/>
                  </a:lnTo>
                  <a:lnTo>
                    <a:pt x="300583" y="1317081"/>
                  </a:lnTo>
                  <a:lnTo>
                    <a:pt x="265001" y="1289486"/>
                  </a:lnTo>
                  <a:lnTo>
                    <a:pt x="231221" y="1259815"/>
                  </a:lnTo>
                  <a:lnTo>
                    <a:pt x="199338" y="1228164"/>
                  </a:lnTo>
                  <a:lnTo>
                    <a:pt x="169450" y="1194629"/>
                  </a:lnTo>
                  <a:lnTo>
                    <a:pt x="141653" y="1159306"/>
                  </a:lnTo>
                  <a:lnTo>
                    <a:pt x="116045" y="1122290"/>
                  </a:lnTo>
                  <a:lnTo>
                    <a:pt x="92722" y="1083679"/>
                  </a:lnTo>
                  <a:lnTo>
                    <a:pt x="71780" y="1043567"/>
                  </a:lnTo>
                  <a:lnTo>
                    <a:pt x="53317" y="1002052"/>
                  </a:lnTo>
                  <a:lnTo>
                    <a:pt x="37428" y="959228"/>
                  </a:lnTo>
                  <a:lnTo>
                    <a:pt x="24212" y="915193"/>
                  </a:lnTo>
                  <a:lnTo>
                    <a:pt x="13764" y="870042"/>
                  </a:lnTo>
                  <a:lnTo>
                    <a:pt x="6182" y="823870"/>
                  </a:lnTo>
                  <a:lnTo>
                    <a:pt x="1561" y="776775"/>
                  </a:lnTo>
                  <a:lnTo>
                    <a:pt x="0" y="72885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509" y="2534412"/>
              <a:ext cx="1156715" cy="115671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9751029" y="4329461"/>
            <a:ext cx="946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25" dirty="0">
                <a:latin typeface="Tahoma"/>
                <a:cs typeface="Tahoma"/>
              </a:rPr>
              <a:t>l</a:t>
            </a:r>
            <a:r>
              <a:rPr sz="1600" spc="-110" dirty="0">
                <a:latin typeface="Tahoma"/>
                <a:cs typeface="Tahoma"/>
              </a:rPr>
              <a:t>f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v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c</a:t>
            </a:r>
            <a:r>
              <a:rPr sz="1600" spc="-70" dirty="0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68904" y="3749313"/>
            <a:ext cx="2176780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25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70" dirty="0">
                <a:latin typeface="Tahoma"/>
                <a:cs typeface="Tahoma"/>
              </a:rPr>
              <a:t>d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90" dirty="0">
                <a:latin typeface="Tahoma"/>
                <a:cs typeface="Tahoma"/>
              </a:rPr>
              <a:t>an</a:t>
            </a:r>
            <a:r>
              <a:rPr sz="2400" spc="-180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05" dirty="0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1600" spc="-275" dirty="0">
                <a:latin typeface="Tahoma"/>
                <a:cs typeface="Tahoma"/>
              </a:rPr>
              <a:t>+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20" dirty="0">
                <a:latin typeface="Tahoma"/>
                <a:cs typeface="Tahoma"/>
              </a:rPr>
              <a:t>S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spc="25" dirty="0">
                <a:latin typeface="Tahoma"/>
                <a:cs typeface="Tahoma"/>
              </a:rPr>
              <a:t>l</a:t>
            </a:r>
            <a:r>
              <a:rPr sz="1600" spc="-110" dirty="0">
                <a:latin typeface="Tahoma"/>
                <a:cs typeface="Tahoma"/>
              </a:rPr>
              <a:t>f</a:t>
            </a:r>
            <a:r>
              <a:rPr sz="1600" spc="-125" dirty="0">
                <a:latin typeface="Tahoma"/>
                <a:cs typeface="Tahoma"/>
              </a:rPr>
              <a:t> </a:t>
            </a:r>
            <a:r>
              <a:rPr sz="1600" spc="-100" dirty="0">
                <a:latin typeface="Tahoma"/>
                <a:cs typeface="Tahoma"/>
              </a:rPr>
              <a:t>s</a:t>
            </a:r>
            <a:r>
              <a:rPr sz="1600" spc="-70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r</a:t>
            </a:r>
            <a:r>
              <a:rPr sz="1600" spc="-60" dirty="0">
                <a:latin typeface="Tahoma"/>
                <a:cs typeface="Tahoma"/>
              </a:rPr>
              <a:t>v</a:t>
            </a:r>
            <a:r>
              <a:rPr sz="1600" spc="-25" dirty="0">
                <a:latin typeface="Tahoma"/>
                <a:cs typeface="Tahoma"/>
              </a:rPr>
              <a:t>i</a:t>
            </a:r>
            <a:r>
              <a:rPr sz="1600" spc="-55" dirty="0">
                <a:latin typeface="Tahoma"/>
                <a:cs typeface="Tahoma"/>
              </a:rPr>
              <a:t>c</a:t>
            </a:r>
            <a:r>
              <a:rPr sz="1600" spc="-70" dirty="0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5105" y="6574091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9676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A</a:t>
            </a:r>
            <a:r>
              <a:rPr spc="-200" dirty="0"/>
              <a:t>r</a:t>
            </a:r>
            <a:r>
              <a:rPr spc="-280" dirty="0"/>
              <a:t>c</a:t>
            </a:r>
            <a:r>
              <a:rPr spc="-275" dirty="0"/>
              <a:t>h</a:t>
            </a:r>
            <a:r>
              <a:rPr spc="-95" dirty="0"/>
              <a:t>i</a:t>
            </a:r>
            <a:r>
              <a:rPr spc="-229" dirty="0"/>
              <a:t>t</a:t>
            </a:r>
            <a:r>
              <a:rPr spc="-310" dirty="0"/>
              <a:t>e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180" dirty="0"/>
              <a:t>O</a:t>
            </a:r>
            <a:r>
              <a:rPr spc="-330" dirty="0"/>
              <a:t>S</a:t>
            </a:r>
            <a:r>
              <a:rPr spc="-375" dirty="0"/>
              <a:t>G</a:t>
            </a:r>
            <a:r>
              <a:rPr spc="-140" dirty="0"/>
              <a:t>i</a:t>
            </a:r>
            <a:r>
              <a:rPr spc="-225" dirty="0"/>
              <a:t> </a:t>
            </a:r>
            <a:r>
              <a:rPr spc="-254" dirty="0"/>
              <a:t>P</a:t>
            </a:r>
            <a:r>
              <a:rPr spc="-75" dirty="0"/>
              <a:t>l</a:t>
            </a:r>
            <a:r>
              <a:rPr spc="-310" dirty="0"/>
              <a:t>a</a:t>
            </a:r>
            <a:r>
              <a:rPr spc="-275" dirty="0"/>
              <a:t>t</a:t>
            </a:r>
            <a:r>
              <a:rPr spc="-240" dirty="0"/>
              <a:t>f</a:t>
            </a:r>
            <a:r>
              <a:rPr spc="-254" dirty="0"/>
              <a:t>o</a:t>
            </a:r>
            <a:r>
              <a:rPr spc="-160" dirty="0"/>
              <a:t>r</a:t>
            </a:r>
            <a:r>
              <a:rPr spc="-325" dirty="0"/>
              <a:t>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2019" y="6574090"/>
            <a:ext cx="12687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43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1050" spc="-165" baseline="3968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050" spc="-157" baseline="3968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50" spc="-37" baseline="3968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142" baseline="3968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15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5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7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050" spc="-2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50" spc="-75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050" spc="-67" baseline="3968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rv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50" spc="-30" baseline="3968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050" baseline="3968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8604" y="1178810"/>
            <a:ext cx="11445875" cy="5068570"/>
            <a:chOff x="268604" y="1178810"/>
            <a:chExt cx="11445875" cy="5068570"/>
          </a:xfrm>
        </p:grpSpPr>
        <p:sp>
          <p:nvSpPr>
            <p:cNvPr id="7" name="object 7"/>
            <p:cNvSpPr/>
            <p:nvPr/>
          </p:nvSpPr>
          <p:spPr>
            <a:xfrm>
              <a:off x="637793" y="1178810"/>
              <a:ext cx="11076940" cy="5068570"/>
            </a:xfrm>
            <a:custGeom>
              <a:avLst/>
              <a:gdLst/>
              <a:ahLst/>
              <a:cxnLst/>
              <a:rect l="l" t="t" r="r" b="b"/>
              <a:pathLst>
                <a:path w="11076940" h="5068570">
                  <a:moveTo>
                    <a:pt x="10866564" y="0"/>
                  </a:moveTo>
                  <a:lnTo>
                    <a:pt x="209867" y="0"/>
                  </a:lnTo>
                  <a:lnTo>
                    <a:pt x="161744" y="5543"/>
                  </a:lnTo>
                  <a:lnTo>
                    <a:pt x="117570" y="21332"/>
                  </a:lnTo>
                  <a:lnTo>
                    <a:pt x="78603" y="46107"/>
                  </a:lnTo>
                  <a:lnTo>
                    <a:pt x="46103" y="78608"/>
                  </a:lnTo>
                  <a:lnTo>
                    <a:pt x="21330" y="117575"/>
                  </a:lnTo>
                  <a:lnTo>
                    <a:pt x="5542" y="161748"/>
                  </a:lnTo>
                  <a:lnTo>
                    <a:pt x="0" y="209867"/>
                  </a:lnTo>
                  <a:lnTo>
                    <a:pt x="0" y="4858207"/>
                  </a:lnTo>
                  <a:lnTo>
                    <a:pt x="5542" y="4906325"/>
                  </a:lnTo>
                  <a:lnTo>
                    <a:pt x="21330" y="4950496"/>
                  </a:lnTo>
                  <a:lnTo>
                    <a:pt x="46103" y="4989460"/>
                  </a:lnTo>
                  <a:lnTo>
                    <a:pt x="78603" y="5021959"/>
                  </a:lnTo>
                  <a:lnTo>
                    <a:pt x="117570" y="5046732"/>
                  </a:lnTo>
                  <a:lnTo>
                    <a:pt x="161744" y="5062519"/>
                  </a:lnTo>
                  <a:lnTo>
                    <a:pt x="209867" y="5068062"/>
                  </a:lnTo>
                  <a:lnTo>
                    <a:pt x="10866564" y="5068062"/>
                  </a:lnTo>
                  <a:lnTo>
                    <a:pt x="10914687" y="5062519"/>
                  </a:lnTo>
                  <a:lnTo>
                    <a:pt x="10958861" y="5046732"/>
                  </a:lnTo>
                  <a:lnTo>
                    <a:pt x="10997828" y="5021959"/>
                  </a:lnTo>
                  <a:lnTo>
                    <a:pt x="11030328" y="4989460"/>
                  </a:lnTo>
                  <a:lnTo>
                    <a:pt x="11055101" y="4950496"/>
                  </a:lnTo>
                  <a:lnTo>
                    <a:pt x="11070889" y="4906325"/>
                  </a:lnTo>
                  <a:lnTo>
                    <a:pt x="11076432" y="4858207"/>
                  </a:lnTo>
                  <a:lnTo>
                    <a:pt x="11076432" y="209867"/>
                  </a:lnTo>
                  <a:lnTo>
                    <a:pt x="11070889" y="161748"/>
                  </a:lnTo>
                  <a:lnTo>
                    <a:pt x="11055101" y="117575"/>
                  </a:lnTo>
                  <a:lnTo>
                    <a:pt x="11030328" y="78608"/>
                  </a:lnTo>
                  <a:lnTo>
                    <a:pt x="10997828" y="46107"/>
                  </a:lnTo>
                  <a:lnTo>
                    <a:pt x="10958861" y="21332"/>
                  </a:lnTo>
                  <a:lnTo>
                    <a:pt x="10914687" y="5543"/>
                  </a:lnTo>
                  <a:lnTo>
                    <a:pt x="10866564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8604" y="1563243"/>
              <a:ext cx="4884420" cy="4354195"/>
            </a:xfrm>
            <a:custGeom>
              <a:avLst/>
              <a:gdLst/>
              <a:ahLst/>
              <a:cxnLst/>
              <a:rect l="l" t="t" r="r" b="b"/>
              <a:pathLst>
                <a:path w="4884420" h="4354195">
                  <a:moveTo>
                    <a:pt x="4884420" y="0"/>
                  </a:moveTo>
                  <a:lnTo>
                    <a:pt x="0" y="0"/>
                  </a:lnTo>
                  <a:lnTo>
                    <a:pt x="0" y="4354068"/>
                  </a:lnTo>
                  <a:lnTo>
                    <a:pt x="4884420" y="4354068"/>
                  </a:lnTo>
                  <a:lnTo>
                    <a:pt x="4884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8604" y="1563242"/>
            <a:ext cx="4884420" cy="4354195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72720" marR="1726564">
              <a:lnSpc>
                <a:spcPct val="129000"/>
              </a:lnSpc>
              <a:spcBef>
                <a:spcPts val="1100"/>
              </a:spcBef>
            </a:pPr>
            <a:r>
              <a:rPr sz="2000" spc="95" dirty="0">
                <a:latin typeface="Tahoma"/>
                <a:cs typeface="Tahoma"/>
              </a:rPr>
              <a:t>M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5" dirty="0">
                <a:latin typeface="Tahoma"/>
                <a:cs typeface="Tahoma"/>
              </a:rPr>
              <a:t>l</a:t>
            </a:r>
            <a:r>
              <a:rPr sz="2000" spc="-120" dirty="0">
                <a:latin typeface="Tahoma"/>
                <a:cs typeface="Tahoma"/>
              </a:rPr>
              <a:t>ar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35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pp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45" dirty="0">
                <a:latin typeface="Tahoma"/>
                <a:cs typeface="Tahoma"/>
              </a:rPr>
              <a:t>i</a:t>
            </a:r>
            <a:r>
              <a:rPr sz="2000" spc="-55" dirty="0">
                <a:latin typeface="Tahoma"/>
                <a:cs typeface="Tahoma"/>
              </a:rPr>
              <a:t>c</a:t>
            </a:r>
            <a:r>
              <a:rPr sz="2000" spc="-140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t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90" dirty="0">
                <a:latin typeface="Tahoma"/>
                <a:cs typeface="Tahoma"/>
              </a:rPr>
              <a:t> </a:t>
            </a:r>
            <a:r>
              <a:rPr sz="2000" spc="-175" dirty="0">
                <a:latin typeface="Tahoma"/>
                <a:cs typeface="Tahoma"/>
              </a:rPr>
              <a:t>R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90" dirty="0">
                <a:latin typeface="Tahoma"/>
                <a:cs typeface="Tahoma"/>
              </a:rPr>
              <a:t>t</a:t>
            </a:r>
            <a:r>
              <a:rPr sz="2000" spc="-15" dirty="0">
                <a:latin typeface="Tahoma"/>
                <a:cs typeface="Tahoma"/>
              </a:rPr>
              <a:t>i</a:t>
            </a:r>
            <a:r>
              <a:rPr sz="2000" spc="-50" dirty="0">
                <a:latin typeface="Tahoma"/>
                <a:cs typeface="Tahoma"/>
              </a:rPr>
              <a:t>m</a:t>
            </a:r>
            <a:r>
              <a:rPr sz="2000" spc="-80" dirty="0">
                <a:latin typeface="Tahoma"/>
                <a:cs typeface="Tahoma"/>
              </a:rPr>
              <a:t>e  </a:t>
            </a:r>
            <a:r>
              <a:rPr sz="2000" spc="-125" dirty="0">
                <a:latin typeface="Tahoma"/>
                <a:cs typeface="Tahoma"/>
              </a:rPr>
              <a:t>Features:</a:t>
            </a:r>
            <a:endParaRPr sz="2000">
              <a:latin typeface="Tahoma"/>
              <a:cs typeface="Tahoma"/>
            </a:endParaRPr>
          </a:p>
          <a:p>
            <a:pPr marL="723265" marR="1216660">
              <a:lnSpc>
                <a:spcPct val="129299"/>
              </a:lnSpc>
            </a:pP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35" dirty="0">
                <a:latin typeface="Tahoma"/>
                <a:cs typeface="Tahoma"/>
              </a:rPr>
              <a:t>m</a:t>
            </a:r>
            <a:r>
              <a:rPr sz="2000" spc="-95" dirty="0">
                <a:latin typeface="Tahoma"/>
                <a:cs typeface="Tahoma"/>
              </a:rPr>
              <a:t>an</a:t>
            </a:r>
            <a:r>
              <a:rPr sz="2000" spc="-90" dirty="0">
                <a:latin typeface="Tahoma"/>
                <a:cs typeface="Tahoma"/>
              </a:rPr>
              <a:t>t</a:t>
            </a:r>
            <a:r>
              <a:rPr sz="2000" spc="-35" dirty="0">
                <a:latin typeface="Tahoma"/>
                <a:cs typeface="Tahoma"/>
              </a:rPr>
              <a:t>i</a:t>
            </a:r>
            <a:r>
              <a:rPr sz="2000" spc="-95" dirty="0">
                <a:latin typeface="Tahoma"/>
                <a:cs typeface="Tahoma"/>
              </a:rPr>
              <a:t>c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V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0" dirty="0">
                <a:latin typeface="Tahoma"/>
                <a:cs typeface="Tahoma"/>
              </a:rPr>
              <a:t>r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114" dirty="0">
                <a:latin typeface="Tahoma"/>
                <a:cs typeface="Tahoma"/>
              </a:rPr>
              <a:t>n</a:t>
            </a:r>
            <a:r>
              <a:rPr sz="2000" spc="-105" dirty="0">
                <a:latin typeface="Tahoma"/>
                <a:cs typeface="Tahoma"/>
              </a:rPr>
              <a:t>g  </a:t>
            </a:r>
            <a:r>
              <a:rPr sz="2000" spc="-95" dirty="0">
                <a:latin typeface="Tahoma"/>
                <a:cs typeface="Tahoma"/>
              </a:rPr>
              <a:t>Enforced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Module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Boundaries</a:t>
            </a:r>
            <a:endParaRPr sz="2000">
              <a:latin typeface="Tahoma"/>
              <a:cs typeface="Tahoma"/>
            </a:endParaRPr>
          </a:p>
          <a:p>
            <a:pPr marL="723265">
              <a:lnSpc>
                <a:spcPct val="100000"/>
              </a:lnSpc>
              <a:spcBef>
                <a:spcPts val="695"/>
              </a:spcBef>
            </a:pPr>
            <a:r>
              <a:rPr sz="2000" spc="95" dirty="0">
                <a:latin typeface="Tahoma"/>
                <a:cs typeface="Tahoma"/>
              </a:rPr>
              <a:t>M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spc="-140" dirty="0">
                <a:latin typeface="Tahoma"/>
                <a:cs typeface="Tahoma"/>
              </a:rPr>
              <a:t>f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40" dirty="0">
                <a:latin typeface="Tahoma"/>
                <a:cs typeface="Tahoma"/>
              </a:rPr>
              <a:t>c</a:t>
            </a:r>
            <a:r>
              <a:rPr sz="2000" spc="-80" dirty="0">
                <a:latin typeface="Tahoma"/>
                <a:cs typeface="Tahoma"/>
              </a:rPr>
              <a:t>y</a:t>
            </a:r>
            <a:r>
              <a:rPr sz="2000" spc="-50" dirty="0">
                <a:latin typeface="Tahoma"/>
                <a:cs typeface="Tahoma"/>
              </a:rPr>
              <a:t>c</a:t>
            </a:r>
            <a:r>
              <a:rPr sz="2000" spc="-30" dirty="0">
                <a:latin typeface="Tahoma"/>
                <a:cs typeface="Tahoma"/>
              </a:rPr>
              <a:t>l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M</a:t>
            </a:r>
            <a:r>
              <a:rPr sz="2000" spc="-5" dirty="0">
                <a:latin typeface="Tahoma"/>
                <a:cs typeface="Tahoma"/>
              </a:rPr>
              <a:t>a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65" dirty="0">
                <a:latin typeface="Tahoma"/>
                <a:cs typeface="Tahoma"/>
              </a:rPr>
              <a:t>a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35" dirty="0">
                <a:latin typeface="Tahoma"/>
                <a:cs typeface="Tahoma"/>
              </a:rPr>
              <a:t>m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05" dirty="0"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  <a:p>
            <a:pPr marL="172720" marR="99695" indent="550545">
              <a:lnSpc>
                <a:spcPct val="129299"/>
              </a:lnSpc>
            </a:pPr>
            <a:r>
              <a:rPr sz="2000" spc="-150" dirty="0">
                <a:latin typeface="Tahoma"/>
                <a:cs typeface="Tahoma"/>
              </a:rPr>
              <a:t>I</a:t>
            </a:r>
            <a:r>
              <a:rPr sz="2000" spc="-210" dirty="0">
                <a:latin typeface="Tahoma"/>
                <a:cs typeface="Tahoma"/>
              </a:rPr>
              <a:t>n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110" dirty="0">
                <a:latin typeface="Tahoma"/>
                <a:cs typeface="Tahoma"/>
              </a:rPr>
              <a:t>r</a:t>
            </a:r>
            <a:r>
              <a:rPr sz="2000" spc="-135" dirty="0">
                <a:latin typeface="Tahoma"/>
                <a:cs typeface="Tahoma"/>
              </a:rPr>
              <a:t>-</a:t>
            </a:r>
            <a:r>
              <a:rPr sz="2000" spc="95" dirty="0">
                <a:latin typeface="Tahoma"/>
                <a:cs typeface="Tahoma"/>
              </a:rPr>
              <a:t>M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-55" dirty="0">
                <a:latin typeface="Tahoma"/>
                <a:cs typeface="Tahoma"/>
              </a:rPr>
              <a:t>le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50" dirty="0">
                <a:latin typeface="Tahoma"/>
                <a:cs typeface="Tahoma"/>
              </a:rPr>
              <a:t>omm</a:t>
            </a:r>
            <a:r>
              <a:rPr sz="2000" spc="-45" dirty="0">
                <a:latin typeface="Tahoma"/>
                <a:cs typeface="Tahoma"/>
              </a:rPr>
              <a:t>u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65" dirty="0">
                <a:latin typeface="Tahoma"/>
                <a:cs typeface="Tahoma"/>
              </a:rPr>
              <a:t>c</a:t>
            </a:r>
            <a:r>
              <a:rPr sz="2000" spc="-140" dirty="0">
                <a:latin typeface="Tahoma"/>
                <a:cs typeface="Tahoma"/>
              </a:rPr>
              <a:t>a</a:t>
            </a:r>
            <a:r>
              <a:rPr sz="2000" spc="-95" dirty="0">
                <a:latin typeface="Tahoma"/>
                <a:cs typeface="Tahoma"/>
              </a:rPr>
              <a:t>t</a:t>
            </a:r>
            <a:r>
              <a:rPr sz="2000" spc="-35" dirty="0">
                <a:latin typeface="Tahoma"/>
                <a:cs typeface="Tahoma"/>
              </a:rPr>
              <a:t>i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9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(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25" dirty="0">
                <a:latin typeface="Tahoma"/>
                <a:cs typeface="Tahoma"/>
              </a:rPr>
              <a:t>r</a:t>
            </a:r>
            <a:r>
              <a:rPr sz="2000" spc="-95" dirty="0">
                <a:latin typeface="Tahoma"/>
                <a:cs typeface="Tahoma"/>
              </a:rPr>
              <a:t>v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e</a:t>
            </a:r>
            <a:r>
              <a:rPr sz="2000" spc="-175" dirty="0">
                <a:latin typeface="Tahoma"/>
                <a:cs typeface="Tahoma"/>
              </a:rPr>
              <a:t>s</a:t>
            </a:r>
            <a:r>
              <a:rPr sz="2000" spc="-114" dirty="0">
                <a:latin typeface="Tahoma"/>
                <a:cs typeface="Tahoma"/>
              </a:rPr>
              <a:t>)  </a:t>
            </a:r>
            <a:r>
              <a:rPr sz="2000" spc="-105" dirty="0">
                <a:latin typeface="Tahoma"/>
                <a:cs typeface="Tahoma"/>
              </a:rPr>
              <a:t>Benefits:</a:t>
            </a:r>
            <a:endParaRPr sz="2000">
              <a:latin typeface="Tahoma"/>
              <a:cs typeface="Tahoma"/>
            </a:endParaRPr>
          </a:p>
          <a:p>
            <a:pPr marL="723265" marR="1983739" algn="just">
              <a:lnSpc>
                <a:spcPts val="3100"/>
              </a:lnSpc>
              <a:spcBef>
                <a:spcPts val="215"/>
              </a:spcBef>
            </a:pPr>
            <a:r>
              <a:rPr sz="2000" spc="-55" dirty="0">
                <a:latin typeface="Tahoma"/>
                <a:cs typeface="Tahoma"/>
              </a:rPr>
              <a:t>H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105" dirty="0">
                <a:latin typeface="Tahoma"/>
                <a:cs typeface="Tahoma"/>
              </a:rPr>
              <a:t>t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90" dirty="0">
                <a:latin typeface="Tahoma"/>
                <a:cs typeface="Tahoma"/>
              </a:rPr>
              <a:t>S</a:t>
            </a:r>
            <a:r>
              <a:rPr sz="2000" spc="-100" dirty="0">
                <a:latin typeface="Tahoma"/>
                <a:cs typeface="Tahoma"/>
              </a:rPr>
              <a:t>w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spc="-50" dirty="0">
                <a:latin typeface="Tahoma"/>
                <a:cs typeface="Tahoma"/>
              </a:rPr>
              <a:t>p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80" dirty="0">
                <a:latin typeface="Tahoma"/>
                <a:cs typeface="Tahoma"/>
              </a:rPr>
              <a:t>b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80" dirty="0">
                <a:latin typeface="Tahoma"/>
                <a:cs typeface="Tahoma"/>
              </a:rPr>
              <a:t>e  </a:t>
            </a:r>
            <a:r>
              <a:rPr sz="2000" spc="-120" dirty="0">
                <a:latin typeface="Tahoma"/>
                <a:cs typeface="Tahoma"/>
              </a:rPr>
              <a:t>C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90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n</a:t>
            </a:r>
            <a:r>
              <a:rPr sz="2000" spc="-300" dirty="0">
                <a:latin typeface="Tahoma"/>
                <a:cs typeface="Tahoma"/>
              </a:rPr>
              <a:t>,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V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0" dirty="0">
                <a:latin typeface="Tahoma"/>
                <a:cs typeface="Tahoma"/>
              </a:rPr>
              <a:t>r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AP</a:t>
            </a:r>
            <a:r>
              <a:rPr sz="2000" spc="-300" dirty="0">
                <a:latin typeface="Tahoma"/>
                <a:cs typeface="Tahoma"/>
              </a:rPr>
              <a:t>I</a:t>
            </a:r>
            <a:r>
              <a:rPr sz="2000" spc="-125" dirty="0">
                <a:latin typeface="Tahoma"/>
                <a:cs typeface="Tahoma"/>
              </a:rPr>
              <a:t>s  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25" dirty="0">
                <a:latin typeface="Tahoma"/>
                <a:cs typeface="Tahoma"/>
              </a:rPr>
              <a:t>r</a:t>
            </a:r>
            <a:r>
              <a:rPr sz="2000" spc="-80" dirty="0">
                <a:latin typeface="Tahoma"/>
                <a:cs typeface="Tahoma"/>
              </a:rPr>
              <a:t>v</a:t>
            </a:r>
            <a:r>
              <a:rPr sz="2000" spc="-45" dirty="0">
                <a:latin typeface="Tahoma"/>
                <a:cs typeface="Tahoma"/>
              </a:rPr>
              <a:t>i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R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spc="5" dirty="0">
                <a:latin typeface="Tahoma"/>
                <a:cs typeface="Tahoma"/>
              </a:rPr>
              <a:t>l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35" dirty="0">
                <a:latin typeface="Tahoma"/>
                <a:cs typeface="Tahoma"/>
              </a:rPr>
              <a:t>m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05" dirty="0"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33034" y="5130927"/>
            <a:ext cx="6602095" cy="635000"/>
          </a:xfrm>
          <a:custGeom>
            <a:avLst/>
            <a:gdLst/>
            <a:ahLst/>
            <a:cxnLst/>
            <a:rect l="l" t="t" r="r" b="b"/>
            <a:pathLst>
              <a:path w="6602095" h="635000">
                <a:moveTo>
                  <a:pt x="6601968" y="0"/>
                </a:moveTo>
                <a:lnTo>
                  <a:pt x="0" y="0"/>
                </a:lnTo>
                <a:lnTo>
                  <a:pt x="0" y="634745"/>
                </a:lnTo>
                <a:lnTo>
                  <a:pt x="6601968" y="634745"/>
                </a:lnTo>
                <a:lnTo>
                  <a:pt x="6601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33034" y="5130927"/>
            <a:ext cx="6602095" cy="63500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172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sz="1800" spc="-40" dirty="0">
                <a:latin typeface="Tahoma"/>
                <a:cs typeface="Tahoma"/>
              </a:rPr>
              <a:t>Op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a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114" dirty="0">
                <a:latin typeface="Tahoma"/>
                <a:cs typeface="Tahoma"/>
              </a:rPr>
              <a:t>n</a:t>
            </a:r>
            <a:r>
              <a:rPr sz="1800" spc="-80" dirty="0">
                <a:latin typeface="Tahoma"/>
                <a:cs typeface="Tahoma"/>
              </a:rPr>
              <a:t>g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50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y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5" dirty="0">
                <a:latin typeface="Tahoma"/>
                <a:cs typeface="Tahoma"/>
              </a:rPr>
              <a:t>m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45986" y="4225925"/>
            <a:ext cx="5575300" cy="660400"/>
            <a:chOff x="6245986" y="4225925"/>
            <a:chExt cx="5575300" cy="660400"/>
          </a:xfrm>
        </p:grpSpPr>
        <p:sp>
          <p:nvSpPr>
            <p:cNvPr id="13" name="object 13"/>
            <p:cNvSpPr/>
            <p:nvPr/>
          </p:nvSpPr>
          <p:spPr>
            <a:xfrm>
              <a:off x="6258686" y="4238625"/>
              <a:ext cx="5549900" cy="635000"/>
            </a:xfrm>
            <a:custGeom>
              <a:avLst/>
              <a:gdLst/>
              <a:ahLst/>
              <a:cxnLst/>
              <a:rect l="l" t="t" r="r" b="b"/>
              <a:pathLst>
                <a:path w="5549900" h="635000">
                  <a:moveTo>
                    <a:pt x="5549645" y="0"/>
                  </a:moveTo>
                  <a:lnTo>
                    <a:pt x="0" y="0"/>
                  </a:lnTo>
                  <a:lnTo>
                    <a:pt x="0" y="634745"/>
                  </a:lnTo>
                  <a:lnTo>
                    <a:pt x="5549645" y="634745"/>
                  </a:lnTo>
                  <a:lnTo>
                    <a:pt x="5549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58686" y="4238625"/>
              <a:ext cx="5549900" cy="635000"/>
            </a:xfrm>
            <a:custGeom>
              <a:avLst/>
              <a:gdLst/>
              <a:ahLst/>
              <a:cxnLst/>
              <a:rect l="l" t="t" r="r" b="b"/>
              <a:pathLst>
                <a:path w="5549900" h="635000">
                  <a:moveTo>
                    <a:pt x="0" y="0"/>
                  </a:moveTo>
                  <a:lnTo>
                    <a:pt x="5549645" y="0"/>
                  </a:lnTo>
                  <a:lnTo>
                    <a:pt x="5549645" y="634745"/>
                  </a:lnTo>
                  <a:lnTo>
                    <a:pt x="0" y="63474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56075" y="4399177"/>
            <a:ext cx="3154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x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40" dirty="0">
                <a:latin typeface="Tahoma"/>
                <a:cs typeface="Tahoma"/>
              </a:rPr>
              <a:t>u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25" dirty="0">
                <a:latin typeface="Tahoma"/>
                <a:cs typeface="Tahoma"/>
              </a:rPr>
              <a:t>io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70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5" dirty="0">
                <a:latin typeface="Tahoma"/>
                <a:cs typeface="Tahoma"/>
              </a:rPr>
              <a:t>m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75" dirty="0">
                <a:latin typeface="Tahoma"/>
                <a:cs typeface="Tahoma"/>
              </a:rPr>
              <a:t>t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(</a:t>
            </a:r>
            <a:r>
              <a:rPr sz="1800" spc="-150" dirty="0">
                <a:latin typeface="Tahoma"/>
                <a:cs typeface="Tahoma"/>
              </a:rPr>
              <a:t>J</a:t>
            </a:r>
            <a:r>
              <a:rPr sz="1800" spc="-210" dirty="0">
                <a:latin typeface="Tahoma"/>
                <a:cs typeface="Tahoma"/>
              </a:rPr>
              <a:t>a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95" dirty="0">
                <a:latin typeface="Tahoma"/>
                <a:cs typeface="Tahoma"/>
              </a:rPr>
              <a:t>a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V</a:t>
            </a:r>
            <a:r>
              <a:rPr sz="1800" spc="85" dirty="0">
                <a:latin typeface="Tahoma"/>
                <a:cs typeface="Tahoma"/>
              </a:rPr>
              <a:t>M</a:t>
            </a:r>
            <a:r>
              <a:rPr sz="1800" spc="-100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302881" y="3334384"/>
            <a:ext cx="4519930" cy="660400"/>
            <a:chOff x="7302881" y="3334384"/>
            <a:chExt cx="4519930" cy="660400"/>
          </a:xfrm>
        </p:grpSpPr>
        <p:sp>
          <p:nvSpPr>
            <p:cNvPr id="17" name="object 17"/>
            <p:cNvSpPr/>
            <p:nvPr/>
          </p:nvSpPr>
          <p:spPr>
            <a:xfrm>
              <a:off x="7315581" y="3347084"/>
              <a:ext cx="4494530" cy="635000"/>
            </a:xfrm>
            <a:custGeom>
              <a:avLst/>
              <a:gdLst/>
              <a:ahLst/>
              <a:cxnLst/>
              <a:rect l="l" t="t" r="r" b="b"/>
              <a:pathLst>
                <a:path w="4494530" h="635000">
                  <a:moveTo>
                    <a:pt x="4494276" y="0"/>
                  </a:moveTo>
                  <a:lnTo>
                    <a:pt x="0" y="0"/>
                  </a:lnTo>
                  <a:lnTo>
                    <a:pt x="0" y="634745"/>
                  </a:lnTo>
                  <a:lnTo>
                    <a:pt x="4494276" y="634745"/>
                  </a:lnTo>
                  <a:lnTo>
                    <a:pt x="4494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15581" y="3347084"/>
              <a:ext cx="4494530" cy="635000"/>
            </a:xfrm>
            <a:custGeom>
              <a:avLst/>
              <a:gdLst/>
              <a:ahLst/>
              <a:cxnLst/>
              <a:rect l="l" t="t" r="r" b="b"/>
              <a:pathLst>
                <a:path w="4494530" h="635000">
                  <a:moveTo>
                    <a:pt x="0" y="0"/>
                  </a:moveTo>
                  <a:lnTo>
                    <a:pt x="4494276" y="0"/>
                  </a:lnTo>
                  <a:lnTo>
                    <a:pt x="4494276" y="634745"/>
                  </a:lnTo>
                  <a:lnTo>
                    <a:pt x="0" y="63474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548102" y="3507234"/>
            <a:ext cx="202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Tahoma"/>
                <a:cs typeface="Tahoma"/>
              </a:rPr>
              <a:t>M</a:t>
            </a:r>
            <a:r>
              <a:rPr sz="1800" spc="-2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d</a:t>
            </a:r>
            <a:r>
              <a:rPr sz="1800" spc="-60" dirty="0">
                <a:latin typeface="Tahoma"/>
                <a:cs typeface="Tahoma"/>
              </a:rPr>
              <a:t>u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00" dirty="0">
                <a:latin typeface="Tahoma"/>
                <a:cs typeface="Tahoma"/>
              </a:rPr>
              <a:t>a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40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55" dirty="0">
                <a:latin typeface="Tahoma"/>
                <a:cs typeface="Tahoma"/>
              </a:rPr>
              <a:t>emen</a:t>
            </a:r>
            <a:r>
              <a:rPr sz="1800" spc="-7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308720" y="2442082"/>
            <a:ext cx="3514090" cy="660400"/>
            <a:chOff x="8308720" y="2442082"/>
            <a:chExt cx="3514090" cy="660400"/>
          </a:xfrm>
        </p:grpSpPr>
        <p:sp>
          <p:nvSpPr>
            <p:cNvPr id="21" name="object 21"/>
            <p:cNvSpPr/>
            <p:nvPr/>
          </p:nvSpPr>
          <p:spPr>
            <a:xfrm>
              <a:off x="8321420" y="2454782"/>
              <a:ext cx="3488690" cy="635000"/>
            </a:xfrm>
            <a:custGeom>
              <a:avLst/>
              <a:gdLst/>
              <a:ahLst/>
              <a:cxnLst/>
              <a:rect l="l" t="t" r="r" b="b"/>
              <a:pathLst>
                <a:path w="3488690" h="635000">
                  <a:moveTo>
                    <a:pt x="3488436" y="0"/>
                  </a:moveTo>
                  <a:lnTo>
                    <a:pt x="0" y="0"/>
                  </a:lnTo>
                  <a:lnTo>
                    <a:pt x="0" y="634746"/>
                  </a:lnTo>
                  <a:lnTo>
                    <a:pt x="3488436" y="634746"/>
                  </a:lnTo>
                  <a:lnTo>
                    <a:pt x="3488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21420" y="2454782"/>
              <a:ext cx="3488690" cy="635000"/>
            </a:xfrm>
            <a:custGeom>
              <a:avLst/>
              <a:gdLst/>
              <a:ahLst/>
              <a:cxnLst/>
              <a:rect l="l" t="t" r="r" b="b"/>
              <a:pathLst>
                <a:path w="3488690" h="635000">
                  <a:moveTo>
                    <a:pt x="0" y="0"/>
                  </a:moveTo>
                  <a:lnTo>
                    <a:pt x="3488436" y="0"/>
                  </a:lnTo>
                  <a:lnTo>
                    <a:pt x="3488436" y="634746"/>
                  </a:lnTo>
                  <a:lnTo>
                    <a:pt x="0" y="6347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966315" y="2615291"/>
            <a:ext cx="2198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Tahoma"/>
                <a:cs typeface="Tahoma"/>
              </a:rPr>
              <a:t>Li</a:t>
            </a:r>
            <a:r>
              <a:rPr sz="1800" spc="-100" dirty="0">
                <a:latin typeface="Tahoma"/>
                <a:cs typeface="Tahoma"/>
              </a:rPr>
              <a:t>f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C</a:t>
            </a:r>
            <a:r>
              <a:rPr sz="1800" spc="-65" dirty="0">
                <a:latin typeface="Tahoma"/>
                <a:cs typeface="Tahoma"/>
              </a:rPr>
              <a:t>yc</a:t>
            </a:r>
            <a:r>
              <a:rPr sz="1800" spc="15" dirty="0">
                <a:latin typeface="Tahoma"/>
                <a:cs typeface="Tahoma"/>
              </a:rPr>
              <a:t>l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00" dirty="0">
                <a:latin typeface="Tahoma"/>
                <a:cs typeface="Tahoma"/>
              </a:rPr>
              <a:t>a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40" dirty="0">
                <a:latin typeface="Tahoma"/>
                <a:cs typeface="Tahoma"/>
              </a:rPr>
              <a:t>a</a:t>
            </a:r>
            <a:r>
              <a:rPr sz="1800" spc="-114" dirty="0">
                <a:latin typeface="Tahoma"/>
                <a:cs typeface="Tahoma"/>
              </a:rPr>
              <a:t>g</a:t>
            </a:r>
            <a:r>
              <a:rPr sz="1800" spc="-55" dirty="0">
                <a:latin typeface="Tahoma"/>
                <a:cs typeface="Tahoma"/>
              </a:rPr>
              <a:t>emen</a:t>
            </a:r>
            <a:r>
              <a:rPr sz="1800" spc="-7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302877" y="1563242"/>
            <a:ext cx="2506980" cy="635000"/>
          </a:xfrm>
          <a:custGeom>
            <a:avLst/>
            <a:gdLst/>
            <a:ahLst/>
            <a:cxnLst/>
            <a:rect l="l" t="t" r="r" b="b"/>
            <a:pathLst>
              <a:path w="2506979" h="635000">
                <a:moveTo>
                  <a:pt x="2506979" y="0"/>
                </a:moveTo>
                <a:lnTo>
                  <a:pt x="0" y="0"/>
                </a:lnTo>
                <a:lnTo>
                  <a:pt x="0" y="634746"/>
                </a:lnTo>
                <a:lnTo>
                  <a:pt x="2506979" y="634746"/>
                </a:lnTo>
                <a:lnTo>
                  <a:pt x="25069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302877" y="1563242"/>
            <a:ext cx="2506980" cy="63500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172720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5" dirty="0">
                <a:latin typeface="Tahoma"/>
                <a:cs typeface="Tahoma"/>
              </a:rPr>
              <a:t>r</a:t>
            </a:r>
            <a:r>
              <a:rPr sz="1800" spc="-70" dirty="0">
                <a:latin typeface="Tahoma"/>
                <a:cs typeface="Tahoma"/>
              </a:rPr>
              <a:t>v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ce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g</a:t>
            </a:r>
            <a:r>
              <a:rPr sz="1800" spc="-15" dirty="0">
                <a:latin typeface="Tahoma"/>
                <a:cs typeface="Tahoma"/>
              </a:rPr>
              <a:t>i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70" dirty="0">
                <a:latin typeface="Tahoma"/>
                <a:cs typeface="Tahoma"/>
              </a:rPr>
              <a:t>t</a:t>
            </a:r>
            <a:r>
              <a:rPr sz="1800" spc="5" dirty="0">
                <a:latin typeface="Tahoma"/>
                <a:cs typeface="Tahoma"/>
              </a:rPr>
              <a:t>r</a:t>
            </a:r>
            <a:r>
              <a:rPr sz="1800" spc="-75" dirty="0"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64108" y="2325253"/>
            <a:ext cx="160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de  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(Bundles)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33034" y="1570863"/>
            <a:ext cx="3960495" cy="3364229"/>
          </a:xfrm>
          <a:custGeom>
            <a:avLst/>
            <a:gdLst/>
            <a:ahLst/>
            <a:cxnLst/>
            <a:rect l="l" t="t" r="r" b="b"/>
            <a:pathLst>
              <a:path w="3960495" h="3364229">
                <a:moveTo>
                  <a:pt x="0" y="0"/>
                </a:moveTo>
                <a:lnTo>
                  <a:pt x="3960114" y="0"/>
                </a:lnTo>
                <a:lnTo>
                  <a:pt x="3960114" y="745909"/>
                </a:lnTo>
                <a:lnTo>
                  <a:pt x="2960166" y="745909"/>
                </a:lnTo>
                <a:lnTo>
                  <a:pt x="2960166" y="1633385"/>
                </a:lnTo>
                <a:lnTo>
                  <a:pt x="1948789" y="1633385"/>
                </a:lnTo>
                <a:lnTo>
                  <a:pt x="1948789" y="2434526"/>
                </a:lnTo>
                <a:lnTo>
                  <a:pt x="914234" y="2434526"/>
                </a:lnTo>
                <a:lnTo>
                  <a:pt x="914234" y="3364229"/>
                </a:lnTo>
                <a:lnTo>
                  <a:pt x="0" y="336422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446520"/>
          </a:xfrm>
          <a:custGeom>
            <a:avLst/>
            <a:gdLst/>
            <a:ahLst/>
            <a:cxnLst/>
            <a:rect l="l" t="t" r="r" b="b"/>
            <a:pathLst>
              <a:path w="12189460" h="6446520">
                <a:moveTo>
                  <a:pt x="0" y="6446520"/>
                </a:moveTo>
                <a:lnTo>
                  <a:pt x="12188952" y="6446520"/>
                </a:lnTo>
                <a:lnTo>
                  <a:pt x="12188952" y="0"/>
                </a:lnTo>
                <a:lnTo>
                  <a:pt x="0" y="0"/>
                </a:lnTo>
                <a:lnTo>
                  <a:pt x="0" y="644652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446520"/>
            <a:ext cx="12189460" cy="411480"/>
            <a:chOff x="0" y="6446520"/>
            <a:chExt cx="12189460" cy="411480"/>
          </a:xfrm>
        </p:grpSpPr>
        <p:sp>
          <p:nvSpPr>
            <p:cNvPr id="4" name="object 4"/>
            <p:cNvSpPr/>
            <p:nvPr/>
          </p:nvSpPr>
          <p:spPr>
            <a:xfrm>
              <a:off x="0" y="6446520"/>
              <a:ext cx="12189460" cy="411480"/>
            </a:xfrm>
            <a:custGeom>
              <a:avLst/>
              <a:gdLst/>
              <a:ahLst/>
              <a:cxnLst/>
              <a:rect l="l" t="t" r="r" b="b"/>
              <a:pathLst>
                <a:path w="12189460" h="411479">
                  <a:moveTo>
                    <a:pt x="12188952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12188952" y="4114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700" y="6528816"/>
              <a:ext cx="187451" cy="258317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9526141" y="5915025"/>
            <a:ext cx="1609725" cy="238125"/>
          </a:xfrm>
          <a:custGeom>
            <a:avLst/>
            <a:gdLst/>
            <a:ahLst/>
            <a:cxnLst/>
            <a:rect l="l" t="t" r="r" b="b"/>
            <a:pathLst>
              <a:path w="1609725" h="238125">
                <a:moveTo>
                  <a:pt x="1609344" y="0"/>
                </a:moveTo>
                <a:lnTo>
                  <a:pt x="1607787" y="46268"/>
                </a:lnTo>
                <a:lnTo>
                  <a:pt x="1603543" y="84053"/>
                </a:lnTo>
                <a:lnTo>
                  <a:pt x="1597246" y="109529"/>
                </a:lnTo>
                <a:lnTo>
                  <a:pt x="1589532" y="118872"/>
                </a:lnTo>
                <a:lnTo>
                  <a:pt x="830567" y="118872"/>
                </a:lnTo>
                <a:lnTo>
                  <a:pt x="822858" y="128214"/>
                </a:lnTo>
                <a:lnTo>
                  <a:pt x="816560" y="153690"/>
                </a:lnTo>
                <a:lnTo>
                  <a:pt x="812313" y="191475"/>
                </a:lnTo>
                <a:lnTo>
                  <a:pt x="810755" y="237744"/>
                </a:lnTo>
                <a:lnTo>
                  <a:pt x="809199" y="191475"/>
                </a:lnTo>
                <a:lnTo>
                  <a:pt x="804954" y="153690"/>
                </a:lnTo>
                <a:lnTo>
                  <a:pt x="798657" y="128214"/>
                </a:lnTo>
                <a:lnTo>
                  <a:pt x="790943" y="118872"/>
                </a:lnTo>
                <a:lnTo>
                  <a:pt x="19812" y="118872"/>
                </a:lnTo>
                <a:lnTo>
                  <a:pt x="12097" y="109529"/>
                </a:lnTo>
                <a:lnTo>
                  <a:pt x="5800" y="84053"/>
                </a:lnTo>
                <a:lnTo>
                  <a:pt x="1556" y="46268"/>
                </a:lnTo>
                <a:lnTo>
                  <a:pt x="0" y="0"/>
                </a:lnTo>
              </a:path>
            </a:pathLst>
          </a:custGeom>
          <a:ln w="99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14515" y="6181088"/>
            <a:ext cx="12325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3596" y="5915025"/>
            <a:ext cx="2059939" cy="238760"/>
          </a:xfrm>
          <a:custGeom>
            <a:avLst/>
            <a:gdLst/>
            <a:ahLst/>
            <a:cxnLst/>
            <a:rect l="l" t="t" r="r" b="b"/>
            <a:pathLst>
              <a:path w="2059940" h="238760">
                <a:moveTo>
                  <a:pt x="2059686" y="0"/>
                </a:moveTo>
                <a:lnTo>
                  <a:pt x="2058123" y="46418"/>
                </a:lnTo>
                <a:lnTo>
                  <a:pt x="2053863" y="84324"/>
                </a:lnTo>
                <a:lnTo>
                  <a:pt x="2047545" y="109881"/>
                </a:lnTo>
                <a:lnTo>
                  <a:pt x="2039810" y="119253"/>
                </a:lnTo>
                <a:lnTo>
                  <a:pt x="1057503" y="119253"/>
                </a:lnTo>
                <a:lnTo>
                  <a:pt x="1049768" y="128624"/>
                </a:lnTo>
                <a:lnTo>
                  <a:pt x="1043451" y="154181"/>
                </a:lnTo>
                <a:lnTo>
                  <a:pt x="1039190" y="192087"/>
                </a:lnTo>
                <a:lnTo>
                  <a:pt x="1037628" y="238506"/>
                </a:lnTo>
                <a:lnTo>
                  <a:pt x="1036067" y="192087"/>
                </a:lnTo>
                <a:lnTo>
                  <a:pt x="1031809" y="154181"/>
                </a:lnTo>
                <a:lnTo>
                  <a:pt x="1025492" y="128624"/>
                </a:lnTo>
                <a:lnTo>
                  <a:pt x="1017752" y="119253"/>
                </a:lnTo>
                <a:lnTo>
                  <a:pt x="19875" y="119253"/>
                </a:lnTo>
                <a:lnTo>
                  <a:pt x="12140" y="109881"/>
                </a:lnTo>
                <a:lnTo>
                  <a:pt x="5822" y="84324"/>
                </a:lnTo>
                <a:lnTo>
                  <a:pt x="1562" y="46418"/>
                </a:lnTo>
                <a:lnTo>
                  <a:pt x="0" y="0"/>
                </a:lnTo>
              </a:path>
            </a:pathLst>
          </a:custGeom>
          <a:ln w="99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08621" y="6181425"/>
            <a:ext cx="11290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4003" y="368045"/>
            <a:ext cx="8115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-20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b="1" spc="-36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200" b="1" spc="-2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b="1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b="1" spc="-295" dirty="0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r>
              <a:rPr sz="3200" b="1" spc="-1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b="1" spc="-3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200" b="1" spc="-2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b="1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3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b="1" spc="-25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b="1" spc="-3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b="1" spc="-2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b="1" spc="-1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b="1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b="1" spc="-200" dirty="0">
                <a:solidFill>
                  <a:srgbClr val="FFFFFF"/>
                </a:solidFill>
                <a:latin typeface="Tahoma"/>
                <a:cs typeface="Tahoma"/>
              </a:rPr>
              <a:t>ional</a:t>
            </a:r>
            <a:r>
              <a:rPr sz="320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3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b="1" spc="-2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b="1" spc="-2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b="1" spc="-18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3200" b="1" spc="-1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b="1" spc="-3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b="1" spc="-275" dirty="0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r>
              <a:rPr sz="320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6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b="1" spc="-25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-1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b="1" spc="-22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b="1" spc="-2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200" b="1" spc="-1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b="1" spc="-1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-45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3194" y="2775978"/>
            <a:ext cx="685037" cy="68578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815084" y="3490076"/>
            <a:ext cx="514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QA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9183" y="2760726"/>
            <a:ext cx="685800" cy="6858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048680" y="3474900"/>
            <a:ext cx="477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gi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7376" y="2760726"/>
            <a:ext cx="685800" cy="6858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234715" y="3474900"/>
            <a:ext cx="707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30729" y="2187829"/>
            <a:ext cx="7717790" cy="1842770"/>
            <a:chOff x="2530729" y="2187829"/>
            <a:chExt cx="7717790" cy="1842770"/>
          </a:xfrm>
        </p:grpSpPr>
        <p:sp>
          <p:nvSpPr>
            <p:cNvPr id="18" name="object 18"/>
            <p:cNvSpPr/>
            <p:nvPr/>
          </p:nvSpPr>
          <p:spPr>
            <a:xfrm>
              <a:off x="4420743" y="3120304"/>
              <a:ext cx="1209040" cy="11430"/>
            </a:xfrm>
            <a:custGeom>
              <a:avLst/>
              <a:gdLst/>
              <a:ahLst/>
              <a:cxnLst/>
              <a:rect l="l" t="t" r="r" b="b"/>
              <a:pathLst>
                <a:path w="1209039" h="11430">
                  <a:moveTo>
                    <a:pt x="0" y="11125"/>
                  </a:moveTo>
                  <a:lnTo>
                    <a:pt x="120848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15929" y="3056919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5" h="127000">
                  <a:moveTo>
                    <a:pt x="0" y="0"/>
                  </a:moveTo>
                  <a:lnTo>
                    <a:pt x="1181" y="127000"/>
                  </a:lnTo>
                  <a:lnTo>
                    <a:pt x="127584" y="62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28613" y="3105150"/>
              <a:ext cx="1407160" cy="14604"/>
            </a:xfrm>
            <a:custGeom>
              <a:avLst/>
              <a:gdLst/>
              <a:ahLst/>
              <a:cxnLst/>
              <a:rect l="l" t="t" r="r" b="b"/>
              <a:pathLst>
                <a:path w="1407159" h="14605">
                  <a:moveTo>
                    <a:pt x="0" y="14033"/>
                  </a:moveTo>
                  <a:lnTo>
                    <a:pt x="140682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22106" y="3041789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4" h="127000">
                  <a:moveTo>
                    <a:pt x="0" y="0"/>
                  </a:moveTo>
                  <a:lnTo>
                    <a:pt x="1270" y="126987"/>
                  </a:lnTo>
                  <a:lnTo>
                    <a:pt x="127622" y="62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364" y="3104007"/>
              <a:ext cx="1498600" cy="0"/>
            </a:xfrm>
            <a:custGeom>
              <a:avLst/>
              <a:gdLst/>
              <a:ahLst/>
              <a:cxnLst/>
              <a:rect l="l" t="t" r="r" b="b"/>
              <a:pathLst>
                <a:path w="1498600">
                  <a:moveTo>
                    <a:pt x="0" y="0"/>
                  </a:moveTo>
                  <a:lnTo>
                    <a:pt x="1498447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121113" y="30405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69882" y="3110096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393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6382" y="3046596"/>
              <a:ext cx="127000" cy="1270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772269" y="219417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39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8769" y="3044609"/>
              <a:ext cx="127000" cy="1270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537079" y="3116961"/>
              <a:ext cx="1029335" cy="13335"/>
            </a:xfrm>
            <a:custGeom>
              <a:avLst/>
              <a:gdLst/>
              <a:ahLst/>
              <a:cxnLst/>
              <a:rect l="l" t="t" r="r" b="b"/>
              <a:pathLst>
                <a:path w="1029335" h="13335">
                  <a:moveTo>
                    <a:pt x="0" y="0"/>
                  </a:moveTo>
                  <a:lnTo>
                    <a:pt x="1028750" y="1306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52322" y="3066360"/>
              <a:ext cx="128270" cy="127000"/>
            </a:xfrm>
            <a:custGeom>
              <a:avLst/>
              <a:gdLst/>
              <a:ahLst/>
              <a:cxnLst/>
              <a:rect l="l" t="t" r="r" b="b"/>
              <a:pathLst>
                <a:path w="128270" h="127000">
                  <a:moveTo>
                    <a:pt x="1612" y="0"/>
                  </a:moveTo>
                  <a:lnTo>
                    <a:pt x="0" y="126987"/>
                  </a:lnTo>
                  <a:lnTo>
                    <a:pt x="127787" y="65112"/>
                  </a:lnTo>
                  <a:lnTo>
                    <a:pt x="1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26348" y="3586464"/>
            <a:ext cx="663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4234" y="1286748"/>
            <a:ext cx="216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QA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21580" y="4570664"/>
            <a:ext cx="267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14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15941" y="1261450"/>
            <a:ext cx="706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Op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5325" y="5915786"/>
            <a:ext cx="4671060" cy="238125"/>
          </a:xfrm>
          <a:custGeom>
            <a:avLst/>
            <a:gdLst/>
            <a:ahLst/>
            <a:cxnLst/>
            <a:rect l="l" t="t" r="r" b="b"/>
            <a:pathLst>
              <a:path w="4671060" h="238125">
                <a:moveTo>
                  <a:pt x="4671060" y="0"/>
                </a:moveTo>
                <a:lnTo>
                  <a:pt x="4669503" y="46268"/>
                </a:lnTo>
                <a:lnTo>
                  <a:pt x="4665259" y="84053"/>
                </a:lnTo>
                <a:lnTo>
                  <a:pt x="4658962" y="109529"/>
                </a:lnTo>
                <a:lnTo>
                  <a:pt x="4651248" y="118872"/>
                </a:lnTo>
                <a:lnTo>
                  <a:pt x="2372995" y="118872"/>
                </a:lnTo>
                <a:lnTo>
                  <a:pt x="2365286" y="128214"/>
                </a:lnTo>
                <a:lnTo>
                  <a:pt x="2358988" y="153690"/>
                </a:lnTo>
                <a:lnTo>
                  <a:pt x="2354740" y="191475"/>
                </a:lnTo>
                <a:lnTo>
                  <a:pt x="2353183" y="237744"/>
                </a:lnTo>
                <a:lnTo>
                  <a:pt x="2351627" y="191475"/>
                </a:lnTo>
                <a:lnTo>
                  <a:pt x="2347383" y="153690"/>
                </a:lnTo>
                <a:lnTo>
                  <a:pt x="2341090" y="128214"/>
                </a:lnTo>
                <a:lnTo>
                  <a:pt x="2333383" y="118872"/>
                </a:lnTo>
                <a:lnTo>
                  <a:pt x="19812" y="118872"/>
                </a:lnTo>
                <a:lnTo>
                  <a:pt x="12097" y="109529"/>
                </a:lnTo>
                <a:lnTo>
                  <a:pt x="5800" y="84053"/>
                </a:lnTo>
                <a:lnTo>
                  <a:pt x="1556" y="46268"/>
                </a:lnTo>
                <a:lnTo>
                  <a:pt x="0" y="0"/>
                </a:lnTo>
              </a:path>
            </a:pathLst>
          </a:custGeom>
          <a:ln w="99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06913" y="6181885"/>
            <a:ext cx="14471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im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89243" y="5915025"/>
            <a:ext cx="2032000" cy="238125"/>
          </a:xfrm>
          <a:custGeom>
            <a:avLst/>
            <a:gdLst/>
            <a:ahLst/>
            <a:cxnLst/>
            <a:rect l="l" t="t" r="r" b="b"/>
            <a:pathLst>
              <a:path w="2032000" h="238125">
                <a:moveTo>
                  <a:pt x="2031492" y="0"/>
                </a:moveTo>
                <a:lnTo>
                  <a:pt x="2029935" y="46268"/>
                </a:lnTo>
                <a:lnTo>
                  <a:pt x="2025691" y="84053"/>
                </a:lnTo>
                <a:lnTo>
                  <a:pt x="2019394" y="109529"/>
                </a:lnTo>
                <a:lnTo>
                  <a:pt x="2011680" y="118872"/>
                </a:lnTo>
                <a:lnTo>
                  <a:pt x="1043241" y="118872"/>
                </a:lnTo>
                <a:lnTo>
                  <a:pt x="1035527" y="128214"/>
                </a:lnTo>
                <a:lnTo>
                  <a:pt x="1029230" y="153690"/>
                </a:lnTo>
                <a:lnTo>
                  <a:pt x="1024985" y="191475"/>
                </a:lnTo>
                <a:lnTo>
                  <a:pt x="1023429" y="237744"/>
                </a:lnTo>
                <a:lnTo>
                  <a:pt x="1021871" y="191475"/>
                </a:lnTo>
                <a:lnTo>
                  <a:pt x="1017624" y="153690"/>
                </a:lnTo>
                <a:lnTo>
                  <a:pt x="1011326" y="128214"/>
                </a:lnTo>
                <a:lnTo>
                  <a:pt x="1003617" y="118872"/>
                </a:lnTo>
                <a:lnTo>
                  <a:pt x="19812" y="118872"/>
                </a:lnTo>
                <a:lnTo>
                  <a:pt x="12097" y="109529"/>
                </a:lnTo>
                <a:lnTo>
                  <a:pt x="5800" y="84053"/>
                </a:lnTo>
                <a:lnTo>
                  <a:pt x="1556" y="46268"/>
                </a:lnTo>
                <a:lnTo>
                  <a:pt x="0" y="0"/>
                </a:lnTo>
              </a:path>
            </a:pathLst>
          </a:custGeom>
          <a:ln w="99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606703" y="6181090"/>
            <a:ext cx="15963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2692" y="1499615"/>
            <a:ext cx="9923145" cy="3181350"/>
            <a:chOff x="202692" y="1499615"/>
            <a:chExt cx="9923145" cy="3181350"/>
          </a:xfrm>
        </p:grpSpPr>
        <p:sp>
          <p:nvSpPr>
            <p:cNvPr id="39" name="object 39"/>
            <p:cNvSpPr/>
            <p:nvPr/>
          </p:nvSpPr>
          <p:spPr>
            <a:xfrm>
              <a:off x="7139559" y="2206370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39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6057" y="3056801"/>
              <a:ext cx="127000" cy="1270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2185" y="1532382"/>
              <a:ext cx="733043" cy="73304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9639" y="3873245"/>
              <a:ext cx="839723" cy="8077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1180" y="1499615"/>
              <a:ext cx="684276" cy="6842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0803" y="2779013"/>
              <a:ext cx="675881" cy="67513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9697" y="2760726"/>
              <a:ext cx="740663" cy="74066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692" y="2655569"/>
              <a:ext cx="911351" cy="91135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14425" y="3111627"/>
              <a:ext cx="633095" cy="5080"/>
            </a:xfrm>
            <a:custGeom>
              <a:avLst/>
              <a:gdLst/>
              <a:ahLst/>
              <a:cxnLst/>
              <a:rect l="l" t="t" r="r" b="b"/>
              <a:pathLst>
                <a:path w="633094" h="5080">
                  <a:moveTo>
                    <a:pt x="0" y="0"/>
                  </a:moveTo>
                  <a:lnTo>
                    <a:pt x="632485" y="445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33758" y="3052486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5" h="127000">
                  <a:moveTo>
                    <a:pt x="901" y="0"/>
                  </a:moveTo>
                  <a:lnTo>
                    <a:pt x="0" y="127000"/>
                  </a:lnTo>
                  <a:lnTo>
                    <a:pt x="127444" y="6440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691157" y="3521966"/>
            <a:ext cx="1006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b="1" spc="-10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b="1" spc="-1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1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92019" y="6582752"/>
            <a:ext cx="1283335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700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7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igh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erv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ed.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60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446520"/>
          </a:xfrm>
          <a:custGeom>
            <a:avLst/>
            <a:gdLst/>
            <a:ahLst/>
            <a:cxnLst/>
            <a:rect l="l" t="t" r="r" b="b"/>
            <a:pathLst>
              <a:path w="12189460" h="6446520">
                <a:moveTo>
                  <a:pt x="0" y="6446520"/>
                </a:moveTo>
                <a:lnTo>
                  <a:pt x="12188952" y="6446520"/>
                </a:lnTo>
                <a:lnTo>
                  <a:pt x="12188952" y="0"/>
                </a:lnTo>
                <a:lnTo>
                  <a:pt x="0" y="0"/>
                </a:lnTo>
                <a:lnTo>
                  <a:pt x="0" y="644652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446520"/>
            <a:ext cx="12189460" cy="411480"/>
            <a:chOff x="0" y="6446520"/>
            <a:chExt cx="12189460" cy="411480"/>
          </a:xfrm>
        </p:grpSpPr>
        <p:sp>
          <p:nvSpPr>
            <p:cNvPr id="4" name="object 4"/>
            <p:cNvSpPr/>
            <p:nvPr/>
          </p:nvSpPr>
          <p:spPr>
            <a:xfrm>
              <a:off x="0" y="6446520"/>
              <a:ext cx="12189460" cy="411480"/>
            </a:xfrm>
            <a:custGeom>
              <a:avLst/>
              <a:gdLst/>
              <a:ahLst/>
              <a:cxnLst/>
              <a:rect l="l" t="t" r="r" b="b"/>
              <a:pathLst>
                <a:path w="12189460" h="411479">
                  <a:moveTo>
                    <a:pt x="12188952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12188952" y="4114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700" y="6528816"/>
              <a:ext cx="187451" cy="258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096890" y="1092580"/>
            <a:ext cx="6197600" cy="4329430"/>
            <a:chOff x="5096890" y="1092580"/>
            <a:chExt cx="6197600" cy="4329430"/>
          </a:xfrm>
        </p:grpSpPr>
        <p:sp>
          <p:nvSpPr>
            <p:cNvPr id="7" name="object 7"/>
            <p:cNvSpPr/>
            <p:nvPr/>
          </p:nvSpPr>
          <p:spPr>
            <a:xfrm>
              <a:off x="5109590" y="1105280"/>
              <a:ext cx="6172200" cy="4304030"/>
            </a:xfrm>
            <a:custGeom>
              <a:avLst/>
              <a:gdLst/>
              <a:ahLst/>
              <a:cxnLst/>
              <a:rect l="l" t="t" r="r" b="b"/>
              <a:pathLst>
                <a:path w="6172200" h="4304030">
                  <a:moveTo>
                    <a:pt x="6172199" y="0"/>
                  </a:moveTo>
                  <a:lnTo>
                    <a:pt x="0" y="0"/>
                  </a:lnTo>
                  <a:lnTo>
                    <a:pt x="0" y="4303776"/>
                  </a:lnTo>
                  <a:lnTo>
                    <a:pt x="6172199" y="4303776"/>
                  </a:lnTo>
                  <a:lnTo>
                    <a:pt x="6172199" y="0"/>
                  </a:lnTo>
                  <a:close/>
                </a:path>
              </a:pathLst>
            </a:custGeom>
            <a:solidFill>
              <a:srgbClr val="6B737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09590" y="1105280"/>
              <a:ext cx="6172200" cy="4304030"/>
            </a:xfrm>
            <a:custGeom>
              <a:avLst/>
              <a:gdLst/>
              <a:ahLst/>
              <a:cxnLst/>
              <a:rect l="l" t="t" r="r" b="b"/>
              <a:pathLst>
                <a:path w="6172200" h="4304030">
                  <a:moveTo>
                    <a:pt x="0" y="0"/>
                  </a:moveTo>
                  <a:lnTo>
                    <a:pt x="6172199" y="0"/>
                  </a:lnTo>
                  <a:lnTo>
                    <a:pt x="6172199" y="4303776"/>
                  </a:lnTo>
                  <a:lnTo>
                    <a:pt x="0" y="43037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89707" y="5068889"/>
            <a:ext cx="142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4003" y="368045"/>
            <a:ext cx="67043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b="1" spc="-17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3200" b="1" spc="-2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200" b="1" spc="-2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b="1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b="1" spc="-29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3200" b="1" spc="-3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b="1" spc="-3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b="1" spc="-24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3200" b="1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3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b="1" spc="-2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b="1" spc="-2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b="1" spc="-18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3200" b="1" spc="-1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b="1" spc="-3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b="1" spc="-275" dirty="0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r>
              <a:rPr sz="3200" b="1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6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b="1" spc="-25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-1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b="1" spc="-22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b="1" spc="-2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3200" b="1" spc="-1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b="1" spc="-1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-45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4537" y="5800344"/>
            <a:ext cx="10530205" cy="415925"/>
            <a:chOff x="494537" y="5800344"/>
            <a:chExt cx="10530205" cy="415925"/>
          </a:xfrm>
        </p:grpSpPr>
        <p:sp>
          <p:nvSpPr>
            <p:cNvPr id="12" name="object 12"/>
            <p:cNvSpPr/>
            <p:nvPr/>
          </p:nvSpPr>
          <p:spPr>
            <a:xfrm>
              <a:off x="494537" y="5826252"/>
              <a:ext cx="10530205" cy="0"/>
            </a:xfrm>
            <a:custGeom>
              <a:avLst/>
              <a:gdLst/>
              <a:ahLst/>
              <a:cxnLst/>
              <a:rect l="l" t="t" r="r" b="b"/>
              <a:pathLst>
                <a:path w="10530205">
                  <a:moveTo>
                    <a:pt x="0" y="0"/>
                  </a:moveTo>
                  <a:lnTo>
                    <a:pt x="10529785" y="0"/>
                  </a:lnTo>
                </a:path>
              </a:pathLst>
            </a:custGeom>
            <a:ln w="38100">
              <a:solidFill>
                <a:srgbClr val="64CA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9871" y="6127242"/>
              <a:ext cx="10525125" cy="0"/>
            </a:xfrm>
            <a:custGeom>
              <a:avLst/>
              <a:gdLst/>
              <a:ahLst/>
              <a:cxnLst/>
              <a:rect l="l" t="t" r="r" b="b"/>
              <a:pathLst>
                <a:path w="10525125">
                  <a:moveTo>
                    <a:pt x="0" y="0"/>
                  </a:moveTo>
                  <a:lnTo>
                    <a:pt x="10524858" y="0"/>
                  </a:lnTo>
                </a:path>
              </a:pathLst>
            </a:custGeom>
            <a:ln w="38100">
              <a:solidFill>
                <a:srgbClr val="06A7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82161" y="5819394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0" y="0"/>
                  </a:moveTo>
                  <a:lnTo>
                    <a:pt x="301599" y="301599"/>
                  </a:lnTo>
                </a:path>
              </a:pathLst>
            </a:custGeom>
            <a:ln w="38100">
              <a:solidFill>
                <a:srgbClr val="64CA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8506" y="6025733"/>
              <a:ext cx="190500" cy="19050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549272" y="1871598"/>
            <a:ext cx="2690495" cy="2159000"/>
            <a:chOff x="1549272" y="1871598"/>
            <a:chExt cx="2690495" cy="2159000"/>
          </a:xfrm>
        </p:grpSpPr>
        <p:sp>
          <p:nvSpPr>
            <p:cNvPr id="17" name="object 17"/>
            <p:cNvSpPr/>
            <p:nvPr/>
          </p:nvSpPr>
          <p:spPr>
            <a:xfrm>
              <a:off x="1555622" y="1877948"/>
              <a:ext cx="2677795" cy="2146300"/>
            </a:xfrm>
            <a:custGeom>
              <a:avLst/>
              <a:gdLst/>
              <a:ahLst/>
              <a:cxnLst/>
              <a:rect l="l" t="t" r="r" b="b"/>
              <a:pathLst>
                <a:path w="2677795" h="2146300">
                  <a:moveTo>
                    <a:pt x="2677667" y="0"/>
                  </a:moveTo>
                  <a:lnTo>
                    <a:pt x="0" y="0"/>
                  </a:lnTo>
                  <a:lnTo>
                    <a:pt x="0" y="2145792"/>
                  </a:lnTo>
                  <a:lnTo>
                    <a:pt x="2677667" y="2145792"/>
                  </a:lnTo>
                  <a:lnTo>
                    <a:pt x="2677667" y="0"/>
                  </a:lnTo>
                  <a:close/>
                </a:path>
              </a:pathLst>
            </a:custGeom>
            <a:solidFill>
              <a:srgbClr val="6B737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55622" y="1877948"/>
              <a:ext cx="2677795" cy="2146300"/>
            </a:xfrm>
            <a:custGeom>
              <a:avLst/>
              <a:gdLst/>
              <a:ahLst/>
              <a:cxnLst/>
              <a:rect l="l" t="t" r="r" b="b"/>
              <a:pathLst>
                <a:path w="2677795" h="2146300">
                  <a:moveTo>
                    <a:pt x="0" y="0"/>
                  </a:moveTo>
                  <a:lnTo>
                    <a:pt x="2677667" y="0"/>
                  </a:lnTo>
                  <a:lnTo>
                    <a:pt x="2677667" y="2145792"/>
                  </a:lnTo>
                  <a:lnTo>
                    <a:pt x="0" y="21457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99512" y="2390007"/>
              <a:ext cx="657860" cy="389890"/>
            </a:xfrm>
            <a:custGeom>
              <a:avLst/>
              <a:gdLst/>
              <a:ahLst/>
              <a:cxnLst/>
              <a:rect l="l" t="t" r="r" b="b"/>
              <a:pathLst>
                <a:path w="657860" h="389889">
                  <a:moveTo>
                    <a:pt x="0" y="389293"/>
                  </a:moveTo>
                  <a:lnTo>
                    <a:pt x="0" y="0"/>
                  </a:lnTo>
                  <a:lnTo>
                    <a:pt x="65732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44140" y="232651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96605" y="2164699"/>
            <a:ext cx="274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70" dirty="0">
                <a:solidFill>
                  <a:srgbClr val="FFFFFF"/>
                </a:solidFill>
                <a:latin typeface="Tahoma"/>
                <a:cs typeface="Tahoma"/>
              </a:rPr>
              <a:t>ull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56965" y="2339467"/>
            <a:ext cx="1330325" cy="486409"/>
            <a:chOff x="3656965" y="2339467"/>
            <a:chExt cx="1330325" cy="486409"/>
          </a:xfrm>
        </p:grpSpPr>
        <p:sp>
          <p:nvSpPr>
            <p:cNvPr id="23" name="object 23"/>
            <p:cNvSpPr/>
            <p:nvPr/>
          </p:nvSpPr>
          <p:spPr>
            <a:xfrm>
              <a:off x="3663315" y="2345817"/>
              <a:ext cx="1260475" cy="365760"/>
            </a:xfrm>
            <a:custGeom>
              <a:avLst/>
              <a:gdLst/>
              <a:ahLst/>
              <a:cxnLst/>
              <a:rect l="l" t="t" r="r" b="b"/>
              <a:pathLst>
                <a:path w="1260475" h="365760">
                  <a:moveTo>
                    <a:pt x="0" y="0"/>
                  </a:moveTo>
                  <a:lnTo>
                    <a:pt x="1260094" y="0"/>
                  </a:lnTo>
                  <a:lnTo>
                    <a:pt x="1260094" y="3653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59907" y="2698457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127000" y="0"/>
                  </a:moveTo>
                  <a:lnTo>
                    <a:pt x="0" y="0"/>
                  </a:lnTo>
                  <a:lnTo>
                    <a:pt x="63500" y="12700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19294" y="2110054"/>
            <a:ext cx="339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1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b="1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39561" y="3535908"/>
            <a:ext cx="603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b="1" spc="-7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1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3631" y="5582488"/>
            <a:ext cx="10121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develop/release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master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22269" y="1975103"/>
            <a:ext cx="3506470" cy="1525905"/>
            <a:chOff x="2922269" y="1975103"/>
            <a:chExt cx="3506470" cy="152590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2269" y="1975103"/>
              <a:ext cx="740663" cy="74066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4953" y="2824733"/>
              <a:ext cx="675893" cy="6758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3194" y="2775978"/>
              <a:ext cx="685037" cy="68578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827784" y="3490076"/>
            <a:ext cx="501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QA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9183" y="2760726"/>
            <a:ext cx="685800" cy="685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061380" y="3474900"/>
            <a:ext cx="464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gi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47376" y="2760726"/>
            <a:ext cx="685800" cy="68580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0247415" y="3474900"/>
            <a:ext cx="694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22263" y="2187829"/>
            <a:ext cx="3825875" cy="1842770"/>
            <a:chOff x="6422263" y="2187829"/>
            <a:chExt cx="3825875" cy="1842770"/>
          </a:xfrm>
        </p:grpSpPr>
        <p:sp>
          <p:nvSpPr>
            <p:cNvPr id="38" name="object 38"/>
            <p:cNvSpPr/>
            <p:nvPr/>
          </p:nvSpPr>
          <p:spPr>
            <a:xfrm>
              <a:off x="6428613" y="3105150"/>
              <a:ext cx="1407160" cy="14604"/>
            </a:xfrm>
            <a:custGeom>
              <a:avLst/>
              <a:gdLst/>
              <a:ahLst/>
              <a:cxnLst/>
              <a:rect l="l" t="t" r="r" b="b"/>
              <a:pathLst>
                <a:path w="1407159" h="14605">
                  <a:moveTo>
                    <a:pt x="0" y="14033"/>
                  </a:moveTo>
                  <a:lnTo>
                    <a:pt x="140682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22106" y="3041789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4" h="127000">
                  <a:moveTo>
                    <a:pt x="0" y="0"/>
                  </a:moveTo>
                  <a:lnTo>
                    <a:pt x="1270" y="126987"/>
                  </a:lnTo>
                  <a:lnTo>
                    <a:pt x="127622" y="62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35364" y="3104007"/>
              <a:ext cx="1498600" cy="0"/>
            </a:xfrm>
            <a:custGeom>
              <a:avLst/>
              <a:gdLst/>
              <a:ahLst/>
              <a:cxnLst/>
              <a:rect l="l" t="t" r="r" b="b"/>
              <a:pathLst>
                <a:path w="1498600">
                  <a:moveTo>
                    <a:pt x="0" y="0"/>
                  </a:moveTo>
                  <a:lnTo>
                    <a:pt x="1498447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121112" y="30405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0"/>
                  </a:moveTo>
                  <a:lnTo>
                    <a:pt x="0" y="127000"/>
                  </a:lnTo>
                  <a:lnTo>
                    <a:pt x="1270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69883" y="3110096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91393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6383" y="3046596"/>
              <a:ext cx="127000" cy="1270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772269" y="2194179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39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8769" y="3044609"/>
              <a:ext cx="127000" cy="12700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7046970" y="1286799"/>
            <a:ext cx="203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QA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34318" y="4570714"/>
            <a:ext cx="254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14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428677" y="1261501"/>
            <a:ext cx="693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Op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822185" y="1499615"/>
            <a:ext cx="3303270" cy="3181350"/>
            <a:chOff x="6822185" y="1499615"/>
            <a:chExt cx="3303270" cy="3181350"/>
          </a:xfrm>
        </p:grpSpPr>
        <p:sp>
          <p:nvSpPr>
            <p:cNvPr id="50" name="object 50"/>
            <p:cNvSpPr/>
            <p:nvPr/>
          </p:nvSpPr>
          <p:spPr>
            <a:xfrm>
              <a:off x="7139559" y="2206370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39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6057" y="3056801"/>
              <a:ext cx="127000" cy="1270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2185" y="1532382"/>
              <a:ext cx="733043" cy="73304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9640" y="3873245"/>
              <a:ext cx="839723" cy="80771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1180" y="1499615"/>
              <a:ext cx="684276" cy="684276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26348" y="3586464"/>
            <a:ext cx="663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02692" y="2655569"/>
            <a:ext cx="2334260" cy="911860"/>
            <a:chOff x="202692" y="2655569"/>
            <a:chExt cx="2334260" cy="911860"/>
          </a:xfrm>
        </p:grpSpPr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0803" y="2779013"/>
              <a:ext cx="675881" cy="67513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692" y="2655569"/>
              <a:ext cx="911351" cy="91135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114425" y="3111626"/>
              <a:ext cx="633095" cy="5080"/>
            </a:xfrm>
            <a:custGeom>
              <a:avLst/>
              <a:gdLst/>
              <a:ahLst/>
              <a:cxnLst/>
              <a:rect l="l" t="t" r="r" b="b"/>
              <a:pathLst>
                <a:path w="633094" h="5080">
                  <a:moveTo>
                    <a:pt x="0" y="0"/>
                  </a:moveTo>
                  <a:lnTo>
                    <a:pt x="632485" y="445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33758" y="3052486"/>
              <a:ext cx="127635" cy="127000"/>
            </a:xfrm>
            <a:custGeom>
              <a:avLst/>
              <a:gdLst/>
              <a:ahLst/>
              <a:cxnLst/>
              <a:rect l="l" t="t" r="r" b="b"/>
              <a:pathLst>
                <a:path w="127635" h="127000">
                  <a:moveTo>
                    <a:pt x="901" y="0"/>
                  </a:moveTo>
                  <a:lnTo>
                    <a:pt x="0" y="127000"/>
                  </a:lnTo>
                  <a:lnTo>
                    <a:pt x="127444" y="6440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691157" y="3521966"/>
            <a:ext cx="1006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b="1" spc="-10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200" b="1" spc="-1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b="1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1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b="1" spc="-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b="1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200" b="1" spc="-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92019" y="6582752"/>
            <a:ext cx="1283335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700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7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igh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erv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ed.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61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06602"/>
            <a:ext cx="12189460" cy="5851525"/>
            <a:chOff x="0" y="1006602"/>
            <a:chExt cx="12189460" cy="5851525"/>
          </a:xfrm>
        </p:grpSpPr>
        <p:sp>
          <p:nvSpPr>
            <p:cNvPr id="3" name="object 3"/>
            <p:cNvSpPr/>
            <p:nvPr/>
          </p:nvSpPr>
          <p:spPr>
            <a:xfrm>
              <a:off x="3522726" y="1454657"/>
              <a:ext cx="2733675" cy="4554220"/>
            </a:xfrm>
            <a:custGeom>
              <a:avLst/>
              <a:gdLst/>
              <a:ahLst/>
              <a:cxnLst/>
              <a:rect l="l" t="t" r="r" b="b"/>
              <a:pathLst>
                <a:path w="2733675" h="4554220">
                  <a:moveTo>
                    <a:pt x="2733294" y="2321052"/>
                  </a:moveTo>
                  <a:lnTo>
                    <a:pt x="0" y="2321052"/>
                  </a:lnTo>
                  <a:lnTo>
                    <a:pt x="0" y="4553724"/>
                  </a:lnTo>
                  <a:lnTo>
                    <a:pt x="2733294" y="4553724"/>
                  </a:lnTo>
                  <a:lnTo>
                    <a:pt x="2733294" y="2321052"/>
                  </a:lnTo>
                  <a:close/>
                </a:path>
                <a:path w="2733675" h="4554220">
                  <a:moveTo>
                    <a:pt x="2733294" y="0"/>
                  </a:moveTo>
                  <a:lnTo>
                    <a:pt x="0" y="0"/>
                  </a:lnTo>
                  <a:lnTo>
                    <a:pt x="0" y="2136660"/>
                  </a:lnTo>
                  <a:lnTo>
                    <a:pt x="2733294" y="2136660"/>
                  </a:lnTo>
                  <a:lnTo>
                    <a:pt x="2733294" y="0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5166" y="1006602"/>
              <a:ext cx="6003772" cy="55496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3669" y="1325118"/>
              <a:ext cx="5683757" cy="49126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7035" y="1632204"/>
              <a:ext cx="4641341" cy="40759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22273" y="1627441"/>
              <a:ext cx="4651375" cy="4085590"/>
            </a:xfrm>
            <a:custGeom>
              <a:avLst/>
              <a:gdLst/>
              <a:ahLst/>
              <a:cxnLst/>
              <a:rect l="l" t="t" r="r" b="b"/>
              <a:pathLst>
                <a:path w="4651375" h="4085590">
                  <a:moveTo>
                    <a:pt x="0" y="0"/>
                  </a:moveTo>
                  <a:lnTo>
                    <a:pt x="4650866" y="0"/>
                  </a:lnTo>
                  <a:lnTo>
                    <a:pt x="4650866" y="4085463"/>
                  </a:lnTo>
                  <a:lnTo>
                    <a:pt x="0" y="40854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6240" y="3775710"/>
              <a:ext cx="2666365" cy="2232660"/>
            </a:xfrm>
            <a:custGeom>
              <a:avLst/>
              <a:gdLst/>
              <a:ahLst/>
              <a:cxnLst/>
              <a:rect l="l" t="t" r="r" b="b"/>
              <a:pathLst>
                <a:path w="2666365" h="2232660">
                  <a:moveTo>
                    <a:pt x="2666238" y="0"/>
                  </a:moveTo>
                  <a:lnTo>
                    <a:pt x="0" y="0"/>
                  </a:lnTo>
                  <a:lnTo>
                    <a:pt x="0" y="2232660"/>
                  </a:lnTo>
                  <a:lnTo>
                    <a:pt x="2666238" y="2232660"/>
                  </a:lnTo>
                  <a:lnTo>
                    <a:pt x="2666238" y="0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6240" y="1454657"/>
              <a:ext cx="5859780" cy="3625215"/>
            </a:xfrm>
            <a:custGeom>
              <a:avLst/>
              <a:gdLst/>
              <a:ahLst/>
              <a:cxnLst/>
              <a:rect l="l" t="t" r="r" b="b"/>
              <a:pathLst>
                <a:path w="5859780" h="3625215">
                  <a:moveTo>
                    <a:pt x="2657856" y="2327910"/>
                  </a:moveTo>
                  <a:lnTo>
                    <a:pt x="0" y="2327910"/>
                  </a:lnTo>
                  <a:lnTo>
                    <a:pt x="0" y="3392208"/>
                  </a:lnTo>
                  <a:lnTo>
                    <a:pt x="1119670" y="3392208"/>
                  </a:lnTo>
                  <a:lnTo>
                    <a:pt x="1288821" y="3624834"/>
                  </a:lnTo>
                  <a:lnTo>
                    <a:pt x="1457972" y="3392208"/>
                  </a:lnTo>
                  <a:lnTo>
                    <a:pt x="2657856" y="3392208"/>
                  </a:lnTo>
                  <a:lnTo>
                    <a:pt x="2657856" y="2327910"/>
                  </a:lnTo>
                  <a:close/>
                </a:path>
                <a:path w="5859780" h="3625215">
                  <a:moveTo>
                    <a:pt x="5859780" y="0"/>
                  </a:moveTo>
                  <a:lnTo>
                    <a:pt x="3129534" y="0"/>
                  </a:lnTo>
                  <a:lnTo>
                    <a:pt x="3129534" y="1064920"/>
                  </a:lnTo>
                  <a:lnTo>
                    <a:pt x="4279697" y="1064920"/>
                  </a:lnTo>
                  <a:lnTo>
                    <a:pt x="4453458" y="1297686"/>
                  </a:lnTo>
                  <a:lnTo>
                    <a:pt x="4627219" y="1064920"/>
                  </a:lnTo>
                  <a:lnTo>
                    <a:pt x="5859780" y="1064920"/>
                  </a:lnTo>
                  <a:lnTo>
                    <a:pt x="5859780" y="0"/>
                  </a:lnTo>
                  <a:close/>
                </a:path>
              </a:pathLst>
            </a:custGeom>
            <a:solidFill>
              <a:srgbClr val="06A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6240" y="1454658"/>
              <a:ext cx="2666365" cy="2136775"/>
            </a:xfrm>
            <a:custGeom>
              <a:avLst/>
              <a:gdLst/>
              <a:ahLst/>
              <a:cxnLst/>
              <a:rect l="l" t="t" r="r" b="b"/>
              <a:pathLst>
                <a:path w="2666365" h="2136775">
                  <a:moveTo>
                    <a:pt x="2666238" y="0"/>
                  </a:moveTo>
                  <a:lnTo>
                    <a:pt x="0" y="0"/>
                  </a:lnTo>
                  <a:lnTo>
                    <a:pt x="0" y="2136648"/>
                  </a:lnTo>
                  <a:lnTo>
                    <a:pt x="2666238" y="2136648"/>
                  </a:lnTo>
                  <a:lnTo>
                    <a:pt x="2666238" y="0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0339" y="368324"/>
            <a:ext cx="812863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17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3200" b="1" spc="-3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3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or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do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0" dirty="0">
                <a:solidFill>
                  <a:srgbClr val="FF0000"/>
                </a:solidFill>
                <a:latin typeface="Tahoma"/>
                <a:cs typeface="Tahoma"/>
              </a:rPr>
              <a:t>xp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ien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3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6240" y="3775709"/>
            <a:ext cx="2666365" cy="223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361950" indent="78105">
              <a:lnSpc>
                <a:spcPct val="100000"/>
              </a:lnSpc>
              <a:spcBef>
                <a:spcPts val="1705"/>
              </a:spcBef>
            </a:pP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bl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Tahoma"/>
                <a:cs typeface="Tahoma"/>
              </a:rPr>
              <a:t>pl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ahoma"/>
              <a:cs typeface="Tahoma"/>
            </a:endParaRPr>
          </a:p>
          <a:p>
            <a:pPr marL="359410" marR="259715" indent="1905">
              <a:lnSpc>
                <a:spcPct val="100000"/>
              </a:lnSpc>
            </a:pP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epl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ci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2726" y="1454658"/>
            <a:ext cx="2733675" cy="213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727075">
              <a:lnSpc>
                <a:spcPct val="100000"/>
              </a:lnSpc>
            </a:pPr>
            <a:r>
              <a:rPr sz="1600" spc="-1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11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ahoma"/>
              <a:cs typeface="Tahoma"/>
            </a:endParaRPr>
          </a:p>
          <a:p>
            <a:pPr marL="314325" marR="224154" indent="10795">
              <a:lnSpc>
                <a:spcPct val="100000"/>
              </a:lnSpc>
            </a:pP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8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nce  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18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4622" y="1451609"/>
            <a:ext cx="5851525" cy="3634104"/>
          </a:xfrm>
          <a:custGeom>
            <a:avLst/>
            <a:gdLst/>
            <a:ahLst/>
            <a:cxnLst/>
            <a:rect l="l" t="t" r="r" b="b"/>
            <a:pathLst>
              <a:path w="5851525" h="3634104">
                <a:moveTo>
                  <a:pt x="2657856" y="0"/>
                </a:moveTo>
                <a:lnTo>
                  <a:pt x="0" y="0"/>
                </a:lnTo>
                <a:lnTo>
                  <a:pt x="0" y="1074928"/>
                </a:lnTo>
                <a:lnTo>
                  <a:pt x="1119670" y="1074928"/>
                </a:lnTo>
                <a:lnTo>
                  <a:pt x="1288821" y="1309878"/>
                </a:lnTo>
                <a:lnTo>
                  <a:pt x="1457972" y="1074928"/>
                </a:lnTo>
                <a:lnTo>
                  <a:pt x="2657856" y="1074928"/>
                </a:lnTo>
                <a:lnTo>
                  <a:pt x="2657856" y="0"/>
                </a:lnTo>
                <a:close/>
              </a:path>
              <a:path w="5851525" h="3634104">
                <a:moveTo>
                  <a:pt x="5851398" y="2324100"/>
                </a:moveTo>
                <a:lnTo>
                  <a:pt x="3121152" y="2324100"/>
                </a:lnTo>
                <a:lnTo>
                  <a:pt x="3121152" y="3399028"/>
                </a:lnTo>
                <a:lnTo>
                  <a:pt x="4271315" y="3399028"/>
                </a:lnTo>
                <a:lnTo>
                  <a:pt x="4445076" y="3633978"/>
                </a:lnTo>
                <a:lnTo>
                  <a:pt x="4618837" y="3399028"/>
                </a:lnTo>
                <a:lnTo>
                  <a:pt x="5851398" y="3399028"/>
                </a:lnTo>
                <a:lnTo>
                  <a:pt x="5851398" y="2324100"/>
                </a:lnTo>
                <a:close/>
              </a:path>
            </a:pathLst>
          </a:custGeom>
          <a:solidFill>
            <a:srgbClr val="06A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6240" y="1454658"/>
            <a:ext cx="2666365" cy="213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520700">
              <a:lnSpc>
                <a:spcPct val="100000"/>
              </a:lnSpc>
            </a:pP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227965" marR="66675" indent="-43815">
              <a:lnSpc>
                <a:spcPct val="100000"/>
              </a:lnSpc>
              <a:spcBef>
                <a:spcPts val="1365"/>
              </a:spcBef>
            </a:pP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ud 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pip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eli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22726" y="3775709"/>
            <a:ext cx="2733675" cy="223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770890">
              <a:lnSpc>
                <a:spcPct val="100000"/>
              </a:lnSpc>
            </a:pP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Auto-scaling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Tahoma"/>
              <a:cs typeface="Tahoma"/>
            </a:endParaRPr>
          </a:p>
          <a:p>
            <a:pPr marL="294005" marR="202565" algn="ctr">
              <a:lnSpc>
                <a:spcPct val="100000"/>
              </a:lnSpc>
            </a:pP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ed 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spikes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63979" y="1489709"/>
            <a:ext cx="3726179" cy="2851785"/>
            <a:chOff x="1363979" y="1489709"/>
            <a:chExt cx="3726179" cy="285178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3354" y="3949882"/>
              <a:ext cx="252810" cy="2528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00951" y="3868281"/>
              <a:ext cx="395605" cy="207010"/>
            </a:xfrm>
            <a:custGeom>
              <a:avLst/>
              <a:gdLst/>
              <a:ahLst/>
              <a:cxnLst/>
              <a:rect l="l" t="t" r="r" b="b"/>
              <a:pathLst>
                <a:path w="395605" h="207010">
                  <a:moveTo>
                    <a:pt x="0" y="124801"/>
                  </a:moveTo>
                  <a:lnTo>
                    <a:pt x="23949" y="83559"/>
                  </a:lnTo>
                  <a:lnTo>
                    <a:pt x="56424" y="49075"/>
                  </a:lnTo>
                  <a:lnTo>
                    <a:pt x="95965" y="22732"/>
                  </a:lnTo>
                  <a:lnTo>
                    <a:pt x="141113" y="5913"/>
                  </a:lnTo>
                  <a:lnTo>
                    <a:pt x="190408" y="0"/>
                  </a:lnTo>
                  <a:lnTo>
                    <a:pt x="237019" y="5471"/>
                  </a:lnTo>
                  <a:lnTo>
                    <a:pt x="279993" y="21047"/>
                  </a:lnTo>
                  <a:lnTo>
                    <a:pt x="318040" y="45467"/>
                  </a:lnTo>
                  <a:lnTo>
                    <a:pt x="349873" y="77472"/>
                  </a:lnTo>
                  <a:lnTo>
                    <a:pt x="374205" y="115802"/>
                  </a:lnTo>
                  <a:lnTo>
                    <a:pt x="389749" y="159198"/>
                  </a:lnTo>
                  <a:lnTo>
                    <a:pt x="395216" y="206401"/>
                  </a:lnTo>
                </a:path>
              </a:pathLst>
            </a:custGeom>
            <a:ln w="19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54566" y="4071483"/>
              <a:ext cx="83820" cy="54610"/>
            </a:xfrm>
            <a:custGeom>
              <a:avLst/>
              <a:gdLst/>
              <a:ahLst/>
              <a:cxnLst/>
              <a:rect l="l" t="t" r="r" b="b"/>
              <a:pathLst>
                <a:path w="83819" h="54610">
                  <a:moveTo>
                    <a:pt x="41601" y="54400"/>
                  </a:moveTo>
                  <a:lnTo>
                    <a:pt x="0" y="0"/>
                  </a:lnTo>
                  <a:lnTo>
                    <a:pt x="83203" y="0"/>
                  </a:lnTo>
                  <a:lnTo>
                    <a:pt x="41601" y="54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4950" y="4079483"/>
              <a:ext cx="396875" cy="205104"/>
            </a:xfrm>
            <a:custGeom>
              <a:avLst/>
              <a:gdLst/>
              <a:ahLst/>
              <a:cxnLst/>
              <a:rect l="l" t="t" r="r" b="b"/>
              <a:pathLst>
                <a:path w="396875" h="205104">
                  <a:moveTo>
                    <a:pt x="396816" y="73600"/>
                  </a:moveTo>
                  <a:lnTo>
                    <a:pt x="373622" y="116736"/>
                  </a:lnTo>
                  <a:lnTo>
                    <a:pt x="341441" y="152961"/>
                  </a:lnTo>
                  <a:lnTo>
                    <a:pt x="301657" y="180737"/>
                  </a:lnTo>
                  <a:lnTo>
                    <a:pt x="255652" y="198529"/>
                  </a:lnTo>
                  <a:lnTo>
                    <a:pt x="204808" y="204801"/>
                  </a:lnTo>
                  <a:lnTo>
                    <a:pt x="157692" y="199418"/>
                  </a:lnTo>
                  <a:lnTo>
                    <a:pt x="114523" y="184071"/>
                  </a:lnTo>
                  <a:lnTo>
                    <a:pt x="76504" y="159964"/>
                  </a:lnTo>
                  <a:lnTo>
                    <a:pt x="44839" y="128299"/>
                  </a:lnTo>
                  <a:lnTo>
                    <a:pt x="20730" y="90281"/>
                  </a:lnTo>
                  <a:lnTo>
                    <a:pt x="5383" y="47114"/>
                  </a:lnTo>
                  <a:lnTo>
                    <a:pt x="0" y="0"/>
                  </a:lnTo>
                </a:path>
              </a:pathLst>
            </a:custGeom>
            <a:ln w="19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1748" y="4028283"/>
              <a:ext cx="85090" cy="53340"/>
            </a:xfrm>
            <a:custGeom>
              <a:avLst/>
              <a:gdLst/>
              <a:ahLst/>
              <a:cxnLst/>
              <a:rect l="l" t="t" r="r" b="b"/>
              <a:pathLst>
                <a:path w="85090" h="53339">
                  <a:moveTo>
                    <a:pt x="84803" y="52800"/>
                  </a:moveTo>
                  <a:lnTo>
                    <a:pt x="0" y="52800"/>
                  </a:lnTo>
                  <a:lnTo>
                    <a:pt x="43201" y="0"/>
                  </a:lnTo>
                  <a:lnTo>
                    <a:pt x="84803" y="5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11407" y="3919540"/>
              <a:ext cx="112395" cy="110489"/>
            </a:xfrm>
            <a:custGeom>
              <a:avLst/>
              <a:gdLst/>
              <a:ahLst/>
              <a:cxnLst/>
              <a:rect l="l" t="t" r="r" b="b"/>
              <a:pathLst>
                <a:path w="112395" h="110489">
                  <a:moveTo>
                    <a:pt x="111929" y="55898"/>
                  </a:moveTo>
                  <a:lnTo>
                    <a:pt x="107456" y="77184"/>
                  </a:lnTo>
                  <a:lnTo>
                    <a:pt x="95339" y="94428"/>
                  </a:lnTo>
                  <a:lnTo>
                    <a:pt x="77525" y="105982"/>
                  </a:lnTo>
                  <a:lnTo>
                    <a:pt x="55962" y="110199"/>
                  </a:lnTo>
                  <a:lnTo>
                    <a:pt x="33727" y="106656"/>
                  </a:lnTo>
                  <a:lnTo>
                    <a:pt x="15989" y="95027"/>
                  </a:lnTo>
                  <a:lnTo>
                    <a:pt x="4247" y="77409"/>
                  </a:lnTo>
                  <a:lnTo>
                    <a:pt x="0" y="55898"/>
                  </a:lnTo>
                  <a:lnTo>
                    <a:pt x="4247" y="33688"/>
                  </a:lnTo>
                  <a:lnTo>
                    <a:pt x="15989" y="15971"/>
                  </a:lnTo>
                  <a:lnTo>
                    <a:pt x="33727" y="4242"/>
                  </a:lnTo>
                  <a:lnTo>
                    <a:pt x="55962" y="0"/>
                  </a:lnTo>
                  <a:lnTo>
                    <a:pt x="77525" y="4242"/>
                  </a:lnTo>
                  <a:lnTo>
                    <a:pt x="95339" y="15971"/>
                  </a:lnTo>
                  <a:lnTo>
                    <a:pt x="107456" y="33688"/>
                  </a:lnTo>
                  <a:lnTo>
                    <a:pt x="111929" y="55898"/>
                  </a:lnTo>
                  <a:close/>
                </a:path>
              </a:pathLst>
            </a:custGeom>
            <a:ln w="191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67373" y="3860448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59092"/>
                  </a:moveTo>
                  <a:lnTo>
                    <a:pt x="0" y="0"/>
                  </a:lnTo>
                </a:path>
              </a:pathLst>
            </a:custGeom>
            <a:ln w="191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57043" y="4029741"/>
              <a:ext cx="110489" cy="302260"/>
            </a:xfrm>
            <a:custGeom>
              <a:avLst/>
              <a:gdLst/>
              <a:ahLst/>
              <a:cxnLst/>
              <a:rect l="l" t="t" r="r" b="b"/>
              <a:pathLst>
                <a:path w="110489" h="302260">
                  <a:moveTo>
                    <a:pt x="0" y="301851"/>
                  </a:moveTo>
                  <a:lnTo>
                    <a:pt x="110330" y="0"/>
                  </a:lnTo>
                </a:path>
              </a:pathLst>
            </a:custGeom>
            <a:ln w="191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47047" y="4016963"/>
              <a:ext cx="82550" cy="276860"/>
            </a:xfrm>
            <a:custGeom>
              <a:avLst/>
              <a:gdLst/>
              <a:ahLst/>
              <a:cxnLst/>
              <a:rect l="l" t="t" r="r" b="b"/>
              <a:pathLst>
                <a:path w="82550" h="276860">
                  <a:moveTo>
                    <a:pt x="81947" y="0"/>
                  </a:moveTo>
                  <a:lnTo>
                    <a:pt x="39350" y="116463"/>
                  </a:lnTo>
                  <a:lnTo>
                    <a:pt x="16990" y="177078"/>
                  </a:lnTo>
                  <a:lnTo>
                    <a:pt x="7521" y="201459"/>
                  </a:lnTo>
                  <a:lnTo>
                    <a:pt x="3598" y="209220"/>
                  </a:lnTo>
                  <a:lnTo>
                    <a:pt x="749" y="220374"/>
                  </a:lnTo>
                  <a:lnTo>
                    <a:pt x="0" y="237368"/>
                  </a:lnTo>
                  <a:lnTo>
                    <a:pt x="5846" y="257058"/>
                  </a:lnTo>
                  <a:lnTo>
                    <a:pt x="22786" y="276298"/>
                  </a:lnTo>
                </a:path>
              </a:pathLst>
            </a:custGeom>
            <a:ln w="191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70572" y="4029741"/>
              <a:ext cx="110489" cy="302260"/>
            </a:xfrm>
            <a:custGeom>
              <a:avLst/>
              <a:gdLst/>
              <a:ahLst/>
              <a:cxnLst/>
              <a:rect l="l" t="t" r="r" b="b"/>
              <a:pathLst>
                <a:path w="110489" h="302260">
                  <a:moveTo>
                    <a:pt x="110330" y="301851"/>
                  </a:moveTo>
                  <a:lnTo>
                    <a:pt x="0" y="0"/>
                  </a:lnTo>
                </a:path>
              </a:pathLst>
            </a:custGeom>
            <a:ln w="191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07346" y="4015366"/>
              <a:ext cx="83820" cy="276860"/>
            </a:xfrm>
            <a:custGeom>
              <a:avLst/>
              <a:gdLst/>
              <a:ahLst/>
              <a:cxnLst/>
              <a:rect l="l" t="t" r="r" b="b"/>
              <a:pathLst>
                <a:path w="83820" h="276860">
                  <a:moveTo>
                    <a:pt x="0" y="0"/>
                  </a:moveTo>
                  <a:lnTo>
                    <a:pt x="43521" y="117386"/>
                  </a:lnTo>
                  <a:lnTo>
                    <a:pt x="66356" y="178475"/>
                  </a:lnTo>
                  <a:lnTo>
                    <a:pt x="76000" y="203031"/>
                  </a:lnTo>
                  <a:lnTo>
                    <a:pt x="79947" y="210817"/>
                  </a:lnTo>
                  <a:lnTo>
                    <a:pt x="82771" y="221946"/>
                  </a:lnTo>
                  <a:lnTo>
                    <a:pt x="83346" y="238766"/>
                  </a:lnTo>
                  <a:lnTo>
                    <a:pt x="77026" y="257981"/>
                  </a:lnTo>
                  <a:lnTo>
                    <a:pt x="59162" y="276298"/>
                  </a:lnTo>
                </a:path>
              </a:pathLst>
            </a:custGeom>
            <a:ln w="191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09074" y="4184659"/>
              <a:ext cx="323215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2995" y="0"/>
                  </a:lnTo>
                </a:path>
              </a:pathLst>
            </a:custGeom>
            <a:ln w="1916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2170" y="4159106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92"/>
                  </a:lnTo>
                </a:path>
              </a:pathLst>
            </a:custGeom>
            <a:ln w="191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5118" y="4149517"/>
              <a:ext cx="68743" cy="686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76" y="1654237"/>
              <a:ext cx="137298" cy="1650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0879" y="4149517"/>
              <a:ext cx="68746" cy="686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7027" y="1595835"/>
              <a:ext cx="88989" cy="2386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9069" y="1654237"/>
              <a:ext cx="139839" cy="16504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979" y="1489709"/>
              <a:ext cx="585215" cy="585215"/>
            </a:xfrm>
            <a:prstGeom prst="rect">
              <a:avLst/>
            </a:prstGeom>
          </p:spPr>
        </p:pic>
      </p:grp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62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0614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17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3200" b="1" spc="-3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3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1017789"/>
            <a:ext cx="11199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latin typeface="Tahoma"/>
                <a:cs typeface="Tahoma"/>
              </a:rPr>
              <a:t>Cloud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Manager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single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entry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point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Operations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Developer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Personas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create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manage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environments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Adobe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Experience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Manager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application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5165" y="2371344"/>
            <a:ext cx="3535679" cy="794385"/>
            <a:chOff x="185165" y="2371344"/>
            <a:chExt cx="3535679" cy="794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65" y="2398014"/>
              <a:ext cx="3535679" cy="6537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755" y="2904744"/>
              <a:ext cx="1713725" cy="2606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755" y="2371344"/>
              <a:ext cx="1713725" cy="716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1177" y="2442972"/>
            <a:ext cx="3343910" cy="462280"/>
          </a:xfrm>
          <a:prstGeom prst="rect">
            <a:avLst/>
          </a:prstGeom>
          <a:solidFill>
            <a:srgbClr val="00A3E3"/>
          </a:solidFill>
          <a:ln w="38100">
            <a:solidFill>
              <a:srgbClr val="FFFFF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074420">
              <a:lnSpc>
                <a:spcPct val="100000"/>
              </a:lnSpc>
              <a:spcBef>
                <a:spcPts val="285"/>
              </a:spcBef>
            </a:pP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Programs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26635" y="2371344"/>
            <a:ext cx="3535679" cy="794385"/>
            <a:chOff x="4326635" y="2371344"/>
            <a:chExt cx="3535679" cy="7943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6635" y="2398014"/>
              <a:ext cx="3535679" cy="6537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6810" y="2904744"/>
              <a:ext cx="2275318" cy="2606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6810" y="2371344"/>
              <a:ext cx="2275318" cy="716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22647" y="2442972"/>
              <a:ext cx="3343910" cy="462280"/>
            </a:xfrm>
            <a:custGeom>
              <a:avLst/>
              <a:gdLst/>
              <a:ahLst/>
              <a:cxnLst/>
              <a:rect l="l" t="t" r="r" b="b"/>
              <a:pathLst>
                <a:path w="3343909" h="462280">
                  <a:moveTo>
                    <a:pt x="3343655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343655" y="461772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2647" y="2442972"/>
              <a:ext cx="3343910" cy="462280"/>
            </a:xfrm>
            <a:custGeom>
              <a:avLst/>
              <a:gdLst/>
              <a:ahLst/>
              <a:cxnLst/>
              <a:rect l="l" t="t" r="r" b="b"/>
              <a:pathLst>
                <a:path w="3343909" h="462280">
                  <a:moveTo>
                    <a:pt x="0" y="0"/>
                  </a:moveTo>
                  <a:lnTo>
                    <a:pt x="3343655" y="0"/>
                  </a:lnTo>
                  <a:lnTo>
                    <a:pt x="3343655" y="461772"/>
                  </a:lnTo>
                  <a:lnTo>
                    <a:pt x="0" y="4617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22647" y="2442972"/>
            <a:ext cx="3343910" cy="46228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793750">
              <a:lnSpc>
                <a:spcPct val="100000"/>
              </a:lnSpc>
              <a:spcBef>
                <a:spcPts val="285"/>
              </a:spcBef>
            </a:pP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Environments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68106" y="2371344"/>
            <a:ext cx="3535679" cy="794385"/>
            <a:chOff x="8468106" y="2371344"/>
            <a:chExt cx="3535679" cy="79438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8106" y="2398014"/>
              <a:ext cx="3535679" cy="6537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8414" y="2904744"/>
              <a:ext cx="1655063" cy="2606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8414" y="2371344"/>
              <a:ext cx="1655063" cy="716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64118" y="2442972"/>
              <a:ext cx="3343910" cy="462280"/>
            </a:xfrm>
            <a:custGeom>
              <a:avLst/>
              <a:gdLst/>
              <a:ahLst/>
              <a:cxnLst/>
              <a:rect l="l" t="t" r="r" b="b"/>
              <a:pathLst>
                <a:path w="3343909" h="462280">
                  <a:moveTo>
                    <a:pt x="3343655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343655" y="461772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64118" y="2442972"/>
              <a:ext cx="3343910" cy="462280"/>
            </a:xfrm>
            <a:custGeom>
              <a:avLst/>
              <a:gdLst/>
              <a:ahLst/>
              <a:cxnLst/>
              <a:rect l="l" t="t" r="r" b="b"/>
              <a:pathLst>
                <a:path w="3343909" h="462280">
                  <a:moveTo>
                    <a:pt x="0" y="0"/>
                  </a:moveTo>
                  <a:lnTo>
                    <a:pt x="3343655" y="0"/>
                  </a:lnTo>
                  <a:lnTo>
                    <a:pt x="3343655" y="461772"/>
                  </a:lnTo>
                  <a:lnTo>
                    <a:pt x="0" y="4617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564118" y="2442972"/>
            <a:ext cx="3343910" cy="46228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103630">
              <a:lnSpc>
                <a:spcPct val="100000"/>
              </a:lnSpc>
              <a:spcBef>
                <a:spcPts val="285"/>
              </a:spcBef>
            </a:pP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Pipelines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0612" y="3430140"/>
            <a:ext cx="26257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l</a:t>
            </a:r>
            <a:r>
              <a:rPr sz="1800" spc="-155" dirty="0">
                <a:latin typeface="Tahoma"/>
                <a:cs typeface="Tahoma"/>
              </a:rPr>
              <a:t>f</a:t>
            </a:r>
            <a:r>
              <a:rPr sz="1800" spc="-120" dirty="0">
                <a:latin typeface="Tahoma"/>
                <a:cs typeface="Tahoma"/>
              </a:rPr>
              <a:t>-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v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165" dirty="0">
                <a:latin typeface="Tahoma"/>
                <a:cs typeface="Tahoma"/>
              </a:rPr>
              <a:t>f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A</a:t>
            </a:r>
            <a:r>
              <a:rPr sz="1800" spc="-15" dirty="0">
                <a:latin typeface="Tahoma"/>
                <a:cs typeface="Tahoma"/>
              </a:rPr>
              <a:t>EM  </a:t>
            </a:r>
            <a:r>
              <a:rPr sz="1800" spc="-95" dirty="0">
                <a:latin typeface="Tahoma"/>
                <a:cs typeface="Tahoma"/>
              </a:rPr>
              <a:t>app</a:t>
            </a:r>
            <a:r>
              <a:rPr sz="1800" spc="-45" dirty="0">
                <a:latin typeface="Tahoma"/>
                <a:cs typeface="Tahoma"/>
              </a:rPr>
              <a:t>l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60" dirty="0">
                <a:latin typeface="Tahoma"/>
                <a:cs typeface="Tahoma"/>
              </a:rPr>
              <a:t>c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n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(</a:t>
            </a:r>
            <a:r>
              <a:rPr sz="1800" spc="-95" dirty="0">
                <a:latin typeface="Tahoma"/>
                <a:cs typeface="Tahoma"/>
              </a:rPr>
              <a:t>AE</a:t>
            </a:r>
            <a:r>
              <a:rPr sz="1800" spc="95" dirty="0">
                <a:latin typeface="Tahoma"/>
                <a:cs typeface="Tahoma"/>
              </a:rPr>
              <a:t>M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40" dirty="0">
                <a:latin typeface="Tahoma"/>
                <a:cs typeface="Tahoma"/>
              </a:rPr>
              <a:t>i</a:t>
            </a:r>
            <a:r>
              <a:rPr sz="1800" spc="-120" dirty="0">
                <a:latin typeface="Tahoma"/>
                <a:cs typeface="Tahoma"/>
              </a:rPr>
              <a:t>t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305" dirty="0">
                <a:latin typeface="Tahoma"/>
                <a:cs typeface="Tahoma"/>
              </a:rPr>
              <a:t>,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AE</a:t>
            </a:r>
            <a:r>
              <a:rPr sz="1800" spc="60" dirty="0">
                <a:latin typeface="Tahoma"/>
                <a:cs typeface="Tahoma"/>
              </a:rPr>
              <a:t>M  </a:t>
            </a:r>
            <a:r>
              <a:rPr sz="1800" spc="-10" dirty="0">
                <a:latin typeface="Tahoma"/>
                <a:cs typeface="Tahoma"/>
              </a:rPr>
              <a:t>A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175" dirty="0">
                <a:latin typeface="Tahoma"/>
                <a:cs typeface="Tahoma"/>
              </a:rPr>
              <a:t>s</a:t>
            </a:r>
            <a:r>
              <a:rPr sz="1800" spc="-140" dirty="0">
                <a:latin typeface="Tahoma"/>
                <a:cs typeface="Tahoma"/>
              </a:rPr>
              <a:t>)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w</a:t>
            </a:r>
            <a:r>
              <a:rPr sz="1800" spc="-40" dirty="0">
                <a:latin typeface="Tahoma"/>
                <a:cs typeface="Tahoma"/>
              </a:rPr>
              <a:t>i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70" dirty="0">
                <a:latin typeface="Tahoma"/>
                <a:cs typeface="Tahoma"/>
              </a:rPr>
              <a:t>h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60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s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c</a:t>
            </a:r>
            <a:r>
              <a:rPr sz="1800" spc="-40" dirty="0">
                <a:latin typeface="Tahoma"/>
                <a:cs typeface="Tahoma"/>
              </a:rPr>
              <a:t>i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20" dirty="0">
                <a:latin typeface="Tahoma"/>
                <a:cs typeface="Tahoma"/>
              </a:rPr>
              <a:t>t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80" dirty="0">
                <a:latin typeface="Tahoma"/>
                <a:cs typeface="Tahoma"/>
              </a:rPr>
              <a:t>de  </a:t>
            </a:r>
            <a:r>
              <a:rPr sz="1800" spc="-90" dirty="0">
                <a:latin typeface="Tahoma"/>
                <a:cs typeface="Tahoma"/>
              </a:rPr>
              <a:t>repository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13349" y="3430140"/>
            <a:ext cx="27616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l</a:t>
            </a:r>
            <a:r>
              <a:rPr sz="1800" spc="-155" dirty="0">
                <a:latin typeface="Tahoma"/>
                <a:cs typeface="Tahoma"/>
              </a:rPr>
              <a:t>f</a:t>
            </a:r>
            <a:r>
              <a:rPr sz="1800" spc="-120" dirty="0">
                <a:latin typeface="Tahoma"/>
                <a:cs typeface="Tahoma"/>
              </a:rPr>
              <a:t>-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v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165" dirty="0">
                <a:latin typeface="Tahoma"/>
                <a:cs typeface="Tahoma"/>
              </a:rPr>
              <a:t>f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A</a:t>
            </a:r>
            <a:r>
              <a:rPr sz="1800" spc="-15" dirty="0">
                <a:latin typeface="Tahoma"/>
                <a:cs typeface="Tahoma"/>
              </a:rPr>
              <a:t>EM  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80" dirty="0">
                <a:latin typeface="Tahoma"/>
                <a:cs typeface="Tahoma"/>
              </a:rPr>
              <a:t>n</a:t>
            </a:r>
            <a:r>
              <a:rPr sz="1800" spc="-105" dirty="0">
                <a:latin typeface="Tahoma"/>
                <a:cs typeface="Tahoma"/>
              </a:rPr>
              <a:t>v</a:t>
            </a:r>
            <a:r>
              <a:rPr sz="1800" spc="-70" dirty="0">
                <a:latin typeface="Tahoma"/>
                <a:cs typeface="Tahoma"/>
              </a:rPr>
              <a:t>i</a:t>
            </a:r>
            <a:r>
              <a:rPr sz="1800" spc="-105" dirty="0">
                <a:latin typeface="Tahoma"/>
                <a:cs typeface="Tahoma"/>
              </a:rPr>
              <a:t>r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55" dirty="0">
                <a:latin typeface="Tahoma"/>
                <a:cs typeface="Tahoma"/>
              </a:rPr>
              <a:t>nm</a:t>
            </a:r>
            <a:r>
              <a:rPr sz="1800" spc="-114" dirty="0">
                <a:latin typeface="Tahoma"/>
                <a:cs typeface="Tahoma"/>
              </a:rPr>
              <a:t>en</a:t>
            </a:r>
            <a:r>
              <a:rPr sz="1800" spc="-20" dirty="0">
                <a:latin typeface="Tahoma"/>
                <a:cs typeface="Tahoma"/>
              </a:rPr>
              <a:t>t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40" dirty="0">
                <a:latin typeface="Tahoma"/>
                <a:cs typeface="Tahoma"/>
              </a:rPr>
              <a:t> (</a:t>
            </a: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d</a:t>
            </a:r>
            <a:r>
              <a:rPr sz="1800" spc="-85" dirty="0">
                <a:latin typeface="Tahoma"/>
                <a:cs typeface="Tahoma"/>
              </a:rPr>
              <a:t>u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60" dirty="0">
                <a:latin typeface="Tahoma"/>
                <a:cs typeface="Tahoma"/>
              </a:rPr>
              <a:t>nd  </a:t>
            </a:r>
            <a:r>
              <a:rPr sz="1800" spc="-70" dirty="0">
                <a:latin typeface="Tahoma"/>
                <a:cs typeface="Tahoma"/>
              </a:rPr>
              <a:t>no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-</a:t>
            </a: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d</a:t>
            </a:r>
            <a:r>
              <a:rPr sz="1800" spc="-85" dirty="0">
                <a:latin typeface="Tahoma"/>
                <a:cs typeface="Tahoma"/>
              </a:rPr>
              <a:t>u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45" dirty="0">
                <a:latin typeface="Tahoma"/>
                <a:cs typeface="Tahoma"/>
              </a:rPr>
              <a:t>–</a:t>
            </a:r>
            <a:r>
              <a:rPr sz="1800" spc="-145" dirty="0">
                <a:latin typeface="Tahoma"/>
                <a:cs typeface="Tahoma"/>
              </a:rPr>
              <a:t> f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x</a:t>
            </a:r>
            <a:r>
              <a:rPr sz="1800" spc="-85" dirty="0">
                <a:latin typeface="Tahoma"/>
                <a:cs typeface="Tahoma"/>
              </a:rPr>
              <a:t>amp</a:t>
            </a:r>
            <a:r>
              <a:rPr sz="1800" spc="-35" dirty="0">
                <a:latin typeface="Tahoma"/>
                <a:cs typeface="Tahoma"/>
              </a:rPr>
              <a:t>l</a:t>
            </a:r>
            <a:r>
              <a:rPr sz="1800" spc="-125" dirty="0">
                <a:latin typeface="Tahoma"/>
                <a:cs typeface="Tahoma"/>
              </a:rPr>
              <a:t>e</a:t>
            </a:r>
            <a:r>
              <a:rPr sz="1800" spc="-310" dirty="0">
                <a:latin typeface="Tahoma"/>
                <a:cs typeface="Tahoma"/>
              </a:rPr>
              <a:t>,  </a:t>
            </a:r>
            <a:r>
              <a:rPr sz="1800" spc="-105" dirty="0">
                <a:latin typeface="Tahoma"/>
                <a:cs typeface="Tahoma"/>
              </a:rPr>
              <a:t>d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60" dirty="0">
                <a:latin typeface="Tahoma"/>
                <a:cs typeface="Tahoma"/>
              </a:rPr>
              <a:t>m</a:t>
            </a:r>
            <a:r>
              <a:rPr sz="1800" spc="-10" dirty="0">
                <a:latin typeface="Tahoma"/>
                <a:cs typeface="Tahoma"/>
              </a:rPr>
              <a:t>o</a:t>
            </a:r>
            <a:r>
              <a:rPr sz="1800" spc="-120" dirty="0">
                <a:latin typeface="Tahoma"/>
                <a:cs typeface="Tahoma"/>
              </a:rPr>
              <a:t>s</a:t>
            </a:r>
            <a:r>
              <a:rPr sz="1800" spc="-305" dirty="0">
                <a:latin typeface="Tahoma"/>
                <a:cs typeface="Tahoma"/>
              </a:rPr>
              <a:t>,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P</a:t>
            </a:r>
            <a:r>
              <a:rPr sz="1800" spc="-50" dirty="0">
                <a:latin typeface="Tahoma"/>
                <a:cs typeface="Tahoma"/>
              </a:rPr>
              <a:t>O</a:t>
            </a:r>
            <a:r>
              <a:rPr sz="1800" spc="-35" dirty="0">
                <a:latin typeface="Tahoma"/>
                <a:cs typeface="Tahoma"/>
              </a:rPr>
              <a:t>C</a:t>
            </a:r>
            <a:r>
              <a:rPr sz="1800" spc="-305" dirty="0">
                <a:latin typeface="Tahoma"/>
                <a:cs typeface="Tahoma"/>
              </a:rPr>
              <a:t>,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t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90" dirty="0">
                <a:latin typeface="Tahoma"/>
                <a:cs typeface="Tahoma"/>
              </a:rPr>
              <a:t>ai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114" dirty="0">
                <a:latin typeface="Tahoma"/>
                <a:cs typeface="Tahoma"/>
              </a:rPr>
              <a:t>n</a:t>
            </a:r>
            <a:r>
              <a:rPr sz="1800" spc="-60" dirty="0">
                <a:latin typeface="Tahoma"/>
                <a:cs typeface="Tahoma"/>
              </a:rPr>
              <a:t>g</a:t>
            </a:r>
            <a:r>
              <a:rPr sz="1800" spc="-160" dirty="0">
                <a:latin typeface="Tahoma"/>
                <a:cs typeface="Tahoma"/>
              </a:rPr>
              <a:t>…</a:t>
            </a:r>
            <a:r>
              <a:rPr sz="1800" spc="-140" dirty="0">
                <a:latin typeface="Tahoma"/>
                <a:cs typeface="Tahoma"/>
              </a:rPr>
              <a:t>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37420" y="3430140"/>
            <a:ext cx="2596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40" dirty="0">
                <a:latin typeface="Tahoma"/>
                <a:cs typeface="Tahoma"/>
              </a:rPr>
              <a:t>l</a:t>
            </a:r>
            <a:r>
              <a:rPr sz="1800" spc="-155" dirty="0">
                <a:latin typeface="Tahoma"/>
                <a:cs typeface="Tahoma"/>
              </a:rPr>
              <a:t>f</a:t>
            </a:r>
            <a:r>
              <a:rPr sz="1800" spc="-120" dirty="0">
                <a:latin typeface="Tahoma"/>
                <a:cs typeface="Tahoma"/>
              </a:rPr>
              <a:t>-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v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11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35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o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165" dirty="0">
                <a:latin typeface="Tahoma"/>
                <a:cs typeface="Tahoma"/>
              </a:rPr>
              <a:t>f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10" dirty="0">
                <a:latin typeface="Tahoma"/>
                <a:cs typeface="Tahoma"/>
              </a:rPr>
              <a:t>C</a:t>
            </a:r>
            <a:r>
              <a:rPr sz="1800" spc="-280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/</a:t>
            </a:r>
            <a:r>
              <a:rPr sz="1800" spc="-110" dirty="0">
                <a:latin typeface="Tahoma"/>
                <a:cs typeface="Tahoma"/>
              </a:rPr>
              <a:t>C</a:t>
            </a:r>
            <a:r>
              <a:rPr sz="1800" spc="-50" dirty="0">
                <a:latin typeface="Tahoma"/>
                <a:cs typeface="Tahoma"/>
              </a:rPr>
              <a:t>D  </a:t>
            </a: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40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in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45" dirty="0">
                <a:latin typeface="Tahoma"/>
                <a:cs typeface="Tahoma"/>
              </a:rPr>
              <a:t> f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135" dirty="0">
                <a:latin typeface="Tahoma"/>
                <a:cs typeface="Tahoma"/>
              </a:rPr>
              <a:t>r </a:t>
            </a:r>
            <a:r>
              <a:rPr sz="1800" spc="-70" dirty="0">
                <a:latin typeface="Tahoma"/>
                <a:cs typeface="Tahoma"/>
              </a:rPr>
              <a:t>b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t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p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140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c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165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24503" y="2443352"/>
            <a:ext cx="0" cy="2893695"/>
          </a:xfrm>
          <a:custGeom>
            <a:avLst/>
            <a:gdLst/>
            <a:ahLst/>
            <a:cxnLst/>
            <a:rect l="l" t="t" r="r" b="b"/>
            <a:pathLst>
              <a:path h="2893695">
                <a:moveTo>
                  <a:pt x="0" y="0"/>
                </a:moveTo>
                <a:lnTo>
                  <a:pt x="0" y="2893326"/>
                </a:lnTo>
              </a:path>
            </a:pathLst>
          </a:custGeom>
          <a:ln w="9994">
            <a:solidFill>
              <a:srgbClr val="5055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65210" y="2443352"/>
            <a:ext cx="0" cy="2893695"/>
          </a:xfrm>
          <a:custGeom>
            <a:avLst/>
            <a:gdLst/>
            <a:ahLst/>
            <a:cxnLst/>
            <a:rect l="l" t="t" r="r" b="b"/>
            <a:pathLst>
              <a:path h="2893695">
                <a:moveTo>
                  <a:pt x="0" y="0"/>
                </a:moveTo>
                <a:lnTo>
                  <a:pt x="0" y="2893326"/>
                </a:lnTo>
              </a:path>
            </a:pathLst>
          </a:custGeom>
          <a:ln w="9994">
            <a:solidFill>
              <a:srgbClr val="5055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63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6878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3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ie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3200" b="1" spc="-1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3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17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3200" b="1" spc="-3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3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420" y="1208913"/>
            <a:ext cx="11579860" cy="3790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800" spc="-55" dirty="0">
                <a:latin typeface="Tahoma"/>
                <a:cs typeface="Tahoma"/>
              </a:rPr>
              <a:t>A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7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b</a:t>
            </a:r>
            <a:r>
              <a:rPr sz="1800" spc="-120" dirty="0">
                <a:latin typeface="Tahoma"/>
                <a:cs typeface="Tahoma"/>
              </a:rPr>
              <a:t>e 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165" dirty="0">
                <a:latin typeface="Tahoma"/>
                <a:cs typeface="Tahoma"/>
              </a:rPr>
              <a:t>x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r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C</a:t>
            </a:r>
            <a:r>
              <a:rPr sz="1800" spc="-55" dirty="0">
                <a:latin typeface="Tahoma"/>
                <a:cs typeface="Tahoma"/>
              </a:rPr>
              <a:t>lo</a:t>
            </a:r>
            <a:r>
              <a:rPr sz="1800" spc="-70" dirty="0">
                <a:latin typeface="Tahoma"/>
                <a:cs typeface="Tahoma"/>
              </a:rPr>
              <a:t>u</a:t>
            </a:r>
            <a:r>
              <a:rPr sz="1800" spc="-85" dirty="0">
                <a:latin typeface="Tahoma"/>
                <a:cs typeface="Tahoma"/>
              </a:rPr>
              <a:t>d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o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155" dirty="0">
                <a:latin typeface="Tahoma"/>
                <a:cs typeface="Tahoma"/>
              </a:rPr>
              <a:t>g</a:t>
            </a:r>
            <a:r>
              <a:rPr sz="1800" spc="-140" dirty="0">
                <a:latin typeface="Tahoma"/>
                <a:cs typeface="Tahoma"/>
              </a:rPr>
              <a:t>a</a:t>
            </a:r>
            <a:r>
              <a:rPr sz="1800" spc="-70" dirty="0">
                <a:latin typeface="Tahoma"/>
                <a:cs typeface="Tahoma"/>
              </a:rPr>
              <a:t>n</a:t>
            </a:r>
            <a:r>
              <a:rPr sz="1800" spc="-20" dirty="0">
                <a:latin typeface="Tahoma"/>
                <a:cs typeface="Tahoma"/>
              </a:rPr>
              <a:t>i</a:t>
            </a:r>
            <a:r>
              <a:rPr sz="1800" spc="-105" dirty="0">
                <a:latin typeface="Tahoma"/>
                <a:cs typeface="Tahoma"/>
              </a:rPr>
              <a:t>z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100" dirty="0">
                <a:latin typeface="Tahoma"/>
                <a:cs typeface="Tahoma"/>
              </a:rPr>
              <a:t>t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70" dirty="0">
                <a:latin typeface="Tahoma"/>
                <a:cs typeface="Tahoma"/>
              </a:rPr>
              <a:t>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372" y="2162175"/>
            <a:ext cx="2308860" cy="14414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81610" rIns="0" bIns="0" rtlCol="0">
            <a:spAutoFit/>
          </a:bodyPr>
          <a:lstStyle/>
          <a:p>
            <a:pPr marL="90805" marR="502284">
              <a:lnSpc>
                <a:spcPct val="100000"/>
              </a:lnSpc>
              <a:spcBef>
                <a:spcPts val="1430"/>
              </a:spcBef>
            </a:pPr>
            <a:r>
              <a:rPr sz="1400" spc="-40" dirty="0">
                <a:latin typeface="Tahoma"/>
                <a:cs typeface="Tahoma"/>
              </a:rPr>
              <a:t>A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55" dirty="0">
                <a:latin typeface="Tahoma"/>
                <a:cs typeface="Tahoma"/>
              </a:rPr>
              <a:t>ob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E</a:t>
            </a:r>
            <a:r>
              <a:rPr sz="1400" spc="-125" dirty="0">
                <a:latin typeface="Tahoma"/>
                <a:cs typeface="Tahoma"/>
              </a:rPr>
              <a:t>x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i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n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95" dirty="0">
                <a:latin typeface="Tahoma"/>
                <a:cs typeface="Tahoma"/>
              </a:rPr>
              <a:t>C</a:t>
            </a:r>
            <a:r>
              <a:rPr sz="1400" spc="-20" dirty="0">
                <a:latin typeface="Tahoma"/>
                <a:cs typeface="Tahoma"/>
              </a:rPr>
              <a:t>l</a:t>
            </a:r>
            <a:r>
              <a:rPr sz="1400" spc="-5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ud  </a:t>
            </a:r>
            <a:r>
              <a:rPr sz="1400" spc="-90" dirty="0">
                <a:latin typeface="Tahoma"/>
                <a:cs typeface="Tahoma"/>
              </a:rPr>
              <a:t>C</a:t>
            </a:r>
            <a:r>
              <a:rPr sz="1400" spc="-55" dirty="0">
                <a:latin typeface="Tahoma"/>
                <a:cs typeface="Tahoma"/>
              </a:rPr>
              <a:t>o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125" dirty="0">
                <a:latin typeface="Tahoma"/>
                <a:cs typeface="Tahoma"/>
              </a:rPr>
              <a:t>S</a:t>
            </a:r>
            <a:r>
              <a:rPr sz="1400" spc="-110" dirty="0">
                <a:latin typeface="Tahoma"/>
                <a:cs typeface="Tahoma"/>
              </a:rPr>
              <a:t>e</a:t>
            </a:r>
            <a:r>
              <a:rPr sz="1400" spc="-15" dirty="0">
                <a:latin typeface="Tahoma"/>
                <a:cs typeface="Tahoma"/>
              </a:rPr>
              <a:t>r</a:t>
            </a:r>
            <a:r>
              <a:rPr sz="1400" spc="-80" dirty="0">
                <a:latin typeface="Tahoma"/>
                <a:cs typeface="Tahoma"/>
              </a:rPr>
              <a:t>v</a:t>
            </a:r>
            <a:r>
              <a:rPr sz="1400" spc="-45" dirty="0">
                <a:latin typeface="Tahoma"/>
                <a:cs typeface="Tahoma"/>
              </a:rPr>
              <a:t>i</a:t>
            </a:r>
            <a:r>
              <a:rPr sz="1400" spc="-75" dirty="0">
                <a:latin typeface="Tahoma"/>
                <a:cs typeface="Tahoma"/>
              </a:rPr>
              <a:t>c</a:t>
            </a:r>
            <a:r>
              <a:rPr sz="1400" spc="-65" dirty="0">
                <a:latin typeface="Tahoma"/>
                <a:cs typeface="Tahoma"/>
              </a:rPr>
              <a:t>e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62255" indent="-172085">
              <a:lnSpc>
                <a:spcPct val="100000"/>
              </a:lnSpc>
              <a:buFont typeface="Arial MT"/>
              <a:buChar char="•"/>
              <a:tabLst>
                <a:tab pos="262890" algn="l"/>
              </a:tabLst>
            </a:pPr>
            <a:r>
              <a:rPr sz="1400" spc="-40" dirty="0">
                <a:latin typeface="Tahoma"/>
                <a:cs typeface="Tahoma"/>
              </a:rPr>
              <a:t>A</a:t>
            </a:r>
            <a:r>
              <a:rPr sz="1400" spc="-50" dirty="0">
                <a:latin typeface="Tahoma"/>
                <a:cs typeface="Tahoma"/>
              </a:rPr>
              <a:t>dm</a:t>
            </a:r>
            <a:r>
              <a:rPr sz="1400" spc="-45" dirty="0">
                <a:latin typeface="Tahoma"/>
                <a:cs typeface="Tahoma"/>
              </a:rPr>
              <a:t>i</a:t>
            </a:r>
            <a:r>
              <a:rPr sz="1400" spc="-55" dirty="0">
                <a:latin typeface="Tahoma"/>
                <a:cs typeface="Tahoma"/>
              </a:rPr>
              <a:t>n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C</a:t>
            </a:r>
            <a:r>
              <a:rPr sz="1400" spc="-50" dirty="0">
                <a:latin typeface="Tahoma"/>
                <a:cs typeface="Tahoma"/>
              </a:rPr>
              <a:t>on</a:t>
            </a:r>
            <a:r>
              <a:rPr sz="1400" spc="-120" dirty="0">
                <a:latin typeface="Tahoma"/>
                <a:cs typeface="Tahoma"/>
              </a:rPr>
              <a:t>s</a:t>
            </a:r>
            <a:r>
              <a:rPr sz="1400" spc="-35" dirty="0">
                <a:latin typeface="Tahoma"/>
                <a:cs typeface="Tahoma"/>
              </a:rPr>
              <a:t>ol</a:t>
            </a:r>
            <a:r>
              <a:rPr sz="1400" spc="-95" dirty="0"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262255" indent="-172085">
              <a:lnSpc>
                <a:spcPct val="100000"/>
              </a:lnSpc>
              <a:buFont typeface="Arial MT"/>
              <a:buChar char="•"/>
              <a:tabLst>
                <a:tab pos="262890" algn="l"/>
              </a:tabLst>
            </a:pPr>
            <a:r>
              <a:rPr sz="1400" spc="-65" dirty="0">
                <a:latin typeface="Tahoma"/>
                <a:cs typeface="Tahoma"/>
              </a:rPr>
              <a:t>Launch</a:t>
            </a:r>
            <a:endParaRPr sz="1400">
              <a:latin typeface="Tahoma"/>
              <a:cs typeface="Tahoma"/>
            </a:endParaRPr>
          </a:p>
          <a:p>
            <a:pPr marL="90805">
              <a:lnSpc>
                <a:spcPct val="100000"/>
              </a:lnSpc>
            </a:pPr>
            <a:r>
              <a:rPr sz="1400" spc="-40" dirty="0">
                <a:latin typeface="Tahoma"/>
                <a:cs typeface="Tahoma"/>
              </a:rPr>
              <a:t>A</a:t>
            </a:r>
            <a:r>
              <a:rPr sz="1400" spc="-70" dirty="0">
                <a:latin typeface="Tahoma"/>
                <a:cs typeface="Tahoma"/>
              </a:rPr>
              <a:t>d</a:t>
            </a:r>
            <a:r>
              <a:rPr sz="1400" spc="-55" dirty="0">
                <a:latin typeface="Tahoma"/>
                <a:cs typeface="Tahoma"/>
              </a:rPr>
              <a:t>ob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E</a:t>
            </a:r>
            <a:r>
              <a:rPr sz="1400" spc="-125" dirty="0">
                <a:latin typeface="Tahoma"/>
                <a:cs typeface="Tahoma"/>
              </a:rPr>
              <a:t>x</a:t>
            </a:r>
            <a:r>
              <a:rPr sz="1400" spc="-60" dirty="0">
                <a:latin typeface="Tahoma"/>
                <a:cs typeface="Tahoma"/>
              </a:rPr>
              <a:t>p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100" dirty="0">
                <a:latin typeface="Tahoma"/>
                <a:cs typeface="Tahoma"/>
              </a:rPr>
              <a:t>r</a:t>
            </a:r>
            <a:r>
              <a:rPr sz="1400" spc="-45" dirty="0">
                <a:latin typeface="Tahoma"/>
                <a:cs typeface="Tahoma"/>
              </a:rPr>
              <a:t>i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-75" dirty="0">
                <a:latin typeface="Tahoma"/>
                <a:cs typeface="Tahoma"/>
              </a:rPr>
              <a:t>n</a:t>
            </a:r>
            <a:r>
              <a:rPr sz="1400" spc="-60" dirty="0">
                <a:latin typeface="Tahoma"/>
                <a:cs typeface="Tahoma"/>
              </a:rPr>
              <a:t>c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l</a:t>
            </a:r>
            <a:r>
              <a:rPr sz="1400" spc="-120" dirty="0">
                <a:latin typeface="Tahoma"/>
                <a:cs typeface="Tahoma"/>
              </a:rPr>
              <a:t>at</a:t>
            </a:r>
            <a:r>
              <a:rPr sz="1400" spc="-95" dirty="0">
                <a:latin typeface="Tahoma"/>
                <a:cs typeface="Tahoma"/>
              </a:rPr>
              <a:t>f</a:t>
            </a:r>
            <a:r>
              <a:rPr sz="1400" spc="-55" dirty="0">
                <a:latin typeface="Tahoma"/>
                <a:cs typeface="Tahoma"/>
              </a:rPr>
              <a:t>o</a:t>
            </a:r>
            <a:r>
              <a:rPr sz="1400" spc="-95" dirty="0">
                <a:latin typeface="Tahoma"/>
                <a:cs typeface="Tahoma"/>
              </a:rPr>
              <a:t>r</a:t>
            </a:r>
            <a:r>
              <a:rPr sz="1400" spc="-35" dirty="0">
                <a:latin typeface="Tahoma"/>
                <a:cs typeface="Tahoma"/>
              </a:rPr>
              <a:t>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9266" y="1948052"/>
            <a:ext cx="8620760" cy="1035050"/>
          </a:xfrm>
          <a:custGeom>
            <a:avLst/>
            <a:gdLst/>
            <a:ahLst/>
            <a:cxnLst/>
            <a:rect l="l" t="t" r="r" b="b"/>
            <a:pathLst>
              <a:path w="8620760" h="1035050">
                <a:moveTo>
                  <a:pt x="0" y="0"/>
                </a:moveTo>
                <a:lnTo>
                  <a:pt x="8620506" y="0"/>
                </a:lnTo>
                <a:lnTo>
                  <a:pt x="8620506" y="1034796"/>
                </a:lnTo>
                <a:lnTo>
                  <a:pt x="0" y="103479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7967" y="1973726"/>
            <a:ext cx="139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Tahoma"/>
                <a:cs typeface="Tahoma"/>
              </a:rPr>
              <a:t>C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ud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M</a:t>
            </a:r>
            <a:r>
              <a:rPr sz="1800" spc="-100" dirty="0">
                <a:latin typeface="Tahoma"/>
                <a:cs typeface="Tahoma"/>
              </a:rPr>
              <a:t>an</a:t>
            </a:r>
            <a:r>
              <a:rPr sz="1800" spc="-175" dirty="0">
                <a:latin typeface="Tahoma"/>
                <a:cs typeface="Tahoma"/>
              </a:rPr>
              <a:t>a</a:t>
            </a:r>
            <a:r>
              <a:rPr sz="1800" spc="-155" dirty="0">
                <a:latin typeface="Tahoma"/>
                <a:cs typeface="Tahoma"/>
              </a:rPr>
              <a:t>g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135" dirty="0"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4953" y="2351151"/>
            <a:ext cx="1567180" cy="497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819"/>
              </a:spcBef>
            </a:pP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ogr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44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6153" y="2351151"/>
            <a:ext cx="1567180" cy="497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323215">
              <a:lnSpc>
                <a:spcPct val="100000"/>
              </a:lnSpc>
              <a:spcBef>
                <a:spcPts val="819"/>
              </a:spcBef>
            </a:pP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ogr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75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7353" y="2351151"/>
            <a:ext cx="1567180" cy="497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819"/>
              </a:spcBef>
            </a:pP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ogr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58553" y="2351151"/>
            <a:ext cx="1567180" cy="497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819"/>
              </a:spcBef>
            </a:pPr>
            <a:r>
              <a:rPr sz="1800" spc="-90" dirty="0">
                <a:latin typeface="Tahoma"/>
                <a:cs typeface="Tahoma"/>
              </a:rPr>
              <a:t>P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ogr</a:t>
            </a:r>
            <a:r>
              <a:rPr sz="1800" spc="-155" dirty="0">
                <a:latin typeface="Tahoma"/>
                <a:cs typeface="Tahoma"/>
              </a:rPr>
              <a:t>a</a:t>
            </a:r>
            <a:r>
              <a:rPr sz="1800" spc="-40" dirty="0">
                <a:latin typeface="Tahoma"/>
                <a:cs typeface="Tahoma"/>
              </a:rPr>
              <a:t>m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130" dirty="0"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0073" y="3321177"/>
            <a:ext cx="9029700" cy="2943860"/>
          </a:xfrm>
          <a:custGeom>
            <a:avLst/>
            <a:gdLst/>
            <a:ahLst/>
            <a:cxnLst/>
            <a:rect l="l" t="t" r="r" b="b"/>
            <a:pathLst>
              <a:path w="9029700" h="2943860">
                <a:moveTo>
                  <a:pt x="0" y="0"/>
                </a:moveTo>
                <a:lnTo>
                  <a:pt x="9029700" y="0"/>
                </a:lnTo>
                <a:lnTo>
                  <a:pt x="9029700" y="2943606"/>
                </a:lnTo>
                <a:lnTo>
                  <a:pt x="0" y="294360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42022" y="3997071"/>
            <a:ext cx="778510" cy="60896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260"/>
              </a:spcBef>
            </a:pPr>
            <a:r>
              <a:rPr sz="1800" spc="-90" dirty="0">
                <a:latin typeface="Tahoma"/>
                <a:cs typeface="Tahoma"/>
              </a:rPr>
              <a:t>Prod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48625" y="3997071"/>
            <a:ext cx="778510" cy="6127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270"/>
              </a:spcBef>
            </a:pPr>
            <a:r>
              <a:rPr sz="1800" spc="-140" dirty="0">
                <a:latin typeface="Tahoma"/>
                <a:cs typeface="Tahoma"/>
              </a:rPr>
              <a:t>Stage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49893" y="3999357"/>
            <a:ext cx="778510" cy="6127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275"/>
              </a:spcBef>
            </a:pPr>
            <a:r>
              <a:rPr sz="1800" spc="-80" dirty="0">
                <a:latin typeface="Tahoma"/>
                <a:cs typeface="Tahoma"/>
              </a:rPr>
              <a:t>De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4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56494" y="3988689"/>
            <a:ext cx="778510" cy="60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260"/>
              </a:spcBef>
            </a:pPr>
            <a:r>
              <a:rPr sz="1800" spc="-80" dirty="0">
                <a:latin typeface="Tahoma"/>
                <a:cs typeface="Tahoma"/>
              </a:rPr>
              <a:t>De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175" dirty="0">
                <a:latin typeface="Tahoma"/>
                <a:cs typeface="Tahoma"/>
              </a:rPr>
              <a:t>x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84467" y="3607689"/>
            <a:ext cx="4872355" cy="1109980"/>
          </a:xfrm>
          <a:prstGeom prst="rect">
            <a:avLst/>
          </a:prstGeom>
          <a:ln w="25400">
            <a:solidFill>
              <a:srgbClr val="00A3E3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800" spc="-90" dirty="0">
                <a:latin typeface="Tahoma"/>
                <a:cs typeface="Tahoma"/>
              </a:rPr>
              <a:t>Environments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Tahoma"/>
              <a:cs typeface="Tahoma"/>
            </a:endParaRPr>
          </a:p>
          <a:p>
            <a:pPr marR="323215" algn="r">
              <a:lnSpc>
                <a:spcPct val="100000"/>
              </a:lnSpc>
            </a:pPr>
            <a:r>
              <a:rPr sz="1800" spc="-155" dirty="0">
                <a:latin typeface="Tahoma"/>
                <a:cs typeface="Tahoma"/>
              </a:rPr>
              <a:t>…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90291" y="3607689"/>
            <a:ext cx="1924050" cy="1109980"/>
          </a:xfrm>
          <a:prstGeom prst="rect">
            <a:avLst/>
          </a:prstGeom>
          <a:ln w="25400">
            <a:solidFill>
              <a:srgbClr val="C2C6CC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10"/>
              </a:spcBef>
            </a:pPr>
            <a:r>
              <a:rPr sz="1800" spc="-110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100" dirty="0">
                <a:latin typeface="Tahoma"/>
                <a:cs typeface="Tahoma"/>
              </a:rPr>
              <a:t>de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R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30" dirty="0">
                <a:latin typeface="Tahoma"/>
                <a:cs typeface="Tahoma"/>
              </a:rPr>
              <a:t>o</a:t>
            </a:r>
            <a:r>
              <a:rPr sz="1800" spc="-160" dirty="0">
                <a:latin typeface="Tahoma"/>
                <a:cs typeface="Tahoma"/>
              </a:rPr>
              <a:t>s</a:t>
            </a:r>
            <a:r>
              <a:rPr sz="1800" spc="-40" dirty="0">
                <a:latin typeface="Tahoma"/>
                <a:cs typeface="Tahoma"/>
              </a:rPr>
              <a:t>i</a:t>
            </a:r>
            <a:r>
              <a:rPr sz="1800" spc="-120" dirty="0">
                <a:latin typeface="Tahoma"/>
                <a:cs typeface="Tahoma"/>
              </a:rPr>
              <a:t>t</a:t>
            </a:r>
            <a:r>
              <a:rPr sz="1800" spc="-65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  <a:p>
            <a:pPr marL="376555" indent="-28638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376555" algn="l"/>
                <a:tab pos="377190" algn="l"/>
              </a:tabLst>
            </a:pPr>
            <a:r>
              <a:rPr sz="1400" spc="-120" dirty="0">
                <a:latin typeface="Tahoma"/>
                <a:cs typeface="Tahoma"/>
              </a:rPr>
              <a:t>B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110" dirty="0">
                <a:latin typeface="Tahoma"/>
                <a:cs typeface="Tahoma"/>
              </a:rPr>
              <a:t>a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c</a:t>
            </a:r>
            <a:r>
              <a:rPr sz="1400" spc="-55" dirty="0">
                <a:latin typeface="Tahoma"/>
                <a:cs typeface="Tahoma"/>
              </a:rPr>
              <a:t>h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-345" dirty="0"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  <a:p>
            <a:pPr marL="376555" indent="-286385">
              <a:lnSpc>
                <a:spcPct val="100000"/>
              </a:lnSpc>
              <a:buFont typeface="Arial MT"/>
              <a:buChar char="•"/>
              <a:tabLst>
                <a:tab pos="376555" algn="l"/>
                <a:tab pos="377190" algn="l"/>
              </a:tabLst>
            </a:pPr>
            <a:r>
              <a:rPr sz="1400" spc="-120" dirty="0">
                <a:latin typeface="Tahoma"/>
                <a:cs typeface="Tahoma"/>
              </a:rPr>
              <a:t>B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110" dirty="0">
                <a:latin typeface="Tahoma"/>
                <a:cs typeface="Tahoma"/>
              </a:rPr>
              <a:t>a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c</a:t>
            </a:r>
            <a:r>
              <a:rPr sz="1400" spc="-55" dirty="0">
                <a:latin typeface="Tahoma"/>
                <a:cs typeface="Tahoma"/>
              </a:rPr>
              <a:t>h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-140" dirty="0"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  <a:p>
            <a:pPr marL="376555" indent="-286385">
              <a:lnSpc>
                <a:spcPct val="100000"/>
              </a:lnSpc>
              <a:buFont typeface="Arial MT"/>
              <a:buChar char="•"/>
              <a:tabLst>
                <a:tab pos="376555" algn="l"/>
                <a:tab pos="377190" algn="l"/>
              </a:tabLst>
            </a:pPr>
            <a:r>
              <a:rPr sz="1400" spc="-120" dirty="0">
                <a:latin typeface="Tahoma"/>
                <a:cs typeface="Tahoma"/>
              </a:rPr>
              <a:t>B</a:t>
            </a:r>
            <a:r>
              <a:rPr sz="1400" spc="-65" dirty="0">
                <a:latin typeface="Tahoma"/>
                <a:cs typeface="Tahoma"/>
              </a:rPr>
              <a:t>r</a:t>
            </a:r>
            <a:r>
              <a:rPr sz="1400" spc="-110" dirty="0">
                <a:latin typeface="Tahoma"/>
                <a:cs typeface="Tahoma"/>
              </a:rPr>
              <a:t>a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c</a:t>
            </a:r>
            <a:r>
              <a:rPr sz="1400" spc="-55" dirty="0">
                <a:latin typeface="Tahoma"/>
                <a:cs typeface="Tahoma"/>
              </a:rPr>
              <a:t>h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-120" dirty="0">
                <a:latin typeface="Tahoma"/>
                <a:cs typeface="Tahoma"/>
              </a:rPr>
              <a:t>…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4675" y="4936616"/>
            <a:ext cx="8542020" cy="110871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spc="-34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60" dirty="0">
                <a:latin typeface="Tahoma"/>
                <a:cs typeface="Tahoma"/>
              </a:rPr>
              <a:t>o</a:t>
            </a:r>
            <a:r>
              <a:rPr sz="1800" spc="-10" dirty="0">
                <a:latin typeface="Tahoma"/>
                <a:cs typeface="Tahoma"/>
              </a:rPr>
              <a:t>l</a:t>
            </a:r>
            <a:r>
              <a:rPr sz="1800" spc="-165" dirty="0">
                <a:latin typeface="Tahoma"/>
                <a:cs typeface="Tahoma"/>
              </a:rPr>
              <a:t>s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45" dirty="0">
                <a:latin typeface="Tahoma"/>
                <a:cs typeface="Tahoma"/>
              </a:rPr>
              <a:t>f</a:t>
            </a:r>
            <a:r>
              <a:rPr sz="1800" spc="-120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15" dirty="0">
                <a:latin typeface="Tahoma"/>
                <a:cs typeface="Tahoma"/>
              </a:rPr>
              <a:t>l</a:t>
            </a:r>
            <a:r>
              <a:rPr sz="1800" spc="-165" dirty="0">
                <a:latin typeface="Tahoma"/>
                <a:cs typeface="Tahoma"/>
              </a:rPr>
              <a:t>f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155" dirty="0">
                <a:latin typeface="Tahoma"/>
                <a:cs typeface="Tahoma"/>
              </a:rPr>
              <a:t>s</a:t>
            </a:r>
            <a:r>
              <a:rPr sz="1800" spc="-114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105" dirty="0">
                <a:latin typeface="Tahoma"/>
                <a:cs typeface="Tahoma"/>
              </a:rPr>
              <a:t>v</a:t>
            </a:r>
            <a:r>
              <a:rPr sz="1800" spc="-50" dirty="0">
                <a:latin typeface="Tahoma"/>
                <a:cs typeface="Tahoma"/>
              </a:rPr>
              <a:t>i</a:t>
            </a:r>
            <a:r>
              <a:rPr sz="1800" spc="-90" dirty="0">
                <a:latin typeface="Tahoma"/>
                <a:cs typeface="Tahoma"/>
              </a:rPr>
              <a:t>c</a:t>
            </a:r>
            <a:r>
              <a:rPr sz="1800" spc="-12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48346" y="5297042"/>
            <a:ext cx="1243965" cy="60896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39065" marR="131445" indent="249554">
              <a:lnSpc>
                <a:spcPct val="100000"/>
              </a:lnSpc>
              <a:spcBef>
                <a:spcPts val="675"/>
              </a:spcBef>
            </a:pPr>
            <a:r>
              <a:rPr sz="1400" spc="-80" dirty="0">
                <a:latin typeface="Tahoma"/>
                <a:cs typeface="Tahoma"/>
              </a:rPr>
              <a:t>Access 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n</a:t>
            </a:r>
            <a:r>
              <a:rPr sz="1400" spc="-85" dirty="0">
                <a:latin typeface="Tahoma"/>
                <a:cs typeface="Tahoma"/>
              </a:rPr>
              <a:t>v</a:t>
            </a:r>
            <a:r>
              <a:rPr sz="1400" spc="-60" dirty="0">
                <a:latin typeface="Tahoma"/>
                <a:cs typeface="Tahoma"/>
              </a:rPr>
              <a:t>i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55" dirty="0">
                <a:latin typeface="Tahoma"/>
                <a:cs typeface="Tahoma"/>
              </a:rPr>
              <a:t>o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55" dirty="0">
                <a:latin typeface="Tahoma"/>
                <a:cs typeface="Tahoma"/>
              </a:rPr>
              <a:t>m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95" dirty="0">
                <a:latin typeface="Tahoma"/>
                <a:cs typeface="Tahoma"/>
              </a:rPr>
              <a:t>n</a:t>
            </a:r>
            <a:r>
              <a:rPr sz="1400" spc="-15" dirty="0">
                <a:latin typeface="Tahoma"/>
                <a:cs typeface="Tahoma"/>
              </a:rPr>
              <a:t>t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41867" y="5185028"/>
            <a:ext cx="1243965" cy="7213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39065" marR="131445" indent="-1270" algn="ctr">
              <a:lnSpc>
                <a:spcPct val="100000"/>
              </a:lnSpc>
              <a:spcBef>
                <a:spcPts val="275"/>
              </a:spcBef>
            </a:pPr>
            <a:r>
              <a:rPr sz="1400" spc="-40" dirty="0">
                <a:latin typeface="Tahoma"/>
                <a:cs typeface="Tahoma"/>
              </a:rPr>
              <a:t>A</a:t>
            </a:r>
            <a:r>
              <a:rPr sz="1400" spc="-70" dirty="0">
                <a:latin typeface="Tahoma"/>
                <a:cs typeface="Tahoma"/>
              </a:rPr>
              <a:t>dd</a:t>
            </a:r>
            <a:r>
              <a:rPr sz="1400" spc="-110" dirty="0">
                <a:latin typeface="Tahoma"/>
                <a:cs typeface="Tahoma"/>
              </a:rPr>
              <a:t> a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50" dirty="0">
                <a:latin typeface="Tahoma"/>
                <a:cs typeface="Tahoma"/>
              </a:rPr>
              <a:t>d  </a:t>
            </a:r>
            <a:r>
              <a:rPr sz="1400" spc="-75" dirty="0">
                <a:latin typeface="Tahoma"/>
                <a:cs typeface="Tahoma"/>
              </a:rPr>
              <a:t>Manage 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85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n</a:t>
            </a:r>
            <a:r>
              <a:rPr sz="1400" spc="-85" dirty="0">
                <a:latin typeface="Tahoma"/>
                <a:cs typeface="Tahoma"/>
              </a:rPr>
              <a:t>v</a:t>
            </a:r>
            <a:r>
              <a:rPr sz="1400" spc="-60" dirty="0">
                <a:latin typeface="Tahoma"/>
                <a:cs typeface="Tahoma"/>
              </a:rPr>
              <a:t>i</a:t>
            </a:r>
            <a:r>
              <a:rPr sz="1400" spc="-80" dirty="0">
                <a:latin typeface="Tahoma"/>
                <a:cs typeface="Tahoma"/>
              </a:rPr>
              <a:t>r</a:t>
            </a:r>
            <a:r>
              <a:rPr sz="1400" spc="-55" dirty="0">
                <a:latin typeface="Tahoma"/>
                <a:cs typeface="Tahoma"/>
              </a:rPr>
              <a:t>o</a:t>
            </a:r>
            <a:r>
              <a:rPr sz="1400" spc="-40" dirty="0">
                <a:latin typeface="Tahoma"/>
                <a:cs typeface="Tahoma"/>
              </a:rPr>
              <a:t>n</a:t>
            </a:r>
            <a:r>
              <a:rPr sz="1400" spc="-55" dirty="0">
                <a:latin typeface="Tahoma"/>
                <a:cs typeface="Tahoma"/>
              </a:rPr>
              <a:t>m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95" dirty="0">
                <a:latin typeface="Tahoma"/>
                <a:cs typeface="Tahoma"/>
              </a:rPr>
              <a:t>n</a:t>
            </a:r>
            <a:r>
              <a:rPr sz="1400" spc="-15" dirty="0">
                <a:latin typeface="Tahoma"/>
                <a:cs typeface="Tahoma"/>
              </a:rPr>
              <a:t>t</a:t>
            </a:r>
            <a:r>
              <a:rPr sz="1400" spc="-130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58515" y="5451728"/>
            <a:ext cx="1080770" cy="45465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905"/>
              </a:spcBef>
            </a:pPr>
            <a:r>
              <a:rPr sz="1400" spc="80" dirty="0">
                <a:latin typeface="Tahoma"/>
                <a:cs typeface="Tahoma"/>
              </a:rPr>
              <a:t>M</a:t>
            </a:r>
            <a:r>
              <a:rPr sz="1400" spc="-95" dirty="0">
                <a:latin typeface="Tahoma"/>
                <a:cs typeface="Tahoma"/>
              </a:rPr>
              <a:t>an</a:t>
            </a:r>
            <a:r>
              <a:rPr sz="1400" spc="-120" dirty="0">
                <a:latin typeface="Tahoma"/>
                <a:cs typeface="Tahoma"/>
              </a:rPr>
              <a:t>a</a:t>
            </a:r>
            <a:r>
              <a:rPr sz="1400" spc="-114" dirty="0">
                <a:latin typeface="Tahoma"/>
                <a:cs typeface="Tahoma"/>
              </a:rPr>
              <a:t>g</a:t>
            </a:r>
            <a:r>
              <a:rPr sz="1400" spc="-95" dirty="0">
                <a:latin typeface="Tahoma"/>
                <a:cs typeface="Tahoma"/>
              </a:rPr>
              <a:t>e </a:t>
            </a:r>
            <a:r>
              <a:rPr sz="1400" spc="-40" dirty="0">
                <a:latin typeface="Tahoma"/>
                <a:cs typeface="Tahoma"/>
              </a:rPr>
              <a:t>Gi</a:t>
            </a:r>
            <a:r>
              <a:rPr sz="1400" spc="-90" dirty="0"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35386" y="5196459"/>
            <a:ext cx="1080135" cy="7213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37160" marR="130810" algn="ctr">
              <a:lnSpc>
                <a:spcPct val="100000"/>
              </a:lnSpc>
              <a:spcBef>
                <a:spcPts val="275"/>
              </a:spcBef>
            </a:pPr>
            <a:r>
              <a:rPr sz="1400" spc="-85" dirty="0">
                <a:latin typeface="Tahoma"/>
                <a:cs typeface="Tahoma"/>
              </a:rPr>
              <a:t>Configure </a:t>
            </a:r>
            <a:r>
              <a:rPr sz="1400" spc="-80" dirty="0">
                <a:latin typeface="Tahoma"/>
                <a:cs typeface="Tahoma"/>
              </a:rPr>
              <a:t> and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70" dirty="0">
                <a:latin typeface="Tahoma"/>
                <a:cs typeface="Tahoma"/>
              </a:rPr>
              <a:t>p</a:t>
            </a:r>
            <a:r>
              <a:rPr sz="1400" spc="-20" dirty="0">
                <a:latin typeface="Tahoma"/>
                <a:cs typeface="Tahoma"/>
              </a:rPr>
              <a:t>l</a:t>
            </a:r>
            <a:r>
              <a:rPr sz="1400" spc="-40" dirty="0">
                <a:latin typeface="Tahoma"/>
                <a:cs typeface="Tahoma"/>
              </a:rPr>
              <a:t>o</a:t>
            </a:r>
            <a:r>
              <a:rPr sz="1400" spc="-65" dirty="0">
                <a:latin typeface="Tahoma"/>
                <a:cs typeface="Tahoma"/>
              </a:rPr>
              <a:t>y  Pipelines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88204" y="5382386"/>
            <a:ext cx="1080770" cy="5353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378460" marR="170815" indent="-203200">
              <a:lnSpc>
                <a:spcPct val="100000"/>
              </a:lnSpc>
              <a:spcBef>
                <a:spcPts val="380"/>
              </a:spcBef>
            </a:pP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30" dirty="0">
                <a:latin typeface="Tahoma"/>
                <a:cs typeface="Tahoma"/>
              </a:rPr>
              <a:t>o</a:t>
            </a:r>
            <a:r>
              <a:rPr sz="1400" spc="-75" dirty="0">
                <a:latin typeface="Tahoma"/>
                <a:cs typeface="Tahoma"/>
              </a:rPr>
              <a:t>w</a:t>
            </a:r>
            <a:r>
              <a:rPr sz="1400" spc="-60" dirty="0">
                <a:latin typeface="Tahoma"/>
                <a:cs typeface="Tahoma"/>
              </a:rPr>
              <a:t>n</a:t>
            </a:r>
            <a:r>
              <a:rPr sz="1400" spc="-20" dirty="0">
                <a:latin typeface="Tahoma"/>
                <a:cs typeface="Tahoma"/>
              </a:rPr>
              <a:t>l</a:t>
            </a:r>
            <a:r>
              <a:rPr sz="1400" spc="-35" dirty="0">
                <a:latin typeface="Tahoma"/>
                <a:cs typeface="Tahoma"/>
              </a:rPr>
              <a:t>o</a:t>
            </a:r>
            <a:r>
              <a:rPr sz="1400" spc="-80" dirty="0">
                <a:latin typeface="Tahoma"/>
                <a:cs typeface="Tahoma"/>
              </a:rPr>
              <a:t>ad  </a:t>
            </a:r>
            <a:r>
              <a:rPr sz="1400" spc="-85" dirty="0">
                <a:latin typeface="Tahoma"/>
                <a:cs typeface="Tahoma"/>
              </a:rPr>
              <a:t>Logs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8657" y="5196459"/>
            <a:ext cx="1080135" cy="7213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79070" marR="172720" algn="ctr">
              <a:lnSpc>
                <a:spcPct val="100000"/>
              </a:lnSpc>
              <a:spcBef>
                <a:spcPts val="275"/>
              </a:spcBef>
            </a:pPr>
            <a:r>
              <a:rPr sz="1400" spc="-40" dirty="0">
                <a:latin typeface="Tahoma"/>
                <a:cs typeface="Tahoma"/>
              </a:rPr>
              <a:t>D</a:t>
            </a:r>
            <a:r>
              <a:rPr sz="1400" spc="-70" dirty="0">
                <a:latin typeface="Tahoma"/>
                <a:cs typeface="Tahoma"/>
              </a:rPr>
              <a:t>ev</a:t>
            </a:r>
            <a:r>
              <a:rPr sz="1400" spc="-95" dirty="0">
                <a:latin typeface="Tahoma"/>
                <a:cs typeface="Tahoma"/>
              </a:rPr>
              <a:t>e</a:t>
            </a:r>
            <a:r>
              <a:rPr sz="1400" spc="-20" dirty="0">
                <a:latin typeface="Tahoma"/>
                <a:cs typeface="Tahoma"/>
              </a:rPr>
              <a:t>l</a:t>
            </a:r>
            <a:r>
              <a:rPr sz="1400" spc="-60" dirty="0">
                <a:latin typeface="Tahoma"/>
                <a:cs typeface="Tahoma"/>
              </a:rPr>
              <a:t>o</a:t>
            </a:r>
            <a:r>
              <a:rPr sz="1400" spc="-50" dirty="0">
                <a:latin typeface="Tahoma"/>
                <a:cs typeface="Tahoma"/>
              </a:rPr>
              <a:t>p</a:t>
            </a:r>
            <a:r>
              <a:rPr sz="1400" spc="-90" dirty="0">
                <a:latin typeface="Tahoma"/>
                <a:cs typeface="Tahoma"/>
              </a:rPr>
              <a:t>e</a:t>
            </a:r>
            <a:r>
              <a:rPr sz="1400" spc="-95" dirty="0">
                <a:latin typeface="Tahoma"/>
                <a:cs typeface="Tahoma"/>
              </a:rPr>
              <a:t>r  </a:t>
            </a:r>
            <a:r>
              <a:rPr sz="1400" spc="-65" dirty="0">
                <a:latin typeface="Tahoma"/>
                <a:cs typeface="Tahoma"/>
              </a:rPr>
              <a:t>Console 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80" dirty="0">
                <a:latin typeface="Tahoma"/>
                <a:cs typeface="Tahoma"/>
              </a:rPr>
              <a:t>Access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48453" y="3773042"/>
            <a:ext cx="1407795" cy="779145"/>
          </a:xfrm>
          <a:custGeom>
            <a:avLst/>
            <a:gdLst/>
            <a:ahLst/>
            <a:cxnLst/>
            <a:rect l="l" t="t" r="r" b="b"/>
            <a:pathLst>
              <a:path w="1407795" h="779145">
                <a:moveTo>
                  <a:pt x="0" y="194691"/>
                </a:moveTo>
                <a:lnTo>
                  <a:pt x="1018032" y="194691"/>
                </a:lnTo>
                <a:lnTo>
                  <a:pt x="1018032" y="0"/>
                </a:lnTo>
                <a:lnTo>
                  <a:pt x="1407414" y="389382"/>
                </a:lnTo>
                <a:lnTo>
                  <a:pt x="1018032" y="778764"/>
                </a:lnTo>
                <a:lnTo>
                  <a:pt x="1018032" y="584073"/>
                </a:lnTo>
                <a:lnTo>
                  <a:pt x="0" y="584073"/>
                </a:lnTo>
                <a:lnTo>
                  <a:pt x="194691" y="389382"/>
                </a:lnTo>
                <a:lnTo>
                  <a:pt x="0" y="194691"/>
                </a:lnTo>
                <a:close/>
              </a:path>
            </a:pathLst>
          </a:custGeom>
          <a:ln w="25399">
            <a:solidFill>
              <a:srgbClr val="C1D7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40705" y="4005376"/>
            <a:ext cx="821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Tahoma"/>
                <a:cs typeface="Tahoma"/>
              </a:rPr>
              <a:t>P</a:t>
            </a:r>
            <a:r>
              <a:rPr sz="1800" spc="-40" dirty="0">
                <a:latin typeface="Tahoma"/>
                <a:cs typeface="Tahoma"/>
              </a:rPr>
              <a:t>i</a:t>
            </a:r>
            <a:r>
              <a:rPr sz="1800" spc="-80" dirty="0">
                <a:latin typeface="Tahoma"/>
                <a:cs typeface="Tahoma"/>
              </a:rPr>
              <a:t>p</a:t>
            </a:r>
            <a:r>
              <a:rPr sz="1800" spc="-120" dirty="0">
                <a:latin typeface="Tahoma"/>
                <a:cs typeface="Tahoma"/>
              </a:rPr>
              <a:t>e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70" dirty="0">
                <a:latin typeface="Tahoma"/>
                <a:cs typeface="Tahoma"/>
              </a:rPr>
              <a:t>in</a:t>
            </a:r>
            <a:r>
              <a:rPr sz="1800" spc="-55" dirty="0">
                <a:latin typeface="Tahoma"/>
                <a:cs typeface="Tahoma"/>
              </a:rPr>
              <a:t>e</a:t>
            </a:r>
            <a:r>
              <a:rPr sz="1800" spc="-165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99616" y="1574928"/>
            <a:ext cx="373380" cy="518795"/>
            <a:chOff x="999616" y="1574928"/>
            <a:chExt cx="373380" cy="518795"/>
          </a:xfrm>
        </p:grpSpPr>
        <p:sp>
          <p:nvSpPr>
            <p:cNvPr id="28" name="object 28"/>
            <p:cNvSpPr/>
            <p:nvPr/>
          </p:nvSpPr>
          <p:spPr>
            <a:xfrm>
              <a:off x="1012316" y="1587627"/>
              <a:ext cx="347980" cy="493395"/>
            </a:xfrm>
            <a:custGeom>
              <a:avLst/>
              <a:gdLst/>
              <a:ahLst/>
              <a:cxnLst/>
              <a:rect l="l" t="t" r="r" b="b"/>
              <a:pathLst>
                <a:path w="347980" h="493394">
                  <a:moveTo>
                    <a:pt x="260604" y="0"/>
                  </a:moveTo>
                  <a:lnTo>
                    <a:pt x="86868" y="0"/>
                  </a:lnTo>
                  <a:lnTo>
                    <a:pt x="86868" y="319277"/>
                  </a:lnTo>
                  <a:lnTo>
                    <a:pt x="0" y="319277"/>
                  </a:lnTo>
                  <a:lnTo>
                    <a:pt x="173736" y="493013"/>
                  </a:lnTo>
                  <a:lnTo>
                    <a:pt x="347472" y="319277"/>
                  </a:lnTo>
                  <a:lnTo>
                    <a:pt x="260604" y="319277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2316" y="1587628"/>
              <a:ext cx="347980" cy="493395"/>
            </a:xfrm>
            <a:custGeom>
              <a:avLst/>
              <a:gdLst/>
              <a:ahLst/>
              <a:cxnLst/>
              <a:rect l="l" t="t" r="r" b="b"/>
              <a:pathLst>
                <a:path w="347980" h="493394">
                  <a:moveTo>
                    <a:pt x="0" y="319277"/>
                  </a:moveTo>
                  <a:lnTo>
                    <a:pt x="86868" y="319277"/>
                  </a:lnTo>
                  <a:lnTo>
                    <a:pt x="86868" y="0"/>
                  </a:lnTo>
                  <a:lnTo>
                    <a:pt x="260604" y="0"/>
                  </a:lnTo>
                  <a:lnTo>
                    <a:pt x="260604" y="319277"/>
                  </a:lnTo>
                  <a:lnTo>
                    <a:pt x="347472" y="319277"/>
                  </a:lnTo>
                  <a:lnTo>
                    <a:pt x="173736" y="493013"/>
                  </a:lnTo>
                  <a:lnTo>
                    <a:pt x="0" y="31927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309745" y="1575688"/>
            <a:ext cx="577215" cy="1867535"/>
            <a:chOff x="4309745" y="1575688"/>
            <a:chExt cx="577215" cy="1867535"/>
          </a:xfrm>
        </p:grpSpPr>
        <p:sp>
          <p:nvSpPr>
            <p:cNvPr id="31" name="object 31"/>
            <p:cNvSpPr/>
            <p:nvPr/>
          </p:nvSpPr>
          <p:spPr>
            <a:xfrm>
              <a:off x="4322445" y="2849499"/>
              <a:ext cx="551815" cy="581025"/>
            </a:xfrm>
            <a:custGeom>
              <a:avLst/>
              <a:gdLst/>
              <a:ahLst/>
              <a:cxnLst/>
              <a:rect l="l" t="t" r="r" b="b"/>
              <a:pathLst>
                <a:path w="551814" h="581025">
                  <a:moveTo>
                    <a:pt x="413766" y="0"/>
                  </a:moveTo>
                  <a:lnTo>
                    <a:pt x="137922" y="0"/>
                  </a:lnTo>
                  <a:lnTo>
                    <a:pt x="137922" y="304800"/>
                  </a:lnTo>
                  <a:lnTo>
                    <a:pt x="0" y="304800"/>
                  </a:lnTo>
                  <a:lnTo>
                    <a:pt x="275844" y="580644"/>
                  </a:lnTo>
                  <a:lnTo>
                    <a:pt x="551688" y="304800"/>
                  </a:lnTo>
                  <a:lnTo>
                    <a:pt x="413766" y="304800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445" y="2849499"/>
              <a:ext cx="551815" cy="581025"/>
            </a:xfrm>
            <a:custGeom>
              <a:avLst/>
              <a:gdLst/>
              <a:ahLst/>
              <a:cxnLst/>
              <a:rect l="l" t="t" r="r" b="b"/>
              <a:pathLst>
                <a:path w="551814" h="581025">
                  <a:moveTo>
                    <a:pt x="0" y="304800"/>
                  </a:moveTo>
                  <a:lnTo>
                    <a:pt x="137922" y="304800"/>
                  </a:lnTo>
                  <a:lnTo>
                    <a:pt x="137922" y="0"/>
                  </a:lnTo>
                  <a:lnTo>
                    <a:pt x="413766" y="0"/>
                  </a:lnTo>
                  <a:lnTo>
                    <a:pt x="413766" y="304800"/>
                  </a:lnTo>
                  <a:lnTo>
                    <a:pt x="551688" y="304800"/>
                  </a:lnTo>
                  <a:lnTo>
                    <a:pt x="275844" y="580644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14647" y="1588388"/>
              <a:ext cx="346710" cy="378460"/>
            </a:xfrm>
            <a:custGeom>
              <a:avLst/>
              <a:gdLst/>
              <a:ahLst/>
              <a:cxnLst/>
              <a:rect l="l" t="t" r="r" b="b"/>
              <a:pathLst>
                <a:path w="346710" h="378460">
                  <a:moveTo>
                    <a:pt x="260032" y="0"/>
                  </a:moveTo>
                  <a:lnTo>
                    <a:pt x="86677" y="0"/>
                  </a:lnTo>
                  <a:lnTo>
                    <a:pt x="86677" y="204597"/>
                  </a:lnTo>
                  <a:lnTo>
                    <a:pt x="0" y="204597"/>
                  </a:lnTo>
                  <a:lnTo>
                    <a:pt x="173355" y="377952"/>
                  </a:lnTo>
                  <a:lnTo>
                    <a:pt x="346710" y="204597"/>
                  </a:lnTo>
                  <a:lnTo>
                    <a:pt x="260032" y="204597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14647" y="1588388"/>
              <a:ext cx="346710" cy="378460"/>
            </a:xfrm>
            <a:custGeom>
              <a:avLst/>
              <a:gdLst/>
              <a:ahLst/>
              <a:cxnLst/>
              <a:rect l="l" t="t" r="r" b="b"/>
              <a:pathLst>
                <a:path w="346710" h="378460">
                  <a:moveTo>
                    <a:pt x="0" y="204597"/>
                  </a:moveTo>
                  <a:lnTo>
                    <a:pt x="86677" y="204597"/>
                  </a:lnTo>
                  <a:lnTo>
                    <a:pt x="86677" y="0"/>
                  </a:lnTo>
                  <a:lnTo>
                    <a:pt x="260032" y="0"/>
                  </a:lnTo>
                  <a:lnTo>
                    <a:pt x="260032" y="204597"/>
                  </a:lnTo>
                  <a:lnTo>
                    <a:pt x="346710" y="204597"/>
                  </a:lnTo>
                  <a:lnTo>
                    <a:pt x="173355" y="377952"/>
                  </a:lnTo>
                  <a:lnTo>
                    <a:pt x="0" y="20459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64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24618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Environments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527" y="929621"/>
            <a:ext cx="5187950" cy="41154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120" dirty="0">
                <a:latin typeface="Tahoma"/>
                <a:cs typeface="Tahoma"/>
              </a:rPr>
              <a:t>0</a:t>
            </a:r>
            <a:r>
              <a:rPr sz="2200" spc="-85" dirty="0">
                <a:latin typeface="Tahoma"/>
                <a:cs typeface="Tahoma"/>
              </a:rPr>
              <a:t>-</a:t>
            </a:r>
            <a:r>
              <a:rPr sz="2200" spc="-100" dirty="0">
                <a:latin typeface="Tahoma"/>
                <a:cs typeface="Tahoma"/>
              </a:rPr>
              <a:t>m</a:t>
            </a: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v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0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120" dirty="0">
                <a:latin typeface="Tahoma"/>
                <a:cs typeface="Tahoma"/>
              </a:rPr>
              <a:t>0-</a:t>
            </a:r>
            <a:r>
              <a:rPr sz="2200" spc="-515" dirty="0">
                <a:latin typeface="Tahoma"/>
                <a:cs typeface="Tahoma"/>
              </a:rPr>
              <a:t>1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ge</a:t>
            </a:r>
            <a:r>
              <a:rPr sz="2200" spc="-55" dirty="0">
                <a:latin typeface="Tahoma"/>
                <a:cs typeface="Tahoma"/>
              </a:rPr>
              <a:t>/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endParaRPr sz="2200">
              <a:latin typeface="Tahoma"/>
              <a:cs typeface="Tahoma"/>
            </a:endParaRPr>
          </a:p>
          <a:p>
            <a:pPr marL="488950" lvl="1" indent="-201295">
              <a:lnSpc>
                <a:spcPct val="100000"/>
              </a:lnSpc>
              <a:spcBef>
                <a:spcPts val="710"/>
              </a:spcBef>
              <a:buFont typeface="Courier New"/>
              <a:buChar char="o"/>
              <a:tabLst>
                <a:tab pos="489584" algn="l"/>
              </a:tabLst>
            </a:pPr>
            <a:r>
              <a:rPr sz="2000" spc="-75" dirty="0">
                <a:latin typeface="Tahoma"/>
                <a:cs typeface="Tahoma"/>
              </a:rPr>
              <a:t>A</a:t>
            </a:r>
            <a:r>
              <a:rPr sz="2000" spc="-60" dirty="0">
                <a:latin typeface="Tahoma"/>
                <a:cs typeface="Tahoma"/>
              </a:rPr>
              <a:t>u</a:t>
            </a:r>
            <a:r>
              <a:rPr sz="2000" spc="-95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80" dirty="0">
                <a:latin typeface="Tahoma"/>
                <a:cs typeface="Tahoma"/>
              </a:rPr>
              <a:t>r</a:t>
            </a:r>
            <a:r>
              <a:rPr sz="2000" spc="-300" dirty="0">
                <a:latin typeface="Tahoma"/>
                <a:cs typeface="Tahoma"/>
              </a:rPr>
              <a:t>,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P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-40" dirty="0">
                <a:latin typeface="Tahoma"/>
                <a:cs typeface="Tahoma"/>
              </a:rPr>
              <a:t>bl</a:t>
            </a:r>
            <a:r>
              <a:rPr sz="2000" dirty="0">
                <a:latin typeface="Tahoma"/>
                <a:cs typeface="Tahoma"/>
              </a:rPr>
              <a:t>i</a:t>
            </a:r>
            <a:r>
              <a:rPr sz="2000" spc="-175" dirty="0">
                <a:latin typeface="Tahoma"/>
                <a:cs typeface="Tahoma"/>
              </a:rPr>
              <a:t>s</a:t>
            </a:r>
            <a:r>
              <a:rPr sz="2000" spc="-50" dirty="0">
                <a:latin typeface="Tahoma"/>
                <a:cs typeface="Tahoma"/>
              </a:rPr>
              <a:t>h</a:t>
            </a:r>
            <a:r>
              <a:rPr sz="2000" spc="-300" dirty="0">
                <a:latin typeface="Tahoma"/>
                <a:cs typeface="Tahoma"/>
              </a:rPr>
              <a:t>,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70" dirty="0">
                <a:latin typeface="Tahoma"/>
                <a:cs typeface="Tahoma"/>
              </a:rPr>
              <a:t>nd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D</a:t>
            </a:r>
            <a:r>
              <a:rPr sz="2000" spc="-5" dirty="0">
                <a:latin typeface="Tahoma"/>
                <a:cs typeface="Tahoma"/>
              </a:rPr>
              <a:t>i</a:t>
            </a:r>
            <a:r>
              <a:rPr sz="2000" spc="-155" dirty="0">
                <a:latin typeface="Tahoma"/>
                <a:cs typeface="Tahoma"/>
              </a:rPr>
              <a:t>s</a:t>
            </a:r>
            <a:r>
              <a:rPr sz="2000" spc="-50" dirty="0">
                <a:latin typeface="Tahoma"/>
                <a:cs typeface="Tahoma"/>
              </a:rPr>
              <a:t>p</a:t>
            </a:r>
            <a:r>
              <a:rPr sz="2000" spc="-140" dirty="0">
                <a:latin typeface="Tahoma"/>
                <a:cs typeface="Tahoma"/>
              </a:rPr>
              <a:t>a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114" dirty="0">
                <a:latin typeface="Tahoma"/>
                <a:cs typeface="Tahoma"/>
              </a:rPr>
              <a:t>r</a:t>
            </a:r>
            <a:endParaRPr sz="20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65" dirty="0">
                <a:latin typeface="Tahoma"/>
                <a:cs typeface="Tahoma"/>
              </a:rPr>
              <a:t>h</a:t>
            </a:r>
            <a:endParaRPr sz="2200">
              <a:latin typeface="Tahoma"/>
              <a:cs typeface="Tahoma"/>
            </a:endParaRPr>
          </a:p>
          <a:p>
            <a:pPr marL="48895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489584" algn="l"/>
              </a:tabLst>
            </a:pPr>
            <a:r>
              <a:rPr sz="2000" spc="-70" dirty="0">
                <a:latin typeface="Tahoma"/>
                <a:cs typeface="Tahoma"/>
              </a:rPr>
              <a:t>Replication</a:t>
            </a:r>
            <a:endParaRPr sz="2000">
              <a:latin typeface="Tahoma"/>
              <a:cs typeface="Tahoma"/>
            </a:endParaRPr>
          </a:p>
          <a:p>
            <a:pPr marL="488950" lvl="1" indent="-20129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489584" algn="l"/>
              </a:tabLst>
            </a:pPr>
            <a:r>
              <a:rPr sz="2000" spc="-120" dirty="0">
                <a:latin typeface="Tahoma"/>
                <a:cs typeface="Tahoma"/>
              </a:rPr>
              <a:t>C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n</a:t>
            </a:r>
            <a:r>
              <a:rPr sz="2000" spc="-110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t</a:t>
            </a:r>
            <a:r>
              <a:rPr sz="2000" spc="-20" dirty="0">
                <a:latin typeface="Tahoma"/>
                <a:cs typeface="Tahoma"/>
              </a:rPr>
              <a:t>i</a:t>
            </a:r>
            <a:r>
              <a:rPr sz="2000" spc="-90" dirty="0">
                <a:latin typeface="Tahoma"/>
                <a:cs typeface="Tahoma"/>
              </a:rPr>
              <a:t>v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35" dirty="0">
                <a:latin typeface="Tahoma"/>
                <a:cs typeface="Tahoma"/>
              </a:rPr>
              <a:t>m</a:t>
            </a:r>
            <a:r>
              <a:rPr sz="2000" spc="-45" dirty="0">
                <a:latin typeface="Tahoma"/>
                <a:cs typeface="Tahoma"/>
              </a:rPr>
              <a:t>i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10" dirty="0">
                <a:latin typeface="Tahoma"/>
                <a:cs typeface="Tahoma"/>
              </a:rPr>
              <a:t>o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25" dirty="0">
                <a:latin typeface="Tahoma"/>
                <a:cs typeface="Tahoma"/>
              </a:rPr>
              <a:t>r</a:t>
            </a:r>
            <a:r>
              <a:rPr sz="2000" spc="-95" dirty="0">
                <a:latin typeface="Tahoma"/>
                <a:cs typeface="Tahoma"/>
              </a:rPr>
              <a:t>v</a:t>
            </a:r>
            <a:r>
              <a:rPr sz="2000" spc="-45" dirty="0">
                <a:latin typeface="Tahoma"/>
                <a:cs typeface="Tahoma"/>
              </a:rPr>
              <a:t>i</a:t>
            </a:r>
            <a:r>
              <a:rPr sz="2000" spc="-90" dirty="0">
                <a:latin typeface="Tahoma"/>
                <a:cs typeface="Tahoma"/>
              </a:rPr>
              <a:t>c</a:t>
            </a:r>
            <a:r>
              <a:rPr sz="2000" spc="-70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L="488950" lvl="1" indent="-20129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489584" algn="l"/>
              </a:tabLst>
            </a:pPr>
            <a:r>
              <a:rPr sz="2000" spc="-100" dirty="0">
                <a:latin typeface="Tahoma"/>
                <a:cs typeface="Tahoma"/>
              </a:rPr>
              <a:t>Sensei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Features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like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Smart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210" dirty="0">
                <a:latin typeface="Tahoma"/>
                <a:cs typeface="Tahoma"/>
              </a:rPr>
              <a:t>Tag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Smart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Crop</a:t>
            </a:r>
            <a:endParaRPr sz="2000">
              <a:latin typeface="Tahoma"/>
              <a:cs typeface="Tahoma"/>
            </a:endParaRPr>
          </a:p>
          <a:p>
            <a:pPr marL="488950" lvl="1" indent="-20129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489584" algn="l"/>
              </a:tabLst>
            </a:pPr>
            <a:r>
              <a:rPr sz="2000" spc="-40" dirty="0">
                <a:latin typeface="Tahoma"/>
                <a:cs typeface="Tahoma"/>
              </a:rPr>
              <a:t>A</a:t>
            </a:r>
            <a:r>
              <a:rPr sz="2000" spc="-65" dirty="0">
                <a:latin typeface="Tahoma"/>
                <a:cs typeface="Tahoma"/>
              </a:rPr>
              <a:t>d</a:t>
            </a:r>
            <a:r>
              <a:rPr sz="2000" spc="-70" dirty="0">
                <a:latin typeface="Tahoma"/>
                <a:cs typeface="Tahoma"/>
              </a:rPr>
              <a:t>o</a:t>
            </a:r>
            <a:r>
              <a:rPr sz="2000" spc="-60" dirty="0">
                <a:latin typeface="Tahoma"/>
                <a:cs typeface="Tahoma"/>
              </a:rPr>
              <a:t>b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285" dirty="0">
                <a:latin typeface="Tahoma"/>
                <a:cs typeface="Tahoma"/>
              </a:rPr>
              <a:t>I</a:t>
            </a:r>
            <a:r>
              <a:rPr sz="2000" spc="105" dirty="0">
                <a:latin typeface="Tahoma"/>
                <a:cs typeface="Tahoma"/>
              </a:rPr>
              <a:t>M</a:t>
            </a:r>
            <a:r>
              <a:rPr sz="2000" spc="-180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f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a</a:t>
            </a:r>
            <a:r>
              <a:rPr sz="2000" spc="-60" dirty="0">
                <a:latin typeface="Tahoma"/>
                <a:cs typeface="Tahoma"/>
              </a:rPr>
              <a:t>u</a:t>
            </a:r>
            <a:r>
              <a:rPr sz="2000" spc="-95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05" dirty="0">
                <a:latin typeface="Tahoma"/>
                <a:cs typeface="Tahoma"/>
              </a:rPr>
              <a:t>en</a:t>
            </a:r>
            <a:r>
              <a:rPr sz="2000" spc="-50" dirty="0">
                <a:latin typeface="Tahoma"/>
                <a:cs typeface="Tahoma"/>
              </a:rPr>
              <a:t>t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c</a:t>
            </a:r>
            <a:r>
              <a:rPr sz="2000" spc="-145" dirty="0">
                <a:latin typeface="Tahoma"/>
                <a:cs typeface="Tahoma"/>
              </a:rPr>
              <a:t>a</a:t>
            </a:r>
            <a:r>
              <a:rPr sz="2000" spc="-90" dirty="0">
                <a:latin typeface="Tahoma"/>
                <a:cs typeface="Tahoma"/>
              </a:rPr>
              <a:t>t</a:t>
            </a:r>
            <a:r>
              <a:rPr sz="2000" spc="-35" dirty="0">
                <a:latin typeface="Tahoma"/>
                <a:cs typeface="Tahoma"/>
              </a:rPr>
              <a:t>i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155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ble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7639" y="922400"/>
            <a:ext cx="3348354" cy="5328285"/>
          </a:xfrm>
          <a:custGeom>
            <a:avLst/>
            <a:gdLst/>
            <a:ahLst/>
            <a:cxnLst/>
            <a:rect l="l" t="t" r="r" b="b"/>
            <a:pathLst>
              <a:path w="3348354" h="5328285">
                <a:moveTo>
                  <a:pt x="0" y="0"/>
                </a:moveTo>
                <a:lnTo>
                  <a:pt x="3348228" y="0"/>
                </a:lnTo>
                <a:lnTo>
                  <a:pt x="3348228" y="5327904"/>
                </a:lnTo>
                <a:lnTo>
                  <a:pt x="0" y="532790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A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95718" y="946213"/>
            <a:ext cx="1681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Tahoma"/>
                <a:cs typeface="Tahoma"/>
              </a:rPr>
              <a:t>Environments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3368" y="4255389"/>
            <a:ext cx="3023870" cy="7772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Tahoma"/>
                <a:cs typeface="Tahoma"/>
              </a:rPr>
              <a:t>D</a:t>
            </a:r>
            <a:r>
              <a:rPr sz="1800" spc="-40" dirty="0">
                <a:latin typeface="Tahoma"/>
                <a:cs typeface="Tahoma"/>
              </a:rPr>
              <a:t>e</a:t>
            </a:r>
            <a:r>
              <a:rPr sz="1800" spc="-114" dirty="0">
                <a:latin typeface="Tahoma"/>
                <a:cs typeface="Tahoma"/>
              </a:rPr>
              <a:t>v</a:t>
            </a:r>
            <a:r>
              <a:rPr sz="1800" spc="-50" dirty="0">
                <a:latin typeface="Tahoma"/>
                <a:cs typeface="Tahoma"/>
              </a:rPr>
              <a:t> </a:t>
            </a:r>
            <a:r>
              <a:rPr sz="1800" spc="-44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31277" y="4390263"/>
            <a:ext cx="2032000" cy="513080"/>
          </a:xfrm>
          <a:prstGeom prst="rect">
            <a:avLst/>
          </a:prstGeom>
          <a:ln w="25400">
            <a:solidFill>
              <a:srgbClr val="FAAF3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593090" marR="400050" indent="-186055">
              <a:lnSpc>
                <a:spcPct val="100000"/>
              </a:lnSpc>
              <a:spcBef>
                <a:spcPts val="210"/>
              </a:spcBef>
            </a:pPr>
            <a:r>
              <a:rPr sz="1600" spc="-7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u</a:t>
            </a:r>
            <a:r>
              <a:rPr sz="1600" spc="-100" dirty="0">
                <a:latin typeface="Tahoma"/>
                <a:cs typeface="Tahoma"/>
              </a:rPr>
              <a:t>t</a:t>
            </a:r>
            <a:r>
              <a:rPr sz="1600" spc="-65" dirty="0">
                <a:latin typeface="Tahoma"/>
                <a:cs typeface="Tahoma"/>
              </a:rPr>
              <a:t>h</a:t>
            </a:r>
            <a:r>
              <a:rPr sz="1600" spc="-60" dirty="0">
                <a:latin typeface="Tahoma"/>
                <a:cs typeface="Tahoma"/>
              </a:rPr>
              <a:t>o</a:t>
            </a:r>
            <a:r>
              <a:rPr sz="1600" spc="-175" dirty="0">
                <a:latin typeface="Tahoma"/>
                <a:cs typeface="Tahoma"/>
              </a:rPr>
              <a:t>r</a:t>
            </a:r>
            <a:r>
              <a:rPr sz="1600" spc="-270" dirty="0">
                <a:latin typeface="Tahoma"/>
                <a:cs typeface="Tahoma"/>
              </a:rPr>
              <a:t>,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80" dirty="0">
                <a:latin typeface="Tahoma"/>
                <a:cs typeface="Tahoma"/>
              </a:rPr>
              <a:t>P</a:t>
            </a:r>
            <a:r>
              <a:rPr sz="1600" spc="-75" dirty="0">
                <a:latin typeface="Tahoma"/>
                <a:cs typeface="Tahoma"/>
              </a:rPr>
              <a:t>u</a:t>
            </a:r>
            <a:r>
              <a:rPr sz="1600" spc="-55" dirty="0">
                <a:latin typeface="Tahoma"/>
                <a:cs typeface="Tahoma"/>
              </a:rPr>
              <a:t>bl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155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h</a:t>
            </a:r>
            <a:r>
              <a:rPr sz="1600" spc="-275" dirty="0">
                <a:latin typeface="Tahoma"/>
                <a:cs typeface="Tahoma"/>
              </a:rPr>
              <a:t>,  </a:t>
            </a:r>
            <a:r>
              <a:rPr sz="1600" spc="-90" dirty="0">
                <a:latin typeface="Tahoma"/>
                <a:cs typeface="Tahoma"/>
              </a:rPr>
              <a:t>Dispatcher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2513" y="5274945"/>
            <a:ext cx="3023235" cy="8661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800" spc="-80" dirty="0">
                <a:latin typeface="Tahoma"/>
                <a:cs typeface="Tahoma"/>
              </a:rPr>
              <a:t>De</a:t>
            </a:r>
            <a:r>
              <a:rPr sz="1800" spc="-90" dirty="0">
                <a:latin typeface="Tahoma"/>
                <a:cs typeface="Tahoma"/>
              </a:rPr>
              <a:t>v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x</a:t>
            </a:r>
            <a:r>
              <a:rPr sz="1800" spc="-155" dirty="0">
                <a:latin typeface="Tahoma"/>
                <a:cs typeface="Tahoma"/>
              </a:rPr>
              <a:t>…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9965" y="5664327"/>
            <a:ext cx="2631440" cy="357505"/>
          </a:xfrm>
          <a:prstGeom prst="rect">
            <a:avLst/>
          </a:prstGeom>
          <a:ln w="25400">
            <a:solidFill>
              <a:srgbClr val="FAAF34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9"/>
              </a:spcBef>
            </a:pPr>
            <a:r>
              <a:rPr sz="1600" spc="-135" dirty="0">
                <a:latin typeface="Tahoma"/>
                <a:cs typeface="Tahoma"/>
              </a:rPr>
              <a:t>…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43368" y="1352930"/>
            <a:ext cx="3023870" cy="2658110"/>
          </a:xfrm>
          <a:custGeom>
            <a:avLst/>
            <a:gdLst/>
            <a:ahLst/>
            <a:cxnLst/>
            <a:rect l="l" t="t" r="r" b="b"/>
            <a:pathLst>
              <a:path w="3023870" h="2658110">
                <a:moveTo>
                  <a:pt x="0" y="0"/>
                </a:moveTo>
                <a:lnTo>
                  <a:pt x="3023616" y="0"/>
                </a:lnTo>
                <a:lnTo>
                  <a:pt x="3023616" y="2657856"/>
                </a:lnTo>
                <a:lnTo>
                  <a:pt x="0" y="265785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22104" y="1378704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Tahoma"/>
                <a:cs typeface="Tahoma"/>
              </a:rPr>
              <a:t>P</a:t>
            </a:r>
            <a:r>
              <a:rPr sz="1800" spc="-20" dirty="0">
                <a:latin typeface="Tahoma"/>
                <a:cs typeface="Tahoma"/>
              </a:rPr>
              <a:t>r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-85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336408" y="1641220"/>
            <a:ext cx="2656840" cy="468630"/>
            <a:chOff x="7336408" y="1641220"/>
            <a:chExt cx="2656840" cy="468630"/>
          </a:xfrm>
        </p:grpSpPr>
        <p:sp>
          <p:nvSpPr>
            <p:cNvPr id="13" name="object 13"/>
            <p:cNvSpPr/>
            <p:nvPr/>
          </p:nvSpPr>
          <p:spPr>
            <a:xfrm>
              <a:off x="7349108" y="1653920"/>
              <a:ext cx="2631440" cy="443230"/>
            </a:xfrm>
            <a:custGeom>
              <a:avLst/>
              <a:gdLst/>
              <a:ahLst/>
              <a:cxnLst/>
              <a:rect l="l" t="t" r="r" b="b"/>
              <a:pathLst>
                <a:path w="2631440" h="443230">
                  <a:moveTo>
                    <a:pt x="2631185" y="0"/>
                  </a:moveTo>
                  <a:lnTo>
                    <a:pt x="0" y="0"/>
                  </a:lnTo>
                  <a:lnTo>
                    <a:pt x="0" y="442722"/>
                  </a:lnTo>
                  <a:lnTo>
                    <a:pt x="2631185" y="442722"/>
                  </a:lnTo>
                  <a:lnTo>
                    <a:pt x="26311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49108" y="1653920"/>
              <a:ext cx="2631440" cy="443230"/>
            </a:xfrm>
            <a:custGeom>
              <a:avLst/>
              <a:gdLst/>
              <a:ahLst/>
              <a:cxnLst/>
              <a:rect l="l" t="t" r="r" b="b"/>
              <a:pathLst>
                <a:path w="2631440" h="443230">
                  <a:moveTo>
                    <a:pt x="0" y="0"/>
                  </a:moveTo>
                  <a:lnTo>
                    <a:pt x="2631185" y="0"/>
                  </a:lnTo>
                  <a:lnTo>
                    <a:pt x="2631185" y="442722"/>
                  </a:lnTo>
                  <a:lnTo>
                    <a:pt x="0" y="4427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AA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27514" y="1679502"/>
            <a:ext cx="636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ahoma"/>
                <a:cs typeface="Tahoma"/>
              </a:rPr>
              <a:t>Author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9870" y="2203323"/>
            <a:ext cx="1245235" cy="772795"/>
          </a:xfrm>
          <a:prstGeom prst="rect">
            <a:avLst/>
          </a:prstGeom>
          <a:ln w="25400">
            <a:solidFill>
              <a:srgbClr val="FAAF34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305"/>
              </a:spcBef>
            </a:pPr>
            <a:r>
              <a:rPr sz="1800" spc="-80" dirty="0">
                <a:latin typeface="Tahoma"/>
                <a:cs typeface="Tahoma"/>
              </a:rPr>
              <a:t>Publish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5186" y="2186558"/>
            <a:ext cx="1245235" cy="772160"/>
          </a:xfrm>
          <a:prstGeom prst="rect">
            <a:avLst/>
          </a:prstGeom>
          <a:ln w="25400">
            <a:solidFill>
              <a:srgbClr val="FAAF34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309"/>
              </a:spcBef>
            </a:pPr>
            <a:r>
              <a:rPr sz="1600" spc="-90" dirty="0">
                <a:latin typeface="Tahoma"/>
                <a:cs typeface="Tahoma"/>
              </a:rPr>
              <a:t>Dispatcher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03944" y="1751457"/>
            <a:ext cx="1126490" cy="252729"/>
          </a:xfrm>
          <a:prstGeom prst="rect">
            <a:avLst/>
          </a:prstGeom>
          <a:ln w="25400">
            <a:solidFill>
              <a:srgbClr val="C2C6CC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229"/>
              </a:spcBef>
            </a:pPr>
            <a:r>
              <a:rPr sz="1200" spc="-105" dirty="0">
                <a:latin typeface="Tahoma"/>
                <a:cs typeface="Tahoma"/>
              </a:rPr>
              <a:t>g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7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09306" y="2621660"/>
            <a:ext cx="1127125" cy="275590"/>
          </a:xfrm>
          <a:prstGeom prst="rect">
            <a:avLst/>
          </a:prstGeom>
          <a:ln w="25400">
            <a:solidFill>
              <a:srgbClr val="C2C6CC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325"/>
              </a:spcBef>
            </a:pPr>
            <a:r>
              <a:rPr sz="1200" spc="-105" dirty="0">
                <a:latin typeface="Tahoma"/>
                <a:cs typeface="Tahoma"/>
              </a:rPr>
              <a:t>g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7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94622" y="2604897"/>
            <a:ext cx="1126490" cy="274320"/>
          </a:xfrm>
          <a:prstGeom prst="rect">
            <a:avLst/>
          </a:prstGeom>
          <a:ln w="25400">
            <a:solidFill>
              <a:srgbClr val="C2C6CC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320"/>
              </a:spcBef>
            </a:pPr>
            <a:r>
              <a:rPr sz="1200" spc="-105" dirty="0">
                <a:latin typeface="Tahoma"/>
                <a:cs typeface="Tahoma"/>
              </a:rPr>
              <a:t>g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7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2120" y="3139141"/>
            <a:ext cx="534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35" dirty="0">
                <a:latin typeface="Tahoma"/>
                <a:cs typeface="Tahoma"/>
              </a:rPr>
              <a:t>t</a:t>
            </a:r>
            <a:r>
              <a:rPr sz="1800" spc="-13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g</a:t>
            </a:r>
            <a:r>
              <a:rPr sz="1800" spc="-120" dirty="0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88427" y="3210686"/>
            <a:ext cx="2030730" cy="701040"/>
          </a:xfrm>
          <a:prstGeom prst="rect">
            <a:avLst/>
          </a:prstGeom>
          <a:ln w="25400">
            <a:solidFill>
              <a:srgbClr val="FAAF3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716280">
              <a:lnSpc>
                <a:spcPct val="100000"/>
              </a:lnSpc>
              <a:spcBef>
                <a:spcPts val="310"/>
              </a:spcBef>
            </a:pPr>
            <a:r>
              <a:rPr sz="1600" spc="-75" dirty="0">
                <a:latin typeface="Tahoma"/>
                <a:cs typeface="Tahoma"/>
              </a:rPr>
              <a:t>A</a:t>
            </a:r>
            <a:r>
              <a:rPr sz="1600" spc="-60" dirty="0">
                <a:latin typeface="Tahoma"/>
                <a:cs typeface="Tahoma"/>
              </a:rPr>
              <a:t>u</a:t>
            </a:r>
            <a:r>
              <a:rPr sz="1600" spc="-100" dirty="0">
                <a:latin typeface="Tahoma"/>
                <a:cs typeface="Tahoma"/>
              </a:rPr>
              <a:t>t</a:t>
            </a:r>
            <a:r>
              <a:rPr sz="1600" spc="-65" dirty="0">
                <a:latin typeface="Tahoma"/>
                <a:cs typeface="Tahoma"/>
              </a:rPr>
              <a:t>h</a:t>
            </a:r>
            <a:r>
              <a:rPr sz="1600" spc="-60" dirty="0">
                <a:latin typeface="Tahoma"/>
                <a:cs typeface="Tahoma"/>
              </a:rPr>
              <a:t>o</a:t>
            </a:r>
            <a:r>
              <a:rPr sz="1600" spc="-175" dirty="0">
                <a:latin typeface="Tahoma"/>
                <a:cs typeface="Tahoma"/>
              </a:rPr>
              <a:t>r</a:t>
            </a:r>
            <a:r>
              <a:rPr sz="1600" spc="-270" dirty="0">
                <a:latin typeface="Tahoma"/>
                <a:cs typeface="Tahoma"/>
              </a:rPr>
              <a:t>,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80" dirty="0">
                <a:latin typeface="Tahoma"/>
                <a:cs typeface="Tahoma"/>
              </a:rPr>
              <a:t>P</a:t>
            </a:r>
            <a:r>
              <a:rPr sz="1600" spc="-75" dirty="0">
                <a:latin typeface="Tahoma"/>
                <a:cs typeface="Tahoma"/>
              </a:rPr>
              <a:t>u</a:t>
            </a:r>
            <a:r>
              <a:rPr sz="1600" spc="-55" dirty="0">
                <a:latin typeface="Tahoma"/>
                <a:cs typeface="Tahoma"/>
              </a:rPr>
              <a:t>bl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155" dirty="0">
                <a:latin typeface="Tahoma"/>
                <a:cs typeface="Tahoma"/>
              </a:rPr>
              <a:t>s</a:t>
            </a:r>
            <a:r>
              <a:rPr sz="1600" spc="-55" dirty="0">
                <a:latin typeface="Tahoma"/>
                <a:cs typeface="Tahoma"/>
              </a:rPr>
              <a:t>h</a:t>
            </a:r>
            <a:r>
              <a:rPr sz="1600" spc="-275" dirty="0">
                <a:latin typeface="Tahoma"/>
                <a:cs typeface="Tahoma"/>
              </a:rPr>
              <a:t>,  </a:t>
            </a:r>
            <a:r>
              <a:rPr sz="1600" spc="-90" dirty="0">
                <a:latin typeface="Tahoma"/>
                <a:cs typeface="Tahoma"/>
              </a:rPr>
              <a:t>Dispatcher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38106" y="3568827"/>
            <a:ext cx="721995" cy="274320"/>
          </a:xfrm>
          <a:prstGeom prst="rect">
            <a:avLst/>
          </a:prstGeom>
          <a:ln w="25400">
            <a:solidFill>
              <a:srgbClr val="C2C6CC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320"/>
              </a:spcBef>
            </a:pPr>
            <a:r>
              <a:rPr sz="1200" spc="-105" dirty="0">
                <a:latin typeface="Tahoma"/>
                <a:cs typeface="Tahoma"/>
              </a:rPr>
              <a:t>g</a:t>
            </a:r>
            <a:r>
              <a:rPr sz="1200" spc="-30" dirty="0">
                <a:latin typeface="Tahoma"/>
                <a:cs typeface="Tahoma"/>
              </a:rPr>
              <a:t>i</a:t>
            </a:r>
            <a:r>
              <a:rPr sz="1200" spc="-80" dirty="0">
                <a:latin typeface="Tahoma"/>
                <a:cs typeface="Tahoma"/>
              </a:rPr>
              <a:t>t</a:t>
            </a:r>
            <a:r>
              <a:rPr sz="1200" spc="-11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c</a:t>
            </a:r>
            <a:r>
              <a:rPr sz="1200" spc="-30" dirty="0">
                <a:latin typeface="Tahoma"/>
                <a:cs typeface="Tahoma"/>
              </a:rPr>
              <a:t>o</a:t>
            </a:r>
            <a:r>
              <a:rPr sz="1200" spc="-7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061320" y="2125091"/>
            <a:ext cx="566420" cy="891540"/>
            <a:chOff x="10061320" y="2125091"/>
            <a:chExt cx="566420" cy="891540"/>
          </a:xfrm>
        </p:grpSpPr>
        <p:sp>
          <p:nvSpPr>
            <p:cNvPr id="25" name="object 25"/>
            <p:cNvSpPr/>
            <p:nvPr/>
          </p:nvSpPr>
          <p:spPr>
            <a:xfrm>
              <a:off x="10074020" y="2137791"/>
              <a:ext cx="541020" cy="866140"/>
            </a:xfrm>
            <a:custGeom>
              <a:avLst/>
              <a:gdLst/>
              <a:ahLst/>
              <a:cxnLst/>
              <a:rect l="l" t="t" r="r" b="b"/>
              <a:pathLst>
                <a:path w="541020" h="866139">
                  <a:moveTo>
                    <a:pt x="541020" y="0"/>
                  </a:moveTo>
                  <a:lnTo>
                    <a:pt x="0" y="0"/>
                  </a:lnTo>
                  <a:lnTo>
                    <a:pt x="0" y="865632"/>
                  </a:lnTo>
                  <a:lnTo>
                    <a:pt x="541020" y="865632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074020" y="2137791"/>
              <a:ext cx="541020" cy="866140"/>
            </a:xfrm>
            <a:custGeom>
              <a:avLst/>
              <a:gdLst/>
              <a:ahLst/>
              <a:cxnLst/>
              <a:rect l="l" t="t" r="r" b="b"/>
              <a:pathLst>
                <a:path w="541020" h="866139">
                  <a:moveTo>
                    <a:pt x="0" y="0"/>
                  </a:moveTo>
                  <a:lnTo>
                    <a:pt x="541020" y="0"/>
                  </a:lnTo>
                  <a:lnTo>
                    <a:pt x="541020" y="865632"/>
                  </a:lnTo>
                  <a:lnTo>
                    <a:pt x="0" y="8656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1D7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055763" y="2254528"/>
            <a:ext cx="578485" cy="63246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  <a:spcBef>
                <a:spcPts val="55"/>
              </a:spcBef>
            </a:pPr>
            <a:r>
              <a:rPr sz="1800" spc="5" dirty="0">
                <a:latin typeface="Tahoma"/>
                <a:cs typeface="Tahoma"/>
              </a:rPr>
              <a:t>A</a:t>
            </a:r>
            <a:r>
              <a:rPr sz="1800" spc="-5" dirty="0">
                <a:latin typeface="Tahoma"/>
                <a:cs typeface="Tahoma"/>
              </a:rPr>
              <a:t>do</a:t>
            </a:r>
            <a:r>
              <a:rPr sz="1800" spc="15" dirty="0">
                <a:latin typeface="Tahoma"/>
                <a:cs typeface="Tahoma"/>
              </a:rPr>
              <a:t>b</a:t>
            </a:r>
            <a:r>
              <a:rPr sz="1800" dirty="0">
                <a:latin typeface="Tahoma"/>
                <a:cs typeface="Tahoma"/>
              </a:rPr>
              <a:t>e  </a:t>
            </a:r>
            <a:r>
              <a:rPr sz="1800" spc="-50" dirty="0">
                <a:latin typeface="Tahoma"/>
                <a:cs typeface="Tahoma"/>
              </a:rPr>
              <a:t>CDN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826752" y="1772412"/>
            <a:ext cx="1445260" cy="1003300"/>
            <a:chOff x="9826752" y="1772412"/>
            <a:chExt cx="1445260" cy="100330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6752" y="1772412"/>
              <a:ext cx="1444739" cy="30708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043791" y="1874901"/>
              <a:ext cx="1150620" cy="0"/>
            </a:xfrm>
            <a:custGeom>
              <a:avLst/>
              <a:gdLst/>
              <a:ahLst/>
              <a:cxnLst/>
              <a:rect l="l" t="t" r="r" b="b"/>
              <a:pathLst>
                <a:path w="1150620">
                  <a:moveTo>
                    <a:pt x="1150467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80292" y="18367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498" y="2468118"/>
              <a:ext cx="810005" cy="30708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678541" y="2570606"/>
              <a:ext cx="516255" cy="0"/>
            </a:xfrm>
            <a:custGeom>
              <a:avLst/>
              <a:gdLst/>
              <a:ahLst/>
              <a:cxnLst/>
              <a:rect l="l" t="t" r="r" b="b"/>
              <a:pathLst>
                <a:path w="516254">
                  <a:moveTo>
                    <a:pt x="515772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15038" y="253250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65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29349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3200" b="1" spc="-1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55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66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565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3200" b="1" spc="-1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415" y="919616"/>
            <a:ext cx="4702810" cy="51974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75" dirty="0">
                <a:latin typeface="Tahoma"/>
                <a:cs typeface="Tahoma"/>
              </a:rPr>
              <a:t>Downloadable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Author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Publish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Logs: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0" dirty="0">
                <a:latin typeface="Tahoma"/>
                <a:cs typeface="Tahoma"/>
              </a:rPr>
              <a:t>aemaccess.log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0" dirty="0">
                <a:latin typeface="Tahoma"/>
                <a:cs typeface="Tahoma"/>
              </a:rPr>
              <a:t>aemerror.log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5" dirty="0">
                <a:latin typeface="Tahoma"/>
                <a:cs typeface="Tahoma"/>
              </a:rPr>
              <a:t>aemrequest.log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wn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60" dirty="0">
                <a:latin typeface="Tahoma"/>
                <a:cs typeface="Tahoma"/>
              </a:rPr>
              <a:t>b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D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35" dirty="0">
                <a:latin typeface="Tahoma"/>
                <a:cs typeface="Tahoma"/>
              </a:rPr>
              <a:t>g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4" dirty="0">
                <a:latin typeface="Tahoma"/>
                <a:cs typeface="Tahoma"/>
              </a:rPr>
              <a:t>aemdispatcher.log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httpdaccess.log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httpderror.log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6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35" dirty="0">
                <a:latin typeface="Tahoma"/>
                <a:cs typeface="Tahoma"/>
              </a:rPr>
              <a:t>g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4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0" dirty="0">
                <a:latin typeface="Tahoma"/>
                <a:cs typeface="Tahoma"/>
              </a:rPr>
              <a:t>l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b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05" dirty="0">
                <a:latin typeface="Tahoma"/>
                <a:cs typeface="Tahoma"/>
              </a:rPr>
              <a:t>u</a:t>
            </a:r>
            <a:r>
              <a:rPr sz="2400" spc="-125" dirty="0">
                <a:latin typeface="Tahoma"/>
                <a:cs typeface="Tahoma"/>
              </a:rPr>
              <a:t>gh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-</a:t>
            </a:r>
            <a:r>
              <a:rPr sz="2200" spc="-10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70" dirty="0">
                <a:latin typeface="Tahoma"/>
                <a:cs typeface="Tahoma"/>
              </a:rPr>
              <a:t>udm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85" dirty="0">
                <a:latin typeface="Tahoma"/>
                <a:cs typeface="Tahoma"/>
              </a:rPr>
              <a:t>gin</a:t>
            </a:r>
            <a:endParaRPr sz="2200">
              <a:latin typeface="Tahoma"/>
              <a:cs typeface="Tahoma"/>
            </a:endParaRPr>
          </a:p>
          <a:p>
            <a:pPr marL="56388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Courier New"/>
                <a:cs typeface="Courier New"/>
              </a:rPr>
              <a:t>o</a:t>
            </a:r>
            <a:r>
              <a:rPr sz="2000" spc="-825" dirty="0">
                <a:latin typeface="Courier New"/>
                <a:cs typeface="Courier New"/>
              </a:rPr>
              <a:t> </a:t>
            </a:r>
            <a:r>
              <a:rPr sz="2000" spc="-50" dirty="0">
                <a:latin typeface="Tahoma"/>
                <a:cs typeface="Tahoma"/>
              </a:rPr>
              <a:t>D</a:t>
            </a:r>
            <a:r>
              <a:rPr sz="2000" spc="-30" dirty="0">
                <a:latin typeface="Tahoma"/>
                <a:cs typeface="Tahoma"/>
              </a:rPr>
              <a:t>o</a:t>
            </a:r>
            <a:r>
              <a:rPr sz="2000" spc="-75" dirty="0">
                <a:latin typeface="Tahoma"/>
                <a:cs typeface="Tahoma"/>
              </a:rPr>
              <a:t>w</a:t>
            </a:r>
            <a:r>
              <a:rPr sz="2000" spc="-35" dirty="0">
                <a:latin typeface="Tahoma"/>
                <a:cs typeface="Tahoma"/>
              </a:rPr>
              <a:t>nl</a:t>
            </a:r>
            <a:r>
              <a:rPr sz="2000" spc="-25" dirty="0">
                <a:latin typeface="Tahoma"/>
                <a:cs typeface="Tahoma"/>
              </a:rPr>
              <a:t>o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t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l</a:t>
            </a:r>
            <a:r>
              <a:rPr sz="2000" spc="-45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g</a:t>
            </a:r>
            <a:r>
              <a:rPr sz="2000" spc="-16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8604" y="948690"/>
            <a:ext cx="4769357" cy="408279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67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29044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4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1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3200" b="1" spc="-7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415" y="928649"/>
            <a:ext cx="6433820" cy="39662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565" dirty="0">
                <a:latin typeface="Tahoma"/>
                <a:cs typeface="Tahoma"/>
              </a:rPr>
              <a:t>1</a:t>
            </a:r>
            <a:r>
              <a:rPr sz="2400" spc="-55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git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repository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65" dirty="0">
                <a:latin typeface="Tahoma"/>
                <a:cs typeface="Tahoma"/>
              </a:rPr>
              <a:t>1</a:t>
            </a:r>
            <a:r>
              <a:rPr sz="2400" spc="-37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Cloud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Manager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Program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24300"/>
              </a:lnSpc>
            </a:pPr>
            <a:r>
              <a:rPr sz="2400" spc="-114" dirty="0">
                <a:latin typeface="Tahoma"/>
                <a:cs typeface="Tahoma"/>
              </a:rPr>
              <a:t>Access </a:t>
            </a:r>
            <a:r>
              <a:rPr sz="2400" spc="-110" dirty="0">
                <a:latin typeface="Tahoma"/>
                <a:cs typeface="Tahoma"/>
              </a:rPr>
              <a:t>git </a:t>
            </a:r>
            <a:r>
              <a:rPr sz="2400" spc="-105" dirty="0">
                <a:latin typeface="Tahoma"/>
                <a:cs typeface="Tahoma"/>
              </a:rPr>
              <a:t>account through </a:t>
            </a:r>
            <a:r>
              <a:rPr sz="2400" spc="-150" dirty="0">
                <a:latin typeface="Tahoma"/>
                <a:cs typeface="Tahoma"/>
              </a:rPr>
              <a:t>a </a:t>
            </a:r>
            <a:r>
              <a:rPr sz="2400" spc="-70" dirty="0">
                <a:latin typeface="Tahoma"/>
                <a:cs typeface="Tahoma"/>
              </a:rPr>
              <a:t>Git </a:t>
            </a:r>
            <a:r>
              <a:rPr sz="2400" spc="-80" dirty="0">
                <a:latin typeface="Tahoma"/>
                <a:cs typeface="Tahoma"/>
              </a:rPr>
              <a:t>client </a:t>
            </a:r>
            <a:r>
              <a:rPr sz="2400" spc="-114" dirty="0">
                <a:latin typeface="Tahoma"/>
                <a:cs typeface="Tahoma"/>
              </a:rPr>
              <a:t>using </a:t>
            </a:r>
            <a:r>
              <a:rPr sz="2400" spc="-105" dirty="0">
                <a:latin typeface="Tahoma"/>
                <a:cs typeface="Tahoma"/>
              </a:rPr>
              <a:t>HTTPS </a:t>
            </a:r>
            <a:r>
              <a:rPr sz="2400" spc="-10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D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f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r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f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70" dirty="0">
                <a:latin typeface="Tahoma"/>
                <a:cs typeface="Tahoma"/>
              </a:rPr>
              <a:t>feature1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branch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405" dirty="0">
                <a:latin typeface="Tahoma"/>
                <a:cs typeface="Tahoma"/>
              </a:rPr>
              <a:t>&gt;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code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quality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pipeline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ev</a:t>
            </a:r>
            <a:r>
              <a:rPr sz="2200" spc="-55" dirty="0">
                <a:latin typeface="Tahoma"/>
                <a:cs typeface="Tahoma"/>
              </a:rPr>
              <a:t>elo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-65" dirty="0">
                <a:latin typeface="Tahoma"/>
                <a:cs typeface="Tahoma"/>
              </a:rPr>
              <a:t>ch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5" dirty="0">
                <a:latin typeface="Tahoma"/>
                <a:cs typeface="Tahoma"/>
              </a:rPr>
              <a:t>&gt;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Q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eli</a:t>
            </a:r>
            <a:r>
              <a:rPr sz="2200" spc="-95" dirty="0">
                <a:latin typeface="Tahoma"/>
                <a:cs typeface="Tahoma"/>
              </a:rPr>
              <a:t>ne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-65" dirty="0">
                <a:latin typeface="Tahoma"/>
                <a:cs typeface="Tahoma"/>
              </a:rPr>
              <a:t>ch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5" dirty="0">
                <a:latin typeface="Tahoma"/>
                <a:cs typeface="Tahoma"/>
              </a:rPr>
              <a:t>&gt;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eli</a:t>
            </a:r>
            <a:r>
              <a:rPr sz="2200" spc="-95" dirty="0">
                <a:latin typeface="Tahoma"/>
                <a:cs typeface="Tahoma"/>
              </a:rPr>
              <a:t>ne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cre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70" dirty="0">
                <a:latin typeface="Tahoma"/>
                <a:cs typeface="Tahoma"/>
              </a:rPr>
              <a:t>el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40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pu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b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k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tom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" dirty="0">
                <a:latin typeface="Tahoma"/>
                <a:cs typeface="Tahoma"/>
              </a:rPr>
              <a:t>o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79564" y="1105661"/>
            <a:ext cx="4531360" cy="4993640"/>
            <a:chOff x="7179564" y="1105661"/>
            <a:chExt cx="4531360" cy="4993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9564" y="1105661"/>
              <a:ext cx="4530851" cy="48036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4176" y="5439917"/>
              <a:ext cx="1415033" cy="6591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14641" y="3000374"/>
              <a:ext cx="3075940" cy="2167890"/>
            </a:xfrm>
            <a:custGeom>
              <a:avLst/>
              <a:gdLst/>
              <a:ahLst/>
              <a:cxnLst/>
              <a:rect l="l" t="t" r="r" b="b"/>
              <a:pathLst>
                <a:path w="3075940" h="2167890">
                  <a:moveTo>
                    <a:pt x="322326" y="0"/>
                  </a:moveTo>
                  <a:lnTo>
                    <a:pt x="3810" y="0"/>
                  </a:lnTo>
                  <a:lnTo>
                    <a:pt x="3810" y="45720"/>
                  </a:lnTo>
                  <a:lnTo>
                    <a:pt x="322326" y="45720"/>
                  </a:lnTo>
                  <a:lnTo>
                    <a:pt x="322326" y="0"/>
                  </a:lnTo>
                  <a:close/>
                </a:path>
                <a:path w="3075940" h="2167890">
                  <a:moveTo>
                    <a:pt x="1339596" y="2103120"/>
                  </a:moveTo>
                  <a:lnTo>
                    <a:pt x="0" y="2103120"/>
                  </a:lnTo>
                  <a:lnTo>
                    <a:pt x="0" y="2167890"/>
                  </a:lnTo>
                  <a:lnTo>
                    <a:pt x="1339596" y="2167890"/>
                  </a:lnTo>
                  <a:lnTo>
                    <a:pt x="1339596" y="2103120"/>
                  </a:lnTo>
                  <a:close/>
                </a:path>
                <a:path w="3075940" h="2167890">
                  <a:moveTo>
                    <a:pt x="2747010" y="1926336"/>
                  </a:moveTo>
                  <a:lnTo>
                    <a:pt x="2402586" y="1926336"/>
                  </a:lnTo>
                  <a:lnTo>
                    <a:pt x="2402586" y="1989582"/>
                  </a:lnTo>
                  <a:lnTo>
                    <a:pt x="2747010" y="1989582"/>
                  </a:lnTo>
                  <a:lnTo>
                    <a:pt x="2747010" y="1926336"/>
                  </a:lnTo>
                  <a:close/>
                </a:path>
                <a:path w="3075940" h="2167890">
                  <a:moveTo>
                    <a:pt x="3075432" y="1344168"/>
                  </a:moveTo>
                  <a:lnTo>
                    <a:pt x="1623822" y="1344168"/>
                  </a:lnTo>
                  <a:lnTo>
                    <a:pt x="1623822" y="1407414"/>
                  </a:lnTo>
                  <a:lnTo>
                    <a:pt x="3075432" y="1407414"/>
                  </a:lnTo>
                  <a:lnTo>
                    <a:pt x="3075432" y="13441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12941" y="6576524"/>
            <a:ext cx="16319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68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16186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eli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57"/>
            <a:ext cx="5871845" cy="522414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60" dirty="0">
                <a:latin typeface="Tahoma"/>
                <a:cs typeface="Tahoma"/>
              </a:rPr>
              <a:t>G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25" dirty="0">
                <a:latin typeface="Tahoma"/>
                <a:cs typeface="Tahoma"/>
              </a:rPr>
              <a:t>l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4" dirty="0">
                <a:latin typeface="Tahoma"/>
                <a:cs typeface="Tahoma"/>
              </a:rPr>
              <a:t>Run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robust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set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tests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throughout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all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stages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im</a:t>
            </a:r>
            <a:r>
              <a:rPr sz="2200" spc="-114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g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12700" marR="36830" indent="275590">
              <a:lnSpc>
                <a:spcPct val="114900"/>
              </a:lnSpc>
              <a:spcBef>
                <a:spcPts val="4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im</a:t>
            </a:r>
            <a:r>
              <a:rPr sz="2200" spc="-114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ge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(</a:t>
            </a:r>
            <a:r>
              <a:rPr sz="2200" spc="-65" dirty="0">
                <a:latin typeface="Tahoma"/>
                <a:cs typeface="Tahoma"/>
              </a:rPr>
              <a:t>op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125" dirty="0">
                <a:latin typeface="Tahoma"/>
                <a:cs typeface="Tahoma"/>
              </a:rPr>
              <a:t>)  </a:t>
            </a:r>
            <a:r>
              <a:rPr sz="2400" spc="-385" dirty="0">
                <a:latin typeface="Tahoma"/>
                <a:cs typeface="Tahoma"/>
              </a:rPr>
              <a:t>T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60" dirty="0">
                <a:latin typeface="Tahoma"/>
                <a:cs typeface="Tahoma"/>
              </a:rPr>
              <a:t>i</a:t>
            </a:r>
            <a:r>
              <a:rPr sz="2400" spc="-145" dirty="0">
                <a:latin typeface="Tahoma"/>
                <a:cs typeface="Tahoma"/>
              </a:rPr>
              <a:t>g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G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g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u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  </a:t>
            </a:r>
            <a:r>
              <a:rPr sz="2400" spc="-110" dirty="0">
                <a:latin typeface="Tahoma"/>
                <a:cs typeface="Tahoma"/>
              </a:rPr>
              <a:t>Configured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Failure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Behavior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(non-critical)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10" dirty="0">
                <a:latin typeface="Tahoma"/>
                <a:cs typeface="Tahoma"/>
              </a:rPr>
              <a:t>A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k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60" dirty="0">
                <a:latin typeface="Tahoma"/>
                <a:cs typeface="Tahoma"/>
              </a:rPr>
              <a:t>ime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65" dirty="0">
                <a:latin typeface="Tahoma"/>
                <a:cs typeface="Tahoma"/>
              </a:rPr>
              <a:t>F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mm</a:t>
            </a:r>
            <a:r>
              <a:rPr sz="2200" spc="-2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mm</a:t>
            </a:r>
            <a:r>
              <a:rPr sz="2200" spc="-2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29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0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-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du</a:t>
            </a:r>
            <a:r>
              <a:rPr sz="2200" spc="-2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q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0" dirty="0">
                <a:latin typeface="Tahoma"/>
                <a:cs typeface="Tahoma"/>
              </a:rPr>
              <a:t>N</a:t>
            </a:r>
            <a:r>
              <a:rPr sz="2200" spc="-25" dirty="0">
                <a:latin typeface="Tahoma"/>
                <a:cs typeface="Tahoma"/>
              </a:rPr>
              <a:t>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-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du</a:t>
            </a:r>
            <a:r>
              <a:rPr sz="2200" spc="-2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0" dirty="0">
                <a:latin typeface="Tahoma"/>
                <a:cs typeface="Tahoma"/>
              </a:rPr>
              <a:t>Production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2488" y="1760982"/>
            <a:ext cx="4979669" cy="45278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263"/>
            <a:ext cx="47123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A</a:t>
            </a:r>
            <a:r>
              <a:rPr spc="-200" dirty="0"/>
              <a:t>r</a:t>
            </a:r>
            <a:r>
              <a:rPr spc="-280" dirty="0"/>
              <a:t>c</a:t>
            </a:r>
            <a:r>
              <a:rPr spc="-275" dirty="0"/>
              <a:t>h</a:t>
            </a:r>
            <a:r>
              <a:rPr spc="-95" dirty="0"/>
              <a:t>i</a:t>
            </a:r>
            <a:r>
              <a:rPr spc="-229" dirty="0"/>
              <a:t>t</a:t>
            </a:r>
            <a:r>
              <a:rPr spc="-310" dirty="0"/>
              <a:t>e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229" dirty="0"/>
              <a:t>A</a:t>
            </a:r>
            <a:r>
              <a:rPr spc="-250" dirty="0"/>
              <a:t>p</a:t>
            </a:r>
            <a:r>
              <a:rPr spc="-310" dirty="0"/>
              <a:t>a</a:t>
            </a:r>
            <a:r>
              <a:rPr spc="-280" dirty="0"/>
              <a:t>c</a:t>
            </a:r>
            <a:r>
              <a:rPr spc="-265" dirty="0"/>
              <a:t>he</a:t>
            </a:r>
            <a:r>
              <a:rPr spc="-190" dirty="0"/>
              <a:t> </a:t>
            </a:r>
            <a:r>
              <a:rPr spc="-450" dirty="0"/>
              <a:t>S</a:t>
            </a:r>
            <a:r>
              <a:rPr spc="-100" dirty="0"/>
              <a:t>l</a:t>
            </a:r>
            <a:r>
              <a:rPr spc="-155" dirty="0"/>
              <a:t>i</a:t>
            </a:r>
            <a:r>
              <a:rPr spc="-315" dirty="0"/>
              <a:t>n</a:t>
            </a:r>
            <a:r>
              <a:rPr spc="-335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81" y="919681"/>
            <a:ext cx="7366634" cy="50292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800" spc="-135" dirty="0">
                <a:latin typeface="Tahoma"/>
                <a:cs typeface="Tahoma"/>
              </a:rPr>
              <a:t>K</a:t>
            </a:r>
            <a:r>
              <a:rPr sz="2800" spc="-85" dirty="0">
                <a:latin typeface="Tahoma"/>
                <a:cs typeface="Tahoma"/>
              </a:rPr>
              <a:t>e</a:t>
            </a:r>
            <a:r>
              <a:rPr sz="2800" spc="-135" dirty="0">
                <a:latin typeface="Tahoma"/>
                <a:cs typeface="Tahoma"/>
              </a:rPr>
              <a:t>y</a:t>
            </a:r>
            <a:r>
              <a:rPr sz="2800" spc="-235" dirty="0">
                <a:latin typeface="Tahoma"/>
                <a:cs typeface="Tahoma"/>
              </a:rPr>
              <a:t> </a:t>
            </a:r>
            <a:r>
              <a:rPr sz="2800" spc="-160" dirty="0">
                <a:latin typeface="Tahoma"/>
                <a:cs typeface="Tahoma"/>
              </a:rPr>
              <a:t>p</a:t>
            </a:r>
            <a:r>
              <a:rPr sz="2800" spc="-90" dirty="0">
                <a:latin typeface="Tahoma"/>
                <a:cs typeface="Tahoma"/>
              </a:rPr>
              <a:t>r</a:t>
            </a:r>
            <a:r>
              <a:rPr sz="2800" spc="-45" dirty="0">
                <a:latin typeface="Tahoma"/>
                <a:cs typeface="Tahoma"/>
              </a:rPr>
              <a:t>i</a:t>
            </a:r>
            <a:r>
              <a:rPr sz="2800" spc="-85" dirty="0">
                <a:latin typeface="Tahoma"/>
                <a:cs typeface="Tahoma"/>
              </a:rPr>
              <a:t>n</a:t>
            </a:r>
            <a:r>
              <a:rPr sz="2800" spc="-114" dirty="0">
                <a:latin typeface="Tahoma"/>
                <a:cs typeface="Tahoma"/>
              </a:rPr>
              <a:t>c</a:t>
            </a:r>
            <a:r>
              <a:rPr sz="2800" spc="-45" dirty="0">
                <a:latin typeface="Tahoma"/>
                <a:cs typeface="Tahoma"/>
              </a:rPr>
              <a:t>i</a:t>
            </a:r>
            <a:r>
              <a:rPr sz="2800" spc="-75" dirty="0">
                <a:latin typeface="Tahoma"/>
                <a:cs typeface="Tahoma"/>
              </a:rPr>
              <a:t>pl</a:t>
            </a:r>
            <a:r>
              <a:rPr sz="2800" spc="-50" dirty="0">
                <a:latin typeface="Tahoma"/>
                <a:cs typeface="Tahoma"/>
              </a:rPr>
              <a:t>e</a:t>
            </a:r>
            <a:r>
              <a:rPr sz="2800" spc="-175" dirty="0">
                <a:latin typeface="Tahoma"/>
                <a:cs typeface="Tahoma"/>
              </a:rPr>
              <a:t>s</a:t>
            </a:r>
            <a:r>
              <a:rPr sz="2800" spc="-415" dirty="0"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600" spc="-210" dirty="0">
                <a:latin typeface="Tahoma"/>
                <a:cs typeface="Tahoma"/>
              </a:rPr>
              <a:t>W</a:t>
            </a:r>
            <a:r>
              <a:rPr sz="2600" spc="-120" dirty="0">
                <a:latin typeface="Tahoma"/>
                <a:cs typeface="Tahoma"/>
              </a:rPr>
              <a:t>eb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125" dirty="0">
                <a:latin typeface="Tahoma"/>
                <a:cs typeface="Tahoma"/>
              </a:rPr>
              <a:t>a</a:t>
            </a:r>
            <a:r>
              <a:rPr sz="2600" spc="-140" dirty="0">
                <a:latin typeface="Tahoma"/>
                <a:cs typeface="Tahoma"/>
              </a:rPr>
              <a:t>p</a:t>
            </a:r>
            <a:r>
              <a:rPr sz="2600" spc="-105" dirty="0">
                <a:latin typeface="Tahoma"/>
                <a:cs typeface="Tahoma"/>
              </a:rPr>
              <a:t>p</a:t>
            </a:r>
            <a:r>
              <a:rPr sz="2600" spc="-40" dirty="0">
                <a:latin typeface="Tahoma"/>
                <a:cs typeface="Tahoma"/>
              </a:rPr>
              <a:t>lic</a:t>
            </a:r>
            <a:r>
              <a:rPr sz="2600" spc="-185" dirty="0">
                <a:latin typeface="Tahoma"/>
                <a:cs typeface="Tahoma"/>
              </a:rPr>
              <a:t>a</a:t>
            </a:r>
            <a:r>
              <a:rPr sz="2600" spc="-110" dirty="0">
                <a:latin typeface="Tahoma"/>
                <a:cs typeface="Tahoma"/>
              </a:rPr>
              <a:t>t</a:t>
            </a:r>
            <a:r>
              <a:rPr sz="2600" spc="-60" dirty="0">
                <a:latin typeface="Tahoma"/>
                <a:cs typeface="Tahoma"/>
              </a:rPr>
              <a:t>ion</a:t>
            </a:r>
            <a:r>
              <a:rPr sz="2600" spc="-195" dirty="0">
                <a:latin typeface="Tahoma"/>
                <a:cs typeface="Tahoma"/>
              </a:rPr>
              <a:t> </a:t>
            </a:r>
            <a:r>
              <a:rPr sz="2600" spc="-185" dirty="0">
                <a:latin typeface="Tahoma"/>
                <a:cs typeface="Tahoma"/>
              </a:rPr>
              <a:t>f</a:t>
            </a:r>
            <a:r>
              <a:rPr sz="2600" spc="-140" dirty="0">
                <a:latin typeface="Tahoma"/>
                <a:cs typeface="Tahoma"/>
              </a:rPr>
              <a:t>r</a:t>
            </a:r>
            <a:r>
              <a:rPr sz="2600" spc="-100" dirty="0">
                <a:latin typeface="Tahoma"/>
                <a:cs typeface="Tahoma"/>
              </a:rPr>
              <a:t>ame</a:t>
            </a:r>
            <a:r>
              <a:rPr sz="2600" spc="-85" dirty="0">
                <a:latin typeface="Tahoma"/>
                <a:cs typeface="Tahoma"/>
              </a:rPr>
              <a:t>w</a:t>
            </a:r>
            <a:r>
              <a:rPr sz="2600" spc="-125" dirty="0">
                <a:latin typeface="Tahoma"/>
                <a:cs typeface="Tahoma"/>
              </a:rPr>
              <a:t>o</a:t>
            </a:r>
            <a:r>
              <a:rPr sz="2600" spc="-60" dirty="0">
                <a:latin typeface="Tahoma"/>
                <a:cs typeface="Tahoma"/>
              </a:rPr>
              <a:t>r</a:t>
            </a:r>
            <a:r>
              <a:rPr sz="2600" spc="-125" dirty="0">
                <a:latin typeface="Tahoma"/>
                <a:cs typeface="Tahoma"/>
              </a:rPr>
              <a:t>k</a:t>
            </a:r>
            <a:endParaRPr sz="26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99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600" spc="-95" dirty="0">
                <a:latin typeface="Tahoma"/>
                <a:cs typeface="Tahoma"/>
              </a:rPr>
              <a:t>P</a:t>
            </a:r>
            <a:r>
              <a:rPr sz="2600" spc="-130" dirty="0">
                <a:latin typeface="Tahoma"/>
                <a:cs typeface="Tahoma"/>
              </a:rPr>
              <a:t>r</a:t>
            </a:r>
            <a:r>
              <a:rPr sz="2600" spc="-50" dirty="0">
                <a:latin typeface="Tahoma"/>
                <a:cs typeface="Tahoma"/>
              </a:rPr>
              <a:t>o</a:t>
            </a:r>
            <a:r>
              <a:rPr sz="2600" spc="-125" dirty="0">
                <a:latin typeface="Tahoma"/>
                <a:cs typeface="Tahoma"/>
              </a:rPr>
              <a:t>v</a:t>
            </a:r>
            <a:r>
              <a:rPr sz="2600" spc="-40" dirty="0">
                <a:latin typeface="Tahoma"/>
                <a:cs typeface="Tahoma"/>
              </a:rPr>
              <a:t>i</a:t>
            </a:r>
            <a:r>
              <a:rPr sz="2600" spc="-100" dirty="0">
                <a:latin typeface="Tahoma"/>
                <a:cs typeface="Tahoma"/>
              </a:rPr>
              <a:t>d</a:t>
            </a:r>
            <a:r>
              <a:rPr sz="2600" spc="-85" dirty="0">
                <a:latin typeface="Tahoma"/>
                <a:cs typeface="Tahoma"/>
              </a:rPr>
              <a:t>e</a:t>
            </a:r>
            <a:r>
              <a:rPr sz="2600" spc="-204" dirty="0">
                <a:latin typeface="Tahoma"/>
                <a:cs typeface="Tahoma"/>
              </a:rPr>
              <a:t>s</a:t>
            </a:r>
            <a:r>
              <a:rPr sz="2600" spc="-220" dirty="0">
                <a:latin typeface="Tahoma"/>
                <a:cs typeface="Tahoma"/>
              </a:rPr>
              <a:t> </a:t>
            </a:r>
            <a:r>
              <a:rPr sz="2600" spc="-175" dirty="0">
                <a:latin typeface="Tahoma"/>
                <a:cs typeface="Tahoma"/>
              </a:rPr>
              <a:t>R</a:t>
            </a:r>
            <a:r>
              <a:rPr sz="2600" spc="-100" dirty="0">
                <a:latin typeface="Tahoma"/>
                <a:cs typeface="Tahoma"/>
              </a:rPr>
              <a:t>E</a:t>
            </a:r>
            <a:r>
              <a:rPr sz="2600" spc="-229" dirty="0">
                <a:latin typeface="Tahoma"/>
                <a:cs typeface="Tahoma"/>
              </a:rPr>
              <a:t>S</a:t>
            </a:r>
            <a:r>
              <a:rPr sz="2600" spc="-204" dirty="0">
                <a:latin typeface="Tahoma"/>
                <a:cs typeface="Tahoma"/>
              </a:rPr>
              <a:t>T</a:t>
            </a:r>
            <a:r>
              <a:rPr sz="2600" spc="-175" dirty="0">
                <a:latin typeface="Tahoma"/>
                <a:cs typeface="Tahoma"/>
              </a:rPr>
              <a:t>f</a:t>
            </a:r>
            <a:r>
              <a:rPr sz="2600" spc="-100" dirty="0">
                <a:latin typeface="Tahoma"/>
                <a:cs typeface="Tahoma"/>
              </a:rPr>
              <a:t>u</a:t>
            </a:r>
            <a:r>
              <a:rPr sz="2600" spc="5" dirty="0">
                <a:latin typeface="Tahoma"/>
                <a:cs typeface="Tahoma"/>
              </a:rPr>
              <a:t>l</a:t>
            </a:r>
            <a:r>
              <a:rPr sz="2600" spc="-220" dirty="0">
                <a:latin typeface="Tahoma"/>
                <a:cs typeface="Tahoma"/>
              </a:rPr>
              <a:t> </a:t>
            </a:r>
            <a:r>
              <a:rPr sz="2600" spc="-210" dirty="0">
                <a:latin typeface="Tahoma"/>
                <a:cs typeface="Tahoma"/>
              </a:rPr>
              <a:t>W</a:t>
            </a:r>
            <a:r>
              <a:rPr sz="2600" spc="-120" dirty="0">
                <a:latin typeface="Tahoma"/>
                <a:cs typeface="Tahoma"/>
              </a:rPr>
              <a:t>eb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65" dirty="0">
                <a:latin typeface="Tahoma"/>
                <a:cs typeface="Tahoma"/>
              </a:rPr>
              <a:t>A</a:t>
            </a:r>
            <a:r>
              <a:rPr sz="2600" spc="-70" dirty="0">
                <a:latin typeface="Tahoma"/>
                <a:cs typeface="Tahoma"/>
              </a:rPr>
              <a:t>P</a:t>
            </a:r>
            <a:r>
              <a:rPr sz="2600" spc="-370" dirty="0">
                <a:latin typeface="Tahoma"/>
                <a:cs typeface="Tahoma"/>
              </a:rPr>
              <a:t>I</a:t>
            </a:r>
            <a:r>
              <a:rPr sz="2600" spc="-220" dirty="0">
                <a:latin typeface="Tahoma"/>
                <a:cs typeface="Tahoma"/>
              </a:rPr>
              <a:t> </a:t>
            </a:r>
            <a:r>
              <a:rPr sz="2600" spc="-135" dirty="0">
                <a:latin typeface="Tahoma"/>
                <a:cs typeface="Tahoma"/>
              </a:rPr>
              <a:t>t</a:t>
            </a:r>
            <a:r>
              <a:rPr sz="2600" spc="-65" dirty="0">
                <a:latin typeface="Tahoma"/>
                <a:cs typeface="Tahoma"/>
              </a:rPr>
              <a:t>o</a:t>
            </a:r>
            <a:r>
              <a:rPr sz="2600" spc="-215" dirty="0">
                <a:latin typeface="Tahoma"/>
                <a:cs typeface="Tahoma"/>
              </a:rPr>
              <a:t> </a:t>
            </a:r>
            <a:r>
              <a:rPr sz="2600" spc="-350" dirty="0">
                <a:latin typeface="Tahoma"/>
                <a:cs typeface="Tahoma"/>
              </a:rPr>
              <a:t>J</a:t>
            </a:r>
            <a:r>
              <a:rPr sz="2600" spc="-140" dirty="0">
                <a:latin typeface="Tahoma"/>
                <a:cs typeface="Tahoma"/>
              </a:rPr>
              <a:t>C</a:t>
            </a:r>
            <a:r>
              <a:rPr sz="2600" spc="-270" dirty="0">
                <a:latin typeface="Tahoma"/>
                <a:cs typeface="Tahoma"/>
              </a:rPr>
              <a:t>R</a:t>
            </a:r>
            <a:r>
              <a:rPr sz="2600" spc="-160" dirty="0">
                <a:latin typeface="Tahoma"/>
                <a:cs typeface="Tahoma"/>
              </a:rPr>
              <a:t>-</a:t>
            </a:r>
            <a:r>
              <a:rPr sz="2600" spc="-65" dirty="0">
                <a:latin typeface="Tahoma"/>
                <a:cs typeface="Tahoma"/>
              </a:rPr>
              <a:t>b</a:t>
            </a:r>
            <a:r>
              <a:rPr sz="2600" spc="-200" dirty="0">
                <a:latin typeface="Tahoma"/>
                <a:cs typeface="Tahoma"/>
              </a:rPr>
              <a:t>a</a:t>
            </a:r>
            <a:r>
              <a:rPr sz="2600" spc="-155" dirty="0">
                <a:latin typeface="Tahoma"/>
                <a:cs typeface="Tahoma"/>
              </a:rPr>
              <a:t>s</a:t>
            </a:r>
            <a:r>
              <a:rPr sz="2600" spc="-114" dirty="0">
                <a:latin typeface="Tahoma"/>
                <a:cs typeface="Tahoma"/>
              </a:rPr>
              <a:t>e</a:t>
            </a:r>
            <a:r>
              <a:rPr sz="2600" spc="-100" dirty="0">
                <a:latin typeface="Tahoma"/>
                <a:cs typeface="Tahoma"/>
              </a:rPr>
              <a:t>d</a:t>
            </a:r>
            <a:r>
              <a:rPr sz="2600" spc="-215" dirty="0">
                <a:latin typeface="Tahoma"/>
                <a:cs typeface="Tahoma"/>
              </a:rPr>
              <a:t> </a:t>
            </a:r>
            <a:r>
              <a:rPr sz="2600" spc="-125" dirty="0">
                <a:latin typeface="Tahoma"/>
                <a:cs typeface="Tahoma"/>
              </a:rPr>
              <a:t>a</a:t>
            </a:r>
            <a:r>
              <a:rPr sz="2600" spc="-140" dirty="0">
                <a:latin typeface="Tahoma"/>
                <a:cs typeface="Tahoma"/>
              </a:rPr>
              <a:t>p</a:t>
            </a:r>
            <a:r>
              <a:rPr sz="2600" spc="-105" dirty="0">
                <a:latin typeface="Tahoma"/>
                <a:cs typeface="Tahoma"/>
              </a:rPr>
              <a:t>p</a:t>
            </a:r>
            <a:r>
              <a:rPr sz="2600" spc="-40" dirty="0">
                <a:latin typeface="Tahoma"/>
                <a:cs typeface="Tahoma"/>
              </a:rPr>
              <a:t>lic</a:t>
            </a:r>
            <a:r>
              <a:rPr sz="2600" spc="-185" dirty="0">
                <a:latin typeface="Tahoma"/>
                <a:cs typeface="Tahoma"/>
              </a:rPr>
              <a:t>a</a:t>
            </a:r>
            <a:r>
              <a:rPr sz="2600" spc="-110" dirty="0">
                <a:latin typeface="Tahoma"/>
                <a:cs typeface="Tahoma"/>
              </a:rPr>
              <a:t>t</a:t>
            </a:r>
            <a:r>
              <a:rPr sz="2600" spc="-55" dirty="0">
                <a:latin typeface="Tahoma"/>
                <a:cs typeface="Tahoma"/>
              </a:rPr>
              <a:t>io</a:t>
            </a:r>
            <a:r>
              <a:rPr sz="2600" spc="-65" dirty="0">
                <a:latin typeface="Tahoma"/>
                <a:cs typeface="Tahoma"/>
              </a:rPr>
              <a:t>n</a:t>
            </a:r>
            <a:r>
              <a:rPr sz="2600" spc="-204" dirty="0">
                <a:latin typeface="Tahoma"/>
                <a:cs typeface="Tahoma"/>
              </a:rPr>
              <a:t>s</a:t>
            </a: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spc="-260" dirty="0">
                <a:latin typeface="Tahoma"/>
                <a:cs typeface="Tahoma"/>
              </a:rPr>
              <a:t>S</a:t>
            </a:r>
            <a:r>
              <a:rPr sz="2800" spc="-15" dirty="0">
                <a:latin typeface="Tahoma"/>
                <a:cs typeface="Tahoma"/>
              </a:rPr>
              <a:t>l</a:t>
            </a:r>
            <a:r>
              <a:rPr sz="2800" spc="-20" dirty="0">
                <a:latin typeface="Tahoma"/>
                <a:cs typeface="Tahoma"/>
              </a:rPr>
              <a:t>i</a:t>
            </a:r>
            <a:r>
              <a:rPr sz="2800" spc="-145" dirty="0">
                <a:latin typeface="Tahoma"/>
                <a:cs typeface="Tahoma"/>
              </a:rPr>
              <a:t>n</a:t>
            </a:r>
            <a:r>
              <a:rPr sz="2800" spc="-204" dirty="0">
                <a:latin typeface="Tahoma"/>
                <a:cs typeface="Tahoma"/>
              </a:rPr>
              <a:t>g</a:t>
            </a:r>
            <a:r>
              <a:rPr sz="2800" spc="-225" dirty="0">
                <a:latin typeface="Tahoma"/>
                <a:cs typeface="Tahoma"/>
              </a:rPr>
              <a:t> </a:t>
            </a:r>
            <a:r>
              <a:rPr sz="2800" spc="-15" dirty="0">
                <a:latin typeface="Tahoma"/>
                <a:cs typeface="Tahoma"/>
              </a:rPr>
              <a:t>i</a:t>
            </a:r>
            <a:r>
              <a:rPr sz="2800" spc="-220" dirty="0">
                <a:latin typeface="Tahoma"/>
                <a:cs typeface="Tahoma"/>
              </a:rPr>
              <a:t>s</a:t>
            </a:r>
            <a:r>
              <a:rPr sz="2800" spc="-225" dirty="0">
                <a:latin typeface="Tahoma"/>
                <a:cs typeface="Tahoma"/>
              </a:rPr>
              <a:t> </a:t>
            </a:r>
            <a:r>
              <a:rPr sz="2800" spc="-140" dirty="0">
                <a:latin typeface="Tahoma"/>
                <a:cs typeface="Tahoma"/>
              </a:rPr>
              <a:t>r</a:t>
            </a:r>
            <a:r>
              <a:rPr sz="2800" spc="-100" dirty="0">
                <a:latin typeface="Tahoma"/>
                <a:cs typeface="Tahoma"/>
              </a:rPr>
              <a:t>e</a:t>
            </a:r>
            <a:r>
              <a:rPr sz="2800" spc="-204" dirty="0">
                <a:latin typeface="Tahoma"/>
                <a:cs typeface="Tahoma"/>
              </a:rPr>
              <a:t>s</a:t>
            </a:r>
            <a:r>
              <a:rPr sz="2800" spc="-85" dirty="0">
                <a:latin typeface="Tahoma"/>
                <a:cs typeface="Tahoma"/>
              </a:rPr>
              <a:t>o</a:t>
            </a:r>
            <a:r>
              <a:rPr sz="2800" spc="-90" dirty="0">
                <a:latin typeface="Tahoma"/>
                <a:cs typeface="Tahoma"/>
              </a:rPr>
              <a:t>u</a:t>
            </a:r>
            <a:r>
              <a:rPr sz="2800" spc="-140" dirty="0">
                <a:latin typeface="Tahoma"/>
                <a:cs typeface="Tahoma"/>
              </a:rPr>
              <a:t>r</a:t>
            </a:r>
            <a:r>
              <a:rPr sz="2800" spc="-130" dirty="0">
                <a:latin typeface="Tahoma"/>
                <a:cs typeface="Tahoma"/>
              </a:rPr>
              <a:t>c</a:t>
            </a:r>
            <a:r>
              <a:rPr sz="2800" spc="-95" dirty="0">
                <a:latin typeface="Tahoma"/>
                <a:cs typeface="Tahoma"/>
              </a:rPr>
              <a:t>e</a:t>
            </a:r>
            <a:r>
              <a:rPr sz="2800" spc="-120" dirty="0">
                <a:latin typeface="Tahoma"/>
                <a:cs typeface="Tahoma"/>
              </a:rPr>
              <a:t>-</a:t>
            </a:r>
            <a:r>
              <a:rPr sz="2800" spc="-135" dirty="0">
                <a:latin typeface="Tahoma"/>
                <a:cs typeface="Tahoma"/>
              </a:rPr>
              <a:t>o</a:t>
            </a:r>
            <a:r>
              <a:rPr sz="2800" spc="-75" dirty="0">
                <a:latin typeface="Tahoma"/>
                <a:cs typeface="Tahoma"/>
              </a:rPr>
              <a:t>r</a:t>
            </a:r>
            <a:r>
              <a:rPr sz="2800" spc="-45" dirty="0">
                <a:latin typeface="Tahoma"/>
                <a:cs typeface="Tahoma"/>
              </a:rPr>
              <a:t>i</a:t>
            </a:r>
            <a:r>
              <a:rPr sz="2800" spc="-145" dirty="0">
                <a:latin typeface="Tahoma"/>
                <a:cs typeface="Tahoma"/>
              </a:rPr>
              <a:t>e</a:t>
            </a:r>
            <a:r>
              <a:rPr sz="2800" spc="-85" dirty="0">
                <a:latin typeface="Tahoma"/>
                <a:cs typeface="Tahoma"/>
              </a:rPr>
              <a:t>n</a:t>
            </a:r>
            <a:r>
              <a:rPr sz="2800" spc="-114" dirty="0">
                <a:latin typeface="Tahoma"/>
                <a:cs typeface="Tahoma"/>
              </a:rPr>
              <a:t>t</a:t>
            </a:r>
            <a:r>
              <a:rPr sz="2800" spc="-160" dirty="0">
                <a:latin typeface="Tahoma"/>
                <a:cs typeface="Tahoma"/>
              </a:rPr>
              <a:t>e</a:t>
            </a:r>
            <a:r>
              <a:rPr sz="2800" spc="-105" dirty="0">
                <a:latin typeface="Tahoma"/>
                <a:cs typeface="Tahoma"/>
              </a:rPr>
              <a:t>d</a:t>
            </a:r>
            <a:endParaRPr sz="28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600" spc="-170" dirty="0">
                <a:latin typeface="Tahoma"/>
                <a:cs typeface="Tahoma"/>
              </a:rPr>
              <a:t>R</a:t>
            </a:r>
            <a:r>
              <a:rPr sz="2600" spc="-90" dirty="0">
                <a:latin typeface="Tahoma"/>
                <a:cs typeface="Tahoma"/>
              </a:rPr>
              <a:t>e</a:t>
            </a:r>
            <a:r>
              <a:rPr sz="2600" spc="-190" dirty="0">
                <a:latin typeface="Tahoma"/>
                <a:cs typeface="Tahoma"/>
              </a:rPr>
              <a:t>s</a:t>
            </a:r>
            <a:r>
              <a:rPr sz="2600" spc="-80" dirty="0">
                <a:latin typeface="Tahoma"/>
                <a:cs typeface="Tahoma"/>
              </a:rPr>
              <a:t>ou</a:t>
            </a:r>
            <a:r>
              <a:rPr sz="2600" spc="-130" dirty="0">
                <a:latin typeface="Tahoma"/>
                <a:cs typeface="Tahoma"/>
              </a:rPr>
              <a:t>rc</a:t>
            </a:r>
            <a:r>
              <a:rPr sz="2600" spc="-95" dirty="0">
                <a:latin typeface="Tahoma"/>
                <a:cs typeface="Tahoma"/>
              </a:rPr>
              <a:t>e</a:t>
            </a:r>
            <a:r>
              <a:rPr sz="2600" spc="-204" dirty="0">
                <a:latin typeface="Tahoma"/>
                <a:cs typeface="Tahoma"/>
              </a:rPr>
              <a:t>s</a:t>
            </a:r>
            <a:r>
              <a:rPr sz="2600" spc="-235" dirty="0">
                <a:latin typeface="Tahoma"/>
                <a:cs typeface="Tahoma"/>
              </a:rPr>
              <a:t> </a:t>
            </a:r>
            <a:r>
              <a:rPr sz="2600" spc="-185" dirty="0">
                <a:latin typeface="Tahoma"/>
                <a:cs typeface="Tahoma"/>
              </a:rPr>
              <a:t>a</a:t>
            </a:r>
            <a:r>
              <a:rPr sz="2600" spc="-110" dirty="0">
                <a:latin typeface="Tahoma"/>
                <a:cs typeface="Tahoma"/>
              </a:rPr>
              <a:t>r</a:t>
            </a:r>
            <a:r>
              <a:rPr sz="2600" spc="-140" dirty="0">
                <a:latin typeface="Tahoma"/>
                <a:cs typeface="Tahoma"/>
              </a:rPr>
              <a:t>e</a:t>
            </a:r>
            <a:r>
              <a:rPr sz="2600" spc="-215" dirty="0">
                <a:latin typeface="Tahoma"/>
                <a:cs typeface="Tahoma"/>
              </a:rPr>
              <a:t> </a:t>
            </a:r>
            <a:r>
              <a:rPr sz="2600" spc="-40" dirty="0">
                <a:latin typeface="Tahoma"/>
                <a:cs typeface="Tahoma"/>
              </a:rPr>
              <a:t>m</a:t>
            </a:r>
            <a:r>
              <a:rPr sz="2600" spc="-95" dirty="0">
                <a:latin typeface="Tahoma"/>
                <a:cs typeface="Tahoma"/>
              </a:rPr>
              <a:t>aintain</a:t>
            </a:r>
            <a:r>
              <a:rPr sz="2600" spc="-114" dirty="0">
                <a:latin typeface="Tahoma"/>
                <a:cs typeface="Tahoma"/>
              </a:rPr>
              <a:t>e</a:t>
            </a:r>
            <a:r>
              <a:rPr sz="2600" spc="-100" dirty="0">
                <a:latin typeface="Tahoma"/>
                <a:cs typeface="Tahoma"/>
              </a:rPr>
              <a:t>d</a:t>
            </a:r>
            <a:r>
              <a:rPr sz="2600" spc="-200" dirty="0">
                <a:latin typeface="Tahoma"/>
                <a:cs typeface="Tahoma"/>
              </a:rPr>
              <a:t> </a:t>
            </a:r>
            <a:r>
              <a:rPr sz="2600" spc="-60" dirty="0">
                <a:latin typeface="Tahoma"/>
                <a:cs typeface="Tahoma"/>
              </a:rPr>
              <a:t>in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-160" dirty="0">
                <a:latin typeface="Tahoma"/>
                <a:cs typeface="Tahoma"/>
              </a:rPr>
              <a:t>a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125" dirty="0">
                <a:latin typeface="Tahoma"/>
                <a:cs typeface="Tahoma"/>
              </a:rPr>
              <a:t>v</a:t>
            </a:r>
            <a:r>
              <a:rPr sz="2600" spc="-70" dirty="0">
                <a:latin typeface="Tahoma"/>
                <a:cs typeface="Tahoma"/>
              </a:rPr>
              <a:t>i</a:t>
            </a:r>
            <a:r>
              <a:rPr sz="2600" dirty="0">
                <a:latin typeface="Tahoma"/>
                <a:cs typeface="Tahoma"/>
              </a:rPr>
              <a:t>r</a:t>
            </a:r>
            <a:r>
              <a:rPr sz="2600" spc="-135" dirty="0">
                <a:latin typeface="Tahoma"/>
                <a:cs typeface="Tahoma"/>
              </a:rPr>
              <a:t>t</a:t>
            </a:r>
            <a:r>
              <a:rPr sz="2600" spc="-90" dirty="0">
                <a:latin typeface="Tahoma"/>
                <a:cs typeface="Tahoma"/>
              </a:rPr>
              <a:t>u</a:t>
            </a:r>
            <a:r>
              <a:rPr sz="2600" spc="-80" dirty="0">
                <a:latin typeface="Tahoma"/>
                <a:cs typeface="Tahoma"/>
              </a:rPr>
              <a:t>al</a:t>
            </a:r>
            <a:r>
              <a:rPr sz="2600" spc="-215" dirty="0">
                <a:latin typeface="Tahoma"/>
                <a:cs typeface="Tahoma"/>
              </a:rPr>
              <a:t> </a:t>
            </a:r>
            <a:r>
              <a:rPr sz="2600" spc="-125" dirty="0">
                <a:latin typeface="Tahoma"/>
                <a:cs typeface="Tahoma"/>
              </a:rPr>
              <a:t>t</a:t>
            </a:r>
            <a:r>
              <a:rPr sz="2600" spc="-130" dirty="0">
                <a:latin typeface="Tahoma"/>
                <a:cs typeface="Tahoma"/>
              </a:rPr>
              <a:t>r</a:t>
            </a:r>
            <a:r>
              <a:rPr sz="2600" spc="-120" dirty="0">
                <a:latin typeface="Tahoma"/>
                <a:cs typeface="Tahoma"/>
              </a:rPr>
              <a:t>e</a:t>
            </a:r>
            <a:r>
              <a:rPr sz="2600" spc="-140" dirty="0">
                <a:latin typeface="Tahoma"/>
                <a:cs typeface="Tahoma"/>
              </a:rPr>
              <a:t>e</a:t>
            </a:r>
            <a:endParaRPr sz="26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99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600" spc="125" dirty="0">
                <a:latin typeface="Tahoma"/>
                <a:cs typeface="Tahoma"/>
              </a:rPr>
              <a:t>M</a:t>
            </a:r>
            <a:r>
              <a:rPr sz="2600" spc="-15" dirty="0">
                <a:latin typeface="Tahoma"/>
                <a:cs typeface="Tahoma"/>
              </a:rPr>
              <a:t>o</a:t>
            </a:r>
            <a:r>
              <a:rPr sz="2600" spc="-180" dirty="0">
                <a:latin typeface="Tahoma"/>
                <a:cs typeface="Tahoma"/>
              </a:rPr>
              <a:t>s</a:t>
            </a:r>
            <a:r>
              <a:rPr sz="2600" spc="-135" dirty="0">
                <a:latin typeface="Tahoma"/>
                <a:cs typeface="Tahoma"/>
              </a:rPr>
              <a:t>t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130" dirty="0">
                <a:latin typeface="Tahoma"/>
                <a:cs typeface="Tahoma"/>
              </a:rPr>
              <a:t>r</a:t>
            </a:r>
            <a:r>
              <a:rPr sz="2600" spc="-85" dirty="0">
                <a:latin typeface="Tahoma"/>
                <a:cs typeface="Tahoma"/>
              </a:rPr>
              <a:t>e</a:t>
            </a:r>
            <a:r>
              <a:rPr sz="2600" spc="-190" dirty="0">
                <a:latin typeface="Tahoma"/>
                <a:cs typeface="Tahoma"/>
              </a:rPr>
              <a:t>s</a:t>
            </a:r>
            <a:r>
              <a:rPr sz="2600" spc="-70" dirty="0">
                <a:latin typeface="Tahoma"/>
                <a:cs typeface="Tahoma"/>
              </a:rPr>
              <a:t>o</a:t>
            </a:r>
            <a:r>
              <a:rPr sz="2600" spc="-150" dirty="0">
                <a:latin typeface="Tahoma"/>
                <a:cs typeface="Tahoma"/>
              </a:rPr>
              <a:t>u</a:t>
            </a:r>
            <a:r>
              <a:rPr sz="2600" spc="-80" dirty="0">
                <a:latin typeface="Tahoma"/>
                <a:cs typeface="Tahoma"/>
              </a:rPr>
              <a:t>r</a:t>
            </a:r>
            <a:r>
              <a:rPr sz="2600" spc="-130" dirty="0">
                <a:latin typeface="Tahoma"/>
                <a:cs typeface="Tahoma"/>
              </a:rPr>
              <a:t>c</a:t>
            </a:r>
            <a:r>
              <a:rPr sz="2600" spc="-95" dirty="0">
                <a:latin typeface="Tahoma"/>
                <a:cs typeface="Tahoma"/>
              </a:rPr>
              <a:t>e</a:t>
            </a:r>
            <a:r>
              <a:rPr sz="2600" spc="-204" dirty="0">
                <a:latin typeface="Tahoma"/>
                <a:cs typeface="Tahoma"/>
              </a:rPr>
              <a:t>s</a:t>
            </a:r>
            <a:r>
              <a:rPr sz="2600" spc="-229" dirty="0">
                <a:latin typeface="Tahoma"/>
                <a:cs typeface="Tahoma"/>
              </a:rPr>
              <a:t> </a:t>
            </a:r>
            <a:r>
              <a:rPr sz="2600" spc="-100" dirty="0">
                <a:latin typeface="Tahoma"/>
                <a:cs typeface="Tahoma"/>
              </a:rPr>
              <a:t>map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100" dirty="0">
                <a:latin typeface="Tahoma"/>
                <a:cs typeface="Tahoma"/>
              </a:rPr>
              <a:t>to</a:t>
            </a:r>
            <a:r>
              <a:rPr sz="2600" spc="-215" dirty="0">
                <a:latin typeface="Tahoma"/>
                <a:cs typeface="Tahoma"/>
              </a:rPr>
              <a:t> </a:t>
            </a:r>
            <a:r>
              <a:rPr sz="2600" spc="-350" dirty="0">
                <a:latin typeface="Tahoma"/>
                <a:cs typeface="Tahoma"/>
              </a:rPr>
              <a:t>J</a:t>
            </a:r>
            <a:r>
              <a:rPr sz="2600" spc="-155" dirty="0">
                <a:latin typeface="Tahoma"/>
                <a:cs typeface="Tahoma"/>
              </a:rPr>
              <a:t>CR</a:t>
            </a:r>
            <a:r>
              <a:rPr sz="2600" spc="-220" dirty="0">
                <a:latin typeface="Tahoma"/>
                <a:cs typeface="Tahoma"/>
              </a:rPr>
              <a:t> </a:t>
            </a:r>
            <a:r>
              <a:rPr sz="2600" spc="-75" dirty="0">
                <a:latin typeface="Tahoma"/>
                <a:cs typeface="Tahoma"/>
              </a:rPr>
              <a:t>n</a:t>
            </a:r>
            <a:r>
              <a:rPr sz="2600" spc="-50" dirty="0">
                <a:latin typeface="Tahoma"/>
                <a:cs typeface="Tahoma"/>
              </a:rPr>
              <a:t>o</a:t>
            </a:r>
            <a:r>
              <a:rPr sz="2600" spc="-105" dirty="0">
                <a:latin typeface="Tahoma"/>
                <a:cs typeface="Tahoma"/>
              </a:rPr>
              <a:t>d</a:t>
            </a:r>
            <a:r>
              <a:rPr sz="2600" spc="-85" dirty="0">
                <a:latin typeface="Tahoma"/>
                <a:cs typeface="Tahoma"/>
              </a:rPr>
              <a:t>e</a:t>
            </a:r>
            <a:r>
              <a:rPr sz="2600" spc="-204" dirty="0">
                <a:latin typeface="Tahoma"/>
                <a:cs typeface="Tahoma"/>
              </a:rPr>
              <a:t>s</a:t>
            </a: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spc="-260" dirty="0">
                <a:latin typeface="Tahoma"/>
                <a:cs typeface="Tahoma"/>
              </a:rPr>
              <a:t>S</a:t>
            </a:r>
            <a:r>
              <a:rPr sz="2800" spc="-15" dirty="0">
                <a:latin typeface="Tahoma"/>
                <a:cs typeface="Tahoma"/>
              </a:rPr>
              <a:t>l</a:t>
            </a:r>
            <a:r>
              <a:rPr sz="2800" spc="-20" dirty="0">
                <a:latin typeface="Tahoma"/>
                <a:cs typeface="Tahoma"/>
              </a:rPr>
              <a:t>i</a:t>
            </a:r>
            <a:r>
              <a:rPr sz="2800" spc="-145" dirty="0">
                <a:latin typeface="Tahoma"/>
                <a:cs typeface="Tahoma"/>
              </a:rPr>
              <a:t>n</a:t>
            </a:r>
            <a:r>
              <a:rPr sz="2800" spc="-204" dirty="0">
                <a:latin typeface="Tahoma"/>
                <a:cs typeface="Tahoma"/>
              </a:rPr>
              <a:t>g</a:t>
            </a:r>
            <a:r>
              <a:rPr sz="2800" spc="-225" dirty="0">
                <a:latin typeface="Tahoma"/>
                <a:cs typeface="Tahoma"/>
              </a:rPr>
              <a:t> </a:t>
            </a:r>
            <a:r>
              <a:rPr sz="2800" spc="-95" dirty="0">
                <a:latin typeface="Tahoma"/>
                <a:cs typeface="Tahoma"/>
              </a:rPr>
              <a:t>P</a:t>
            </a:r>
            <a:r>
              <a:rPr sz="2800" spc="-140" dirty="0">
                <a:latin typeface="Tahoma"/>
                <a:cs typeface="Tahoma"/>
              </a:rPr>
              <a:t>r</a:t>
            </a:r>
            <a:r>
              <a:rPr sz="2800" spc="-45" dirty="0">
                <a:latin typeface="Tahoma"/>
                <a:cs typeface="Tahoma"/>
              </a:rPr>
              <a:t>o</a:t>
            </a:r>
            <a:r>
              <a:rPr sz="2800" spc="-130" dirty="0">
                <a:latin typeface="Tahoma"/>
                <a:cs typeface="Tahoma"/>
              </a:rPr>
              <a:t>c</a:t>
            </a:r>
            <a:r>
              <a:rPr sz="2800" spc="-100" dirty="0">
                <a:latin typeface="Tahoma"/>
                <a:cs typeface="Tahoma"/>
              </a:rPr>
              <a:t>e</a:t>
            </a:r>
            <a:r>
              <a:rPr sz="2800" spc="-175" dirty="0">
                <a:latin typeface="Tahoma"/>
                <a:cs typeface="Tahoma"/>
              </a:rPr>
              <a:t>s</a:t>
            </a:r>
            <a:r>
              <a:rPr sz="2800" spc="-220" dirty="0">
                <a:latin typeface="Tahoma"/>
                <a:cs typeface="Tahoma"/>
              </a:rPr>
              <a:t>s</a:t>
            </a:r>
            <a:r>
              <a:rPr sz="2800" spc="-45" dirty="0">
                <a:latin typeface="Tahoma"/>
                <a:cs typeface="Tahoma"/>
              </a:rPr>
              <a:t>i</a:t>
            </a:r>
            <a:r>
              <a:rPr sz="2800" spc="-145" dirty="0">
                <a:latin typeface="Tahoma"/>
                <a:cs typeface="Tahoma"/>
              </a:rPr>
              <a:t>n</a:t>
            </a:r>
            <a:r>
              <a:rPr sz="2800" spc="-204" dirty="0">
                <a:latin typeface="Tahoma"/>
                <a:cs typeface="Tahoma"/>
              </a:rPr>
              <a:t>g</a:t>
            </a:r>
            <a:endParaRPr sz="28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600" spc="-65" dirty="0">
                <a:latin typeface="Tahoma"/>
                <a:cs typeface="Tahoma"/>
              </a:rPr>
              <a:t>D</a:t>
            </a:r>
            <a:r>
              <a:rPr sz="2600" spc="-114" dirty="0">
                <a:latin typeface="Tahoma"/>
                <a:cs typeface="Tahoma"/>
              </a:rPr>
              <a:t>e</a:t>
            </a:r>
            <a:r>
              <a:rPr sz="2600" spc="-125" dirty="0">
                <a:latin typeface="Tahoma"/>
                <a:cs typeface="Tahoma"/>
              </a:rPr>
              <a:t>c</a:t>
            </a:r>
            <a:r>
              <a:rPr sz="2600" spc="-50" dirty="0">
                <a:latin typeface="Tahoma"/>
                <a:cs typeface="Tahoma"/>
              </a:rPr>
              <a:t>om</a:t>
            </a:r>
            <a:r>
              <a:rPr sz="2600" spc="-80" dirty="0">
                <a:latin typeface="Tahoma"/>
                <a:cs typeface="Tahoma"/>
              </a:rPr>
              <a:t>p</a:t>
            </a:r>
            <a:r>
              <a:rPr sz="2600" spc="-15" dirty="0">
                <a:latin typeface="Tahoma"/>
                <a:cs typeface="Tahoma"/>
              </a:rPr>
              <a:t>o</a:t>
            </a:r>
            <a:r>
              <a:rPr sz="2600" spc="-190" dirty="0">
                <a:latin typeface="Tahoma"/>
                <a:cs typeface="Tahoma"/>
              </a:rPr>
              <a:t>s</a:t>
            </a:r>
            <a:r>
              <a:rPr sz="2600" spc="-140" dirty="0">
                <a:latin typeface="Tahoma"/>
                <a:cs typeface="Tahoma"/>
              </a:rPr>
              <a:t>e</a:t>
            </a:r>
            <a:r>
              <a:rPr sz="2600" spc="-225" dirty="0">
                <a:latin typeface="Tahoma"/>
                <a:cs typeface="Tahoma"/>
              </a:rPr>
              <a:t> </a:t>
            </a:r>
            <a:r>
              <a:rPr sz="2600" spc="-114" dirty="0">
                <a:latin typeface="Tahoma"/>
                <a:cs typeface="Tahoma"/>
              </a:rPr>
              <a:t>t</a:t>
            </a:r>
            <a:r>
              <a:rPr sz="2600" spc="-110" dirty="0">
                <a:latin typeface="Tahoma"/>
                <a:cs typeface="Tahoma"/>
              </a:rPr>
              <a:t>he</a:t>
            </a:r>
            <a:r>
              <a:rPr sz="2600" spc="-220" dirty="0">
                <a:latin typeface="Tahoma"/>
                <a:cs typeface="Tahoma"/>
              </a:rPr>
              <a:t> </a:t>
            </a:r>
            <a:r>
              <a:rPr sz="2600" spc="-45" dirty="0">
                <a:latin typeface="Tahoma"/>
                <a:cs typeface="Tahoma"/>
              </a:rPr>
              <a:t>U</a:t>
            </a:r>
            <a:r>
              <a:rPr sz="2600" spc="-125" dirty="0">
                <a:latin typeface="Tahoma"/>
                <a:cs typeface="Tahoma"/>
              </a:rPr>
              <a:t>RL</a:t>
            </a:r>
            <a:r>
              <a:rPr sz="2600" spc="-215" dirty="0">
                <a:latin typeface="Tahoma"/>
                <a:cs typeface="Tahoma"/>
              </a:rPr>
              <a:t> </a:t>
            </a:r>
            <a:r>
              <a:rPr sz="2600" spc="-235" dirty="0">
                <a:latin typeface="Tahoma"/>
                <a:cs typeface="Tahoma"/>
              </a:rPr>
              <a:t>(</a:t>
            </a:r>
            <a:r>
              <a:rPr sz="2600" spc="-105" dirty="0">
                <a:latin typeface="Tahoma"/>
                <a:cs typeface="Tahoma"/>
              </a:rPr>
              <a:t>e</a:t>
            </a:r>
            <a:r>
              <a:rPr sz="2600" spc="-125" dirty="0">
                <a:latin typeface="Tahoma"/>
                <a:cs typeface="Tahoma"/>
              </a:rPr>
              <a:t>xt</a:t>
            </a:r>
            <a:r>
              <a:rPr sz="2600" spc="-140" dirty="0">
                <a:latin typeface="Tahoma"/>
                <a:cs typeface="Tahoma"/>
              </a:rPr>
              <a:t>r</a:t>
            </a:r>
            <a:r>
              <a:rPr sz="2600" spc="-175" dirty="0">
                <a:latin typeface="Tahoma"/>
                <a:cs typeface="Tahoma"/>
              </a:rPr>
              <a:t>a</a:t>
            </a:r>
            <a:r>
              <a:rPr sz="2600" spc="-50" dirty="0">
                <a:latin typeface="Tahoma"/>
                <a:cs typeface="Tahoma"/>
              </a:rPr>
              <a:t>c</a:t>
            </a:r>
            <a:r>
              <a:rPr sz="2600" spc="-135" dirty="0">
                <a:latin typeface="Tahoma"/>
                <a:cs typeface="Tahoma"/>
              </a:rPr>
              <a:t>t</a:t>
            </a:r>
            <a:r>
              <a:rPr sz="2600" spc="-204" dirty="0">
                <a:latin typeface="Tahoma"/>
                <a:cs typeface="Tahoma"/>
              </a:rPr>
              <a:t> </a:t>
            </a:r>
            <a:r>
              <a:rPr sz="2600" spc="-75" dirty="0">
                <a:latin typeface="Tahoma"/>
                <a:cs typeface="Tahoma"/>
              </a:rPr>
              <a:t>p</a:t>
            </a:r>
            <a:r>
              <a:rPr sz="2600" spc="-185" dirty="0">
                <a:latin typeface="Tahoma"/>
                <a:cs typeface="Tahoma"/>
              </a:rPr>
              <a:t>a</a:t>
            </a:r>
            <a:r>
              <a:rPr sz="2600" spc="-114" dirty="0">
                <a:latin typeface="Tahoma"/>
                <a:cs typeface="Tahoma"/>
              </a:rPr>
              <a:t>t</a:t>
            </a:r>
            <a:r>
              <a:rPr sz="2600" spc="-80" dirty="0">
                <a:latin typeface="Tahoma"/>
                <a:cs typeface="Tahoma"/>
              </a:rPr>
              <a:t>h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120" dirty="0">
                <a:latin typeface="Tahoma"/>
                <a:cs typeface="Tahoma"/>
              </a:rPr>
              <a:t>an</a:t>
            </a:r>
            <a:r>
              <a:rPr sz="2600" spc="-100" dirty="0">
                <a:latin typeface="Tahoma"/>
                <a:cs typeface="Tahoma"/>
              </a:rPr>
              <a:t>d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55" dirty="0">
                <a:latin typeface="Tahoma"/>
                <a:cs typeface="Tahoma"/>
              </a:rPr>
              <a:t>o</a:t>
            </a:r>
            <a:r>
              <a:rPr sz="2600" spc="-114" dirty="0">
                <a:latin typeface="Tahoma"/>
                <a:cs typeface="Tahoma"/>
              </a:rPr>
              <a:t>th</a:t>
            </a:r>
            <a:r>
              <a:rPr sz="2600" spc="-100" dirty="0">
                <a:latin typeface="Tahoma"/>
                <a:cs typeface="Tahoma"/>
              </a:rPr>
              <a:t>e</a:t>
            </a:r>
            <a:r>
              <a:rPr sz="2600" spc="-145" dirty="0">
                <a:latin typeface="Tahoma"/>
                <a:cs typeface="Tahoma"/>
              </a:rPr>
              <a:t>r</a:t>
            </a:r>
            <a:r>
              <a:rPr sz="2600" spc="-220" dirty="0">
                <a:latin typeface="Tahoma"/>
                <a:cs typeface="Tahoma"/>
              </a:rPr>
              <a:t> </a:t>
            </a:r>
            <a:r>
              <a:rPr sz="2600" spc="-75" dirty="0">
                <a:latin typeface="Tahoma"/>
                <a:cs typeface="Tahoma"/>
              </a:rPr>
              <a:t>p</a:t>
            </a:r>
            <a:r>
              <a:rPr sz="2600" spc="-185" dirty="0">
                <a:latin typeface="Tahoma"/>
                <a:cs typeface="Tahoma"/>
              </a:rPr>
              <a:t>a</a:t>
            </a:r>
            <a:r>
              <a:rPr sz="2600" spc="-10" dirty="0">
                <a:latin typeface="Tahoma"/>
                <a:cs typeface="Tahoma"/>
              </a:rPr>
              <a:t>r</a:t>
            </a:r>
            <a:r>
              <a:rPr sz="2600" spc="-65" dirty="0">
                <a:latin typeface="Tahoma"/>
                <a:cs typeface="Tahoma"/>
              </a:rPr>
              <a:t>t</a:t>
            </a:r>
            <a:r>
              <a:rPr sz="2600" spc="-225" dirty="0">
                <a:latin typeface="Tahoma"/>
                <a:cs typeface="Tahoma"/>
              </a:rPr>
              <a:t>s</a:t>
            </a:r>
            <a:r>
              <a:rPr sz="2600" spc="-170" dirty="0">
                <a:latin typeface="Tahoma"/>
                <a:cs typeface="Tahoma"/>
              </a:rPr>
              <a:t>)</a:t>
            </a:r>
            <a:endParaRPr sz="26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99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600" spc="-170" dirty="0">
                <a:latin typeface="Tahoma"/>
                <a:cs typeface="Tahoma"/>
              </a:rPr>
              <a:t>R</a:t>
            </a:r>
            <a:r>
              <a:rPr sz="2600" spc="-90" dirty="0">
                <a:latin typeface="Tahoma"/>
                <a:cs typeface="Tahoma"/>
              </a:rPr>
              <a:t>e</a:t>
            </a:r>
            <a:r>
              <a:rPr sz="2600" spc="-190" dirty="0">
                <a:latin typeface="Tahoma"/>
                <a:cs typeface="Tahoma"/>
              </a:rPr>
              <a:t>s</a:t>
            </a:r>
            <a:r>
              <a:rPr sz="2600" spc="-80" dirty="0">
                <a:latin typeface="Tahoma"/>
                <a:cs typeface="Tahoma"/>
              </a:rPr>
              <a:t>ou</a:t>
            </a:r>
            <a:r>
              <a:rPr sz="2600" spc="-130" dirty="0">
                <a:latin typeface="Tahoma"/>
                <a:cs typeface="Tahoma"/>
              </a:rPr>
              <a:t>rc</a:t>
            </a:r>
            <a:r>
              <a:rPr sz="2600" spc="-140" dirty="0">
                <a:latin typeface="Tahoma"/>
                <a:cs typeface="Tahoma"/>
              </a:rPr>
              <a:t>e</a:t>
            </a:r>
            <a:r>
              <a:rPr sz="2600" spc="-240" dirty="0">
                <a:latin typeface="Tahoma"/>
                <a:cs typeface="Tahoma"/>
              </a:rPr>
              <a:t> </a:t>
            </a:r>
            <a:r>
              <a:rPr sz="2600" spc="-130" dirty="0">
                <a:latin typeface="Tahoma"/>
                <a:cs typeface="Tahoma"/>
              </a:rPr>
              <a:t>r</a:t>
            </a:r>
            <a:r>
              <a:rPr sz="2600" spc="-85" dirty="0">
                <a:latin typeface="Tahoma"/>
                <a:cs typeface="Tahoma"/>
              </a:rPr>
              <a:t>e</a:t>
            </a:r>
            <a:r>
              <a:rPr sz="2600" spc="-190" dirty="0">
                <a:latin typeface="Tahoma"/>
                <a:cs typeface="Tahoma"/>
              </a:rPr>
              <a:t>s</a:t>
            </a:r>
            <a:r>
              <a:rPr sz="2600" spc="-40" dirty="0">
                <a:latin typeface="Tahoma"/>
                <a:cs typeface="Tahoma"/>
              </a:rPr>
              <a:t>o</a:t>
            </a:r>
            <a:r>
              <a:rPr sz="2600" spc="-45" dirty="0">
                <a:latin typeface="Tahoma"/>
                <a:cs typeface="Tahoma"/>
              </a:rPr>
              <a:t>l</a:t>
            </a:r>
            <a:r>
              <a:rPr sz="2600" spc="-75" dirty="0">
                <a:latin typeface="Tahoma"/>
                <a:cs typeface="Tahoma"/>
              </a:rPr>
              <a:t>u</a:t>
            </a:r>
            <a:r>
              <a:rPr sz="2600" spc="-110" dirty="0">
                <a:latin typeface="Tahoma"/>
                <a:cs typeface="Tahoma"/>
              </a:rPr>
              <a:t>t</a:t>
            </a:r>
            <a:r>
              <a:rPr sz="2600" spc="-60" dirty="0">
                <a:latin typeface="Tahoma"/>
                <a:cs typeface="Tahoma"/>
              </a:rPr>
              <a:t>ion</a:t>
            </a:r>
            <a:endParaRPr sz="26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99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600" spc="-204" dirty="0">
                <a:latin typeface="Tahoma"/>
                <a:cs typeface="Tahoma"/>
              </a:rPr>
              <a:t>S</a:t>
            </a:r>
            <a:r>
              <a:rPr sz="2600" spc="-135" dirty="0">
                <a:latin typeface="Tahoma"/>
                <a:cs typeface="Tahoma"/>
              </a:rPr>
              <a:t>e</a:t>
            </a:r>
            <a:r>
              <a:rPr sz="2600" spc="-30" dirty="0">
                <a:latin typeface="Tahoma"/>
                <a:cs typeface="Tahoma"/>
              </a:rPr>
              <a:t>r</a:t>
            </a:r>
            <a:r>
              <a:rPr sz="2600" spc="-114" dirty="0">
                <a:latin typeface="Tahoma"/>
                <a:cs typeface="Tahoma"/>
              </a:rPr>
              <a:t>v</a:t>
            </a:r>
            <a:r>
              <a:rPr sz="2600" spc="-45" dirty="0">
                <a:latin typeface="Tahoma"/>
                <a:cs typeface="Tahoma"/>
              </a:rPr>
              <a:t>l</a:t>
            </a:r>
            <a:r>
              <a:rPr sz="2600" spc="-65" dirty="0">
                <a:latin typeface="Tahoma"/>
                <a:cs typeface="Tahoma"/>
              </a:rPr>
              <a:t>e</a:t>
            </a:r>
            <a:r>
              <a:rPr sz="2600" spc="-135" dirty="0">
                <a:latin typeface="Tahoma"/>
                <a:cs typeface="Tahoma"/>
              </a:rPr>
              <a:t>t</a:t>
            </a:r>
            <a:r>
              <a:rPr sz="2600" spc="-225" dirty="0">
                <a:latin typeface="Tahoma"/>
                <a:cs typeface="Tahoma"/>
              </a:rPr>
              <a:t> </a:t>
            </a:r>
            <a:r>
              <a:rPr sz="2600" spc="-130" dirty="0">
                <a:latin typeface="Tahoma"/>
                <a:cs typeface="Tahoma"/>
              </a:rPr>
              <a:t>r</a:t>
            </a:r>
            <a:r>
              <a:rPr sz="2600" spc="-85" dirty="0">
                <a:latin typeface="Tahoma"/>
                <a:cs typeface="Tahoma"/>
              </a:rPr>
              <a:t>e</a:t>
            </a:r>
            <a:r>
              <a:rPr sz="2600" spc="-190" dirty="0">
                <a:latin typeface="Tahoma"/>
                <a:cs typeface="Tahoma"/>
              </a:rPr>
              <a:t>s</a:t>
            </a:r>
            <a:r>
              <a:rPr sz="2600" spc="-40" dirty="0">
                <a:latin typeface="Tahoma"/>
                <a:cs typeface="Tahoma"/>
              </a:rPr>
              <a:t>o</a:t>
            </a:r>
            <a:r>
              <a:rPr sz="2600" spc="-45" dirty="0">
                <a:latin typeface="Tahoma"/>
                <a:cs typeface="Tahoma"/>
              </a:rPr>
              <a:t>l</a:t>
            </a:r>
            <a:r>
              <a:rPr sz="2600" spc="-75" dirty="0">
                <a:latin typeface="Tahoma"/>
                <a:cs typeface="Tahoma"/>
              </a:rPr>
              <a:t>u</a:t>
            </a:r>
            <a:r>
              <a:rPr sz="2600" spc="-110" dirty="0">
                <a:latin typeface="Tahoma"/>
                <a:cs typeface="Tahoma"/>
              </a:rPr>
              <a:t>t</a:t>
            </a:r>
            <a:r>
              <a:rPr sz="2600" spc="-60" dirty="0">
                <a:latin typeface="Tahoma"/>
                <a:cs typeface="Tahoma"/>
              </a:rPr>
              <a:t>ion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7447" y="2580132"/>
            <a:ext cx="3331463" cy="169772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019" y="6576522"/>
            <a:ext cx="130683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3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7</a:t>
            </a:fld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55899" y="6576524"/>
            <a:ext cx="7747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7931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eli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65" dirty="0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ion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415" y="919650"/>
            <a:ext cx="6699250" cy="38258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70" dirty="0">
                <a:latin typeface="Tahoma"/>
                <a:cs typeface="Tahoma"/>
              </a:rPr>
              <a:t>0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6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00" dirty="0">
                <a:latin typeface="Tahoma"/>
                <a:cs typeface="Tahoma"/>
              </a:rPr>
              <a:t>ent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10" dirty="0">
                <a:latin typeface="Tahoma"/>
                <a:cs typeface="Tahoma"/>
              </a:rPr>
              <a:t>v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y)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G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(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Pipeline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Options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(trigger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failure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behavior)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5" dirty="0">
                <a:latin typeface="Tahoma"/>
                <a:cs typeface="Tahoma"/>
              </a:rPr>
              <a:t>N</a:t>
            </a:r>
            <a:r>
              <a:rPr sz="2400" spc="-60" dirty="0">
                <a:latin typeface="Tahoma"/>
                <a:cs typeface="Tahoma"/>
              </a:rPr>
              <a:t>on</a:t>
            </a:r>
            <a:r>
              <a:rPr sz="2400" spc="-175" dirty="0">
                <a:latin typeface="Tahoma"/>
                <a:cs typeface="Tahoma"/>
              </a:rPr>
              <a:t>-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q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35" dirty="0">
                <a:latin typeface="Tahoma"/>
                <a:cs typeface="Tahoma"/>
              </a:rPr>
              <a:t>y</a:t>
            </a:r>
            <a:r>
              <a:rPr sz="2200" spc="-325" dirty="0">
                <a:latin typeface="Tahoma"/>
                <a:cs typeface="Tahoma"/>
              </a:rPr>
              <a:t>: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95" dirty="0">
                <a:latin typeface="Tahoma"/>
                <a:cs typeface="Tahoma"/>
              </a:rPr>
              <a:t>ec</a:t>
            </a:r>
            <a:r>
              <a:rPr sz="2200" spc="-2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q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563245" marR="5080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Deployment: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Checks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code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quality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deploys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dev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environment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5136" y="796290"/>
            <a:ext cx="4398263" cy="552526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14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931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0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ion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0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28787"/>
            <a:ext cx="5866765" cy="5268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45185">
              <a:lnSpc>
                <a:spcPct val="124300"/>
              </a:lnSpc>
              <a:spcBef>
                <a:spcPts val="100"/>
              </a:spcBef>
            </a:pPr>
            <a:r>
              <a:rPr sz="2400" spc="-114" dirty="0">
                <a:latin typeface="Tahoma"/>
                <a:cs typeface="Tahoma"/>
              </a:rPr>
              <a:t>Can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only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have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0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65" dirty="0">
                <a:latin typeface="Tahoma"/>
                <a:cs typeface="Tahoma"/>
              </a:rPr>
              <a:t>1</a:t>
            </a:r>
            <a:r>
              <a:rPr sz="2400" spc="-55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production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pipelines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120" dirty="0">
                <a:latin typeface="Tahoma"/>
                <a:cs typeface="Tahoma"/>
              </a:rPr>
              <a:t>rce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70" dirty="0">
                <a:latin typeface="Tahoma"/>
                <a:cs typeface="Tahoma"/>
              </a:rPr>
              <a:t>ele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b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-65" dirty="0">
                <a:latin typeface="Tahoma"/>
                <a:cs typeface="Tahoma"/>
              </a:rPr>
              <a:t>ch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90" dirty="0">
                <a:latin typeface="Tahoma"/>
                <a:cs typeface="Tahoma"/>
              </a:rPr>
              <a:t>r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60" dirty="0">
                <a:latin typeface="Tahoma"/>
                <a:cs typeface="Tahoma"/>
              </a:rPr>
              <a:t>–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04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io</a:t>
            </a:r>
            <a:r>
              <a:rPr sz="2400" spc="-60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0" dirty="0">
                <a:latin typeface="Tahoma"/>
                <a:cs typeface="Tahoma"/>
              </a:rPr>
              <a:t>Trigger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h</a:t>
            </a:r>
            <a:r>
              <a:rPr sz="2200" spc="-12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70" dirty="0">
                <a:latin typeface="Tahoma"/>
                <a:cs typeface="Tahoma"/>
              </a:rPr>
              <a:t>ior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55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90" dirty="0">
                <a:latin typeface="Tahoma"/>
                <a:cs typeface="Tahoma"/>
              </a:rPr>
              <a:t>r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-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io</a:t>
            </a:r>
            <a:r>
              <a:rPr sz="2400" spc="-60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o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pp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70" dirty="0">
                <a:latin typeface="Tahoma"/>
                <a:cs typeface="Tahoma"/>
              </a:rPr>
              <a:t>al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Scheduled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0" dirty="0">
                <a:latin typeface="Tahoma"/>
                <a:cs typeface="Tahoma"/>
              </a:rPr>
              <a:t>C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ght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(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10" dirty="0">
                <a:latin typeface="Tahoma"/>
                <a:cs typeface="Tahoma"/>
              </a:rPr>
              <a:t>Dispatcher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invalidation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(Managed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Services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only)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0533" y="720090"/>
            <a:ext cx="3762754" cy="545439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15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0264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eli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2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36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3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57"/>
            <a:ext cx="3710940" cy="51968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v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204" dirty="0">
                <a:latin typeface="Tahoma"/>
                <a:cs typeface="Tahoma"/>
              </a:rPr>
              <a:t> 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135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(</a:t>
            </a:r>
            <a:r>
              <a:rPr sz="2200" spc="-140" dirty="0">
                <a:latin typeface="Tahoma"/>
                <a:cs typeface="Tahoma"/>
              </a:rPr>
              <a:t>sa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ch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20" dirty="0">
                <a:latin typeface="Tahoma"/>
                <a:cs typeface="Tahoma"/>
              </a:rPr>
              <a:t>k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&amp;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Un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4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nni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n</a:t>
            </a:r>
            <a:r>
              <a:rPr sz="2200" spc="-6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nt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42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(</a:t>
            </a:r>
            <a:r>
              <a:rPr sz="2400" spc="-204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y</a:t>
            </a:r>
            <a:r>
              <a:rPr sz="2400" spc="-155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45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17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tom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4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17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tom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4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ud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50" dirty="0">
                <a:latin typeface="Tahoma"/>
                <a:cs typeface="Tahoma"/>
              </a:rPr>
              <a:t>pl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0" dirty="0">
                <a:latin typeface="Tahoma"/>
                <a:cs typeface="Tahoma"/>
              </a:rPr>
              <a:t>y</a:t>
            </a:r>
            <a:r>
              <a:rPr sz="2400" spc="-105" dirty="0">
                <a:latin typeface="Tahoma"/>
                <a:cs typeface="Tahoma"/>
              </a:rPr>
              <a:t>m</a:t>
            </a:r>
            <a:r>
              <a:rPr sz="2400" spc="-65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n</a:t>
            </a:r>
            <a:r>
              <a:rPr sz="2400" spc="-75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(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n</a:t>
            </a:r>
            <a:r>
              <a:rPr sz="2400" spc="-15" dirty="0">
                <a:latin typeface="Tahoma"/>
                <a:cs typeface="Tahoma"/>
              </a:rPr>
              <a:t>l</a:t>
            </a:r>
            <a:r>
              <a:rPr sz="2400" spc="-140" dirty="0">
                <a:latin typeface="Tahoma"/>
                <a:cs typeface="Tahoma"/>
              </a:rPr>
              <a:t>y)</a:t>
            </a:r>
            <a:endParaRPr sz="2400">
              <a:latin typeface="Tahoma"/>
              <a:cs typeface="Tahoma"/>
            </a:endParaRPr>
          </a:p>
          <a:p>
            <a:pPr marL="288290">
              <a:lnSpc>
                <a:spcPct val="100000"/>
              </a:lnSpc>
              <a:spcBef>
                <a:spcPts val="440"/>
              </a:spcBef>
              <a:tabLst>
                <a:tab pos="745490" algn="l"/>
              </a:tabLst>
            </a:pPr>
            <a:r>
              <a:rPr sz="2200" spc="-420" dirty="0">
                <a:latin typeface="Tahoma"/>
                <a:cs typeface="Tahoma"/>
              </a:rPr>
              <a:t>1.	</a:t>
            </a: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7564" y="877061"/>
            <a:ext cx="5354573" cy="54277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16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37692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47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1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4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4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eli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57"/>
            <a:ext cx="3477260" cy="52514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45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n</a:t>
            </a:r>
            <a:r>
              <a:rPr sz="2400" spc="-5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65" dirty="0">
                <a:latin typeface="Tahoma"/>
                <a:cs typeface="Tahoma"/>
              </a:rPr>
              <a:t>Un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Qu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Pip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14" dirty="0"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4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30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4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ud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42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an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45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170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tom</a:t>
            </a:r>
            <a:r>
              <a:rPr sz="2200" spc="-7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w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6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wr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6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745490" indent="-457834">
              <a:lnSpc>
                <a:spcPct val="100000"/>
              </a:lnSpc>
              <a:spcBef>
                <a:spcPts val="440"/>
              </a:spcBef>
              <a:buAutoNum type="arabicPeriod"/>
              <a:tabLst>
                <a:tab pos="745490" algn="l"/>
                <a:tab pos="746125" algn="l"/>
              </a:tabLst>
            </a:pPr>
            <a:r>
              <a:rPr sz="2200" spc="-55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25" dirty="0">
                <a:latin typeface="Tahoma"/>
                <a:cs typeface="Tahoma"/>
              </a:rPr>
              <a:t>-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rc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1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1230" y="948689"/>
            <a:ext cx="4869941" cy="53477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17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2285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0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1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19613" y="104775"/>
            <a:ext cx="1401445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425"/>
              </a:spcBef>
            </a:pPr>
            <a:r>
              <a:rPr sz="1400" spc="-25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25" dirty="0">
                <a:latin typeface="Tahoma"/>
                <a:cs typeface="Tahoma"/>
              </a:rPr>
              <a:t>eli</a:t>
            </a:r>
            <a:r>
              <a:rPr sz="1400" spc="-35" dirty="0">
                <a:latin typeface="Tahoma"/>
                <a:cs typeface="Tahoma"/>
              </a:rPr>
              <a:t>n</a:t>
            </a:r>
            <a:r>
              <a:rPr sz="1400" spc="-45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81" y="928787"/>
            <a:ext cx="5597525" cy="4248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11935">
              <a:lnSpc>
                <a:spcPct val="124300"/>
              </a:lnSpc>
              <a:spcBef>
                <a:spcPts val="100"/>
              </a:spcBef>
            </a:pPr>
            <a:r>
              <a:rPr sz="2400" spc="-75" dirty="0">
                <a:latin typeface="Tahoma"/>
                <a:cs typeface="Tahoma"/>
              </a:rPr>
              <a:t>U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90" dirty="0">
                <a:latin typeface="Tahoma"/>
                <a:cs typeface="Tahoma"/>
              </a:rPr>
              <a:t>r</a:t>
            </a:r>
            <a:r>
              <a:rPr sz="2400" spc="-140" dirty="0">
                <a:latin typeface="Tahoma"/>
                <a:cs typeface="Tahoma"/>
              </a:rPr>
              <a:t>u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105" dirty="0">
                <a:latin typeface="Tahoma"/>
                <a:cs typeface="Tahoma"/>
              </a:rPr>
              <a:t>u</a:t>
            </a:r>
            <a:r>
              <a:rPr sz="2400" spc="-125" dirty="0">
                <a:latin typeface="Tahoma"/>
                <a:cs typeface="Tahoma"/>
              </a:rPr>
              <a:t>gh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55" dirty="0">
                <a:latin typeface="Tahoma"/>
                <a:cs typeface="Tahoma"/>
              </a:rPr>
              <a:t>n  </a:t>
            </a: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mo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spc="-90" dirty="0">
                <a:latin typeface="Tahoma"/>
                <a:cs typeface="Tahoma"/>
              </a:rPr>
              <a:t>k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130" dirty="0">
                <a:latin typeface="Tahoma"/>
                <a:cs typeface="Tahoma"/>
              </a:rPr>
              <a:t>r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9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w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-45" dirty="0">
                <a:latin typeface="Tahoma"/>
                <a:cs typeface="Tahoma"/>
              </a:rPr>
              <a:t>r</a:t>
            </a:r>
            <a:r>
              <a:rPr sz="2400" spc="-30" dirty="0">
                <a:latin typeface="Tahoma"/>
                <a:cs typeface="Tahoma"/>
              </a:rPr>
              <a:t>k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0" dirty="0">
                <a:latin typeface="Tahoma"/>
                <a:cs typeface="Tahoma"/>
              </a:rPr>
              <a:t>Mockito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10" dirty="0">
                <a:latin typeface="Tahoma"/>
                <a:cs typeface="Tahoma"/>
              </a:rPr>
              <a:t>S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M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2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AE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M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20" dirty="0">
                <a:latin typeface="Tahoma"/>
                <a:cs typeface="Tahoma"/>
              </a:rPr>
              <a:t>k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12700" marR="814069">
              <a:lnSpc>
                <a:spcPct val="100000"/>
              </a:lnSpc>
              <a:spcBef>
                <a:spcPts val="695"/>
              </a:spcBef>
            </a:pPr>
            <a:r>
              <a:rPr sz="2400" spc="-75" dirty="0">
                <a:latin typeface="Tahoma"/>
                <a:cs typeface="Tahoma"/>
              </a:rPr>
              <a:t>Unit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tests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are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always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run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apart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b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6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p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95"/>
              </a:spcBef>
            </a:pPr>
            <a:r>
              <a:rPr sz="2400" spc="-75" dirty="0">
                <a:latin typeface="Tahoma"/>
                <a:cs typeface="Tahoma"/>
              </a:rPr>
              <a:t>Unit</a:t>
            </a:r>
            <a:r>
              <a:rPr sz="2400" spc="-21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tests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can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explicitly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run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locally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by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using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Maven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dirty="0">
                <a:latin typeface="Courier New"/>
                <a:cs typeface="Courier New"/>
              </a:rPr>
              <a:t>$</a:t>
            </a:r>
            <a:r>
              <a:rPr sz="2200" spc="-2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mvn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test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2146" y="1405128"/>
            <a:ext cx="5460491" cy="48386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18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8042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47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1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10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81" y="928787"/>
            <a:ext cx="491744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6420">
              <a:lnSpc>
                <a:spcPct val="124300"/>
              </a:lnSpc>
              <a:spcBef>
                <a:spcPts val="100"/>
              </a:spcBef>
            </a:pPr>
            <a:r>
              <a:rPr sz="2400" spc="-4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y</a:t>
            </a:r>
            <a:r>
              <a:rPr sz="2400" spc="-114" dirty="0">
                <a:latin typeface="Tahoma"/>
                <a:cs typeface="Tahoma"/>
              </a:rPr>
              <a:t>z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60" dirty="0">
                <a:latin typeface="Tahoma"/>
                <a:cs typeface="Tahoma"/>
              </a:rPr>
              <a:t>r</a:t>
            </a:r>
            <a:r>
              <a:rPr sz="2400" spc="-70" dirty="0">
                <a:latin typeface="Tahoma"/>
                <a:cs typeface="Tahoma"/>
              </a:rPr>
              <a:t>Q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r</a:t>
            </a:r>
            <a:r>
              <a:rPr sz="2400" spc="-140" dirty="0">
                <a:latin typeface="Tahoma"/>
                <a:cs typeface="Tahoma"/>
              </a:rPr>
              <a:t>u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s  </a:t>
            </a:r>
            <a:r>
              <a:rPr sz="2400" spc="-355" dirty="0">
                <a:latin typeface="Tahoma"/>
                <a:cs typeface="Tahoma"/>
              </a:rPr>
              <a:t>I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g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3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45" dirty="0">
                <a:latin typeface="Tahoma"/>
                <a:cs typeface="Tahoma"/>
              </a:rPr>
              <a:t>e</a:t>
            </a:r>
            <a:r>
              <a:rPr sz="2400" spc="-140" dirty="0">
                <a:latin typeface="Tahoma"/>
                <a:cs typeface="Tahoma"/>
              </a:rPr>
              <a:t>go</a:t>
            </a:r>
            <a:r>
              <a:rPr sz="2400" spc="-80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35" dirty="0">
                <a:latin typeface="Tahoma"/>
                <a:cs typeface="Tahoma"/>
              </a:rPr>
              <a:t>mell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(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35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na</a:t>
            </a:r>
            <a:r>
              <a:rPr sz="2200" spc="-55" dirty="0">
                <a:latin typeface="Tahoma"/>
                <a:cs typeface="Tahoma"/>
              </a:rPr>
              <a:t>bi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(Re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ab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10" dirty="0">
                <a:latin typeface="Tahoma"/>
                <a:cs typeface="Tahoma"/>
              </a:rPr>
              <a:t>ab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(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70" dirty="0">
                <a:latin typeface="Tahoma"/>
                <a:cs typeface="Tahoma"/>
              </a:rPr>
              <a:t>r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20" dirty="0">
                <a:latin typeface="Tahoma"/>
                <a:cs typeface="Tahoma"/>
              </a:rPr>
              <a:t>a</a:t>
            </a:r>
            <a:r>
              <a:rPr sz="2200" spc="-50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200" dirty="0">
                <a:latin typeface="Tahoma"/>
                <a:cs typeface="Tahoma"/>
              </a:rPr>
              <a:t>R</a:t>
            </a:r>
            <a:r>
              <a:rPr sz="2400" spc="-70" dirty="0">
                <a:latin typeface="Tahoma"/>
                <a:cs typeface="Tahoma"/>
              </a:rPr>
              <a:t>ul</a:t>
            </a:r>
            <a:r>
              <a:rPr sz="2400" spc="-4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05" dirty="0">
                <a:latin typeface="Tahoma"/>
                <a:cs typeface="Tahoma"/>
              </a:rPr>
              <a:t>t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d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4" dirty="0">
                <a:latin typeface="Tahoma"/>
                <a:cs typeface="Tahoma"/>
              </a:rPr>
              <a:t>S</a:t>
            </a:r>
            <a:r>
              <a:rPr sz="2200" spc="-20" dirty="0">
                <a:latin typeface="Tahoma"/>
                <a:cs typeface="Tahoma"/>
              </a:rPr>
              <a:t>q</a:t>
            </a:r>
            <a:r>
              <a:rPr sz="2200" spc="-25" dirty="0">
                <a:latin typeface="Tahoma"/>
                <a:cs typeface="Tahoma"/>
              </a:rPr>
              <a:t>u</a:t>
            </a:r>
            <a:r>
              <a:rPr sz="2200" spc="3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-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35" dirty="0">
                <a:latin typeface="Tahoma"/>
                <a:cs typeface="Tahoma"/>
              </a:rPr>
              <a:t>r</a:t>
            </a:r>
            <a:r>
              <a:rPr sz="2200" spc="-85" dirty="0">
                <a:latin typeface="Tahoma"/>
                <a:cs typeface="Tahoma"/>
              </a:rPr>
              <a:t>Qu</a:t>
            </a:r>
            <a:r>
              <a:rPr sz="2200" spc="-5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0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5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30" dirty="0">
                <a:latin typeface="Tahoma"/>
                <a:cs typeface="Tahoma"/>
              </a:rPr>
              <a:t>AE</a:t>
            </a:r>
            <a:r>
              <a:rPr sz="2000" spc="-25" dirty="0">
                <a:latin typeface="Tahoma"/>
                <a:cs typeface="Tahoma"/>
              </a:rPr>
              <a:t>M</a:t>
            </a:r>
            <a:r>
              <a:rPr sz="2000" spc="-100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–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AEM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75" dirty="0">
                <a:latin typeface="Tahoma"/>
                <a:cs typeface="Tahoma"/>
              </a:rPr>
              <a:t>R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-35" dirty="0">
                <a:latin typeface="Tahoma"/>
                <a:cs typeface="Tahoma"/>
              </a:rPr>
              <a:t>l</a:t>
            </a:r>
            <a:r>
              <a:rPr sz="2000" spc="-30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 </a:t>
            </a:r>
            <a:r>
              <a:rPr sz="2000" spc="-125" dirty="0">
                <a:latin typeface="Tahoma"/>
                <a:cs typeface="Tahoma"/>
              </a:rPr>
              <a:t>(</a:t>
            </a:r>
            <a:r>
              <a:rPr sz="2000" spc="-100" dirty="0">
                <a:latin typeface="Tahoma"/>
                <a:cs typeface="Tahoma"/>
              </a:rPr>
              <a:t>B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o</a:t>
            </a:r>
            <a:r>
              <a:rPr sz="2000" spc="-140" dirty="0">
                <a:latin typeface="Tahoma"/>
                <a:cs typeface="Tahoma"/>
              </a:rPr>
              <a:t>g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spc="-120" dirty="0">
                <a:latin typeface="Tahoma"/>
                <a:cs typeface="Tahoma"/>
              </a:rPr>
              <a:t>f</a:t>
            </a:r>
            <a:r>
              <a:rPr sz="2000" spc="-35" dirty="0">
                <a:latin typeface="Tahoma"/>
                <a:cs typeface="Tahoma"/>
              </a:rPr>
              <a:t>i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100" dirty="0">
                <a:latin typeface="Tahoma"/>
                <a:cs typeface="Tahoma"/>
              </a:rPr>
              <a:t>e</a:t>
            </a:r>
            <a:r>
              <a:rPr sz="2000" spc="-130" dirty="0">
                <a:latin typeface="Tahoma"/>
                <a:cs typeface="Tahoma"/>
              </a:rPr>
              <a:t>)</a:t>
            </a:r>
            <a:endParaRPr sz="2000">
              <a:latin typeface="Tahoma"/>
              <a:cs typeface="Tahoma"/>
            </a:endParaRPr>
          </a:p>
          <a:p>
            <a:pPr marL="764540" lvl="1" indent="-20129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765175" algn="l"/>
              </a:tabLst>
            </a:pPr>
            <a:r>
              <a:rPr sz="2000" spc="-35" dirty="0">
                <a:latin typeface="Tahoma"/>
                <a:cs typeface="Tahoma"/>
              </a:rPr>
              <a:t>C</a:t>
            </a:r>
            <a:r>
              <a:rPr sz="2000" spc="-90" dirty="0">
                <a:latin typeface="Tahoma"/>
                <a:cs typeface="Tahoma"/>
              </a:rPr>
              <a:t>Q</a:t>
            </a:r>
            <a:r>
              <a:rPr sz="2000" spc="-114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–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20" dirty="0">
                <a:latin typeface="Tahoma"/>
                <a:cs typeface="Tahoma"/>
              </a:rPr>
              <a:t>C</a:t>
            </a:r>
            <a:r>
              <a:rPr sz="2000" spc="-15" dirty="0">
                <a:latin typeface="Tahoma"/>
                <a:cs typeface="Tahoma"/>
              </a:rPr>
              <a:t>l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114" dirty="0">
                <a:latin typeface="Tahoma"/>
                <a:cs typeface="Tahoma"/>
              </a:rPr>
              <a:t>M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95" dirty="0">
                <a:latin typeface="Tahoma"/>
                <a:cs typeface="Tahoma"/>
              </a:rPr>
              <a:t>n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135" dirty="0">
                <a:latin typeface="Tahoma"/>
                <a:cs typeface="Tahoma"/>
              </a:rPr>
              <a:t>g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75" dirty="0">
                <a:latin typeface="Tahoma"/>
                <a:cs typeface="Tahoma"/>
              </a:rPr>
              <a:t> R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-35" dirty="0">
                <a:latin typeface="Tahoma"/>
                <a:cs typeface="Tahoma"/>
              </a:rPr>
              <a:t>l</a:t>
            </a:r>
            <a:r>
              <a:rPr sz="2000" spc="-30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 </a:t>
            </a:r>
            <a:r>
              <a:rPr sz="2000" spc="-125" dirty="0">
                <a:latin typeface="Tahoma"/>
                <a:cs typeface="Tahoma"/>
              </a:rPr>
              <a:t>(</a:t>
            </a:r>
            <a:r>
              <a:rPr sz="2000" spc="-100" dirty="0">
                <a:latin typeface="Tahoma"/>
                <a:cs typeface="Tahoma"/>
              </a:rPr>
              <a:t>B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A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0" dirty="0">
                <a:latin typeface="Tahoma"/>
                <a:cs typeface="Tahoma"/>
              </a:rPr>
              <a:t>b</a:t>
            </a:r>
            <a:r>
              <a:rPr sz="2000" spc="-120" dirty="0">
                <a:latin typeface="Tahoma"/>
                <a:cs typeface="Tahoma"/>
              </a:rPr>
              <a:t>e</a:t>
            </a:r>
            <a:r>
              <a:rPr sz="2000" spc="-130" dirty="0">
                <a:latin typeface="Tahoma"/>
                <a:cs typeface="Tahoma"/>
              </a:rPr>
              <a:t>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19613" y="104775"/>
            <a:ext cx="1401445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425"/>
              </a:spcBef>
            </a:pPr>
            <a:r>
              <a:rPr sz="1400" spc="-25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25" dirty="0">
                <a:latin typeface="Tahoma"/>
                <a:cs typeface="Tahoma"/>
              </a:rPr>
              <a:t>eli</a:t>
            </a:r>
            <a:r>
              <a:rPr sz="1400" spc="-35" dirty="0">
                <a:latin typeface="Tahoma"/>
                <a:cs typeface="Tahoma"/>
              </a:rPr>
              <a:t>n</a:t>
            </a:r>
            <a:r>
              <a:rPr sz="1400" spc="-45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ll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1612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47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1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de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Q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14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6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5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5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57"/>
            <a:ext cx="6663055" cy="51346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70" dirty="0">
                <a:latin typeface="Tahoma"/>
                <a:cs typeface="Tahoma"/>
              </a:rPr>
              <a:t>Q</a:t>
            </a:r>
            <a:r>
              <a:rPr sz="2400" spc="-85" dirty="0">
                <a:latin typeface="Tahoma"/>
                <a:cs typeface="Tahoma"/>
              </a:rPr>
              <a:t>u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dirty="0">
                <a:latin typeface="Tahoma"/>
                <a:cs typeface="Tahoma"/>
              </a:rPr>
              <a:t>i</a:t>
            </a:r>
            <a:r>
              <a:rPr sz="2400" spc="-75" dirty="0">
                <a:latin typeface="Tahoma"/>
                <a:cs typeface="Tahoma"/>
              </a:rPr>
              <a:t>t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75" dirty="0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ng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5" dirty="0">
                <a:latin typeface="Tahoma"/>
                <a:cs typeface="Tahoma"/>
              </a:rPr>
              <a:t>Reliability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Maintainability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75" dirty="0">
                <a:latin typeface="Tahoma"/>
                <a:cs typeface="Tahoma"/>
              </a:rPr>
              <a:t>G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r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3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05" dirty="0">
                <a:latin typeface="Tahoma"/>
                <a:cs typeface="Tahoma"/>
              </a:rPr>
              <a:t>ev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70" dirty="0">
                <a:latin typeface="Tahoma"/>
                <a:cs typeface="Tahoma"/>
              </a:rPr>
              <a:t>t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05" dirty="0">
                <a:latin typeface="Tahoma"/>
                <a:cs typeface="Tahoma"/>
              </a:rPr>
              <a:t>ev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25" dirty="0">
                <a:latin typeface="Tahoma"/>
                <a:cs typeface="Tahoma"/>
              </a:rPr>
              <a:t>l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4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0" dirty="0">
                <a:latin typeface="Tahoma"/>
                <a:cs typeface="Tahoma"/>
              </a:rPr>
              <a:t>Critical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fails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pipeline.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Must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fixed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continue</a:t>
            </a:r>
            <a:endParaRPr sz="2200">
              <a:latin typeface="Tahoma"/>
              <a:cs typeface="Tahoma"/>
            </a:endParaRPr>
          </a:p>
          <a:p>
            <a:pPr marL="563245" marR="5080" indent="-275590">
              <a:lnSpc>
                <a:spcPts val="2380"/>
              </a:lnSpc>
              <a:spcBef>
                <a:spcPts val="73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60" dirty="0">
                <a:latin typeface="Tahoma"/>
                <a:cs typeface="Tahoma"/>
              </a:rPr>
              <a:t>I</a:t>
            </a:r>
            <a:r>
              <a:rPr sz="2200" spc="-15" dirty="0">
                <a:latin typeface="Tahoma"/>
                <a:cs typeface="Tahoma"/>
              </a:rPr>
              <a:t>m</a:t>
            </a:r>
            <a:r>
              <a:rPr sz="2200" spc="30" dirty="0">
                <a:latin typeface="Tahoma"/>
                <a:cs typeface="Tahoma"/>
              </a:rPr>
              <a:t>p</a:t>
            </a:r>
            <a:r>
              <a:rPr sz="2200" spc="10" dirty="0">
                <a:latin typeface="Tahoma"/>
                <a:cs typeface="Tahoma"/>
              </a:rPr>
              <a:t>o</a:t>
            </a:r>
            <a:r>
              <a:rPr sz="2200" spc="35" dirty="0">
                <a:latin typeface="Tahoma"/>
                <a:cs typeface="Tahoma"/>
              </a:rPr>
              <a:t>r</a:t>
            </a:r>
            <a:r>
              <a:rPr sz="2200" spc="-2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eli</a:t>
            </a:r>
            <a:r>
              <a:rPr sz="2200" spc="-170" dirty="0">
                <a:latin typeface="Tahoma"/>
                <a:cs typeface="Tahoma"/>
              </a:rPr>
              <a:t>ne.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dd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r  </a:t>
            </a:r>
            <a:r>
              <a:rPr sz="2200" spc="-85" dirty="0">
                <a:latin typeface="Tahoma"/>
                <a:cs typeface="Tahoma"/>
              </a:rPr>
              <a:t>ignored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6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5" dirty="0">
                <a:latin typeface="Tahoma"/>
                <a:cs typeface="Tahoma"/>
              </a:rPr>
              <a:t>f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5" dirty="0">
                <a:latin typeface="Tahoma"/>
                <a:cs typeface="Tahoma"/>
              </a:rPr>
              <a:t>r</a:t>
            </a:r>
            <a:r>
              <a:rPr sz="2200" spc="25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t</a:t>
            </a:r>
            <a:r>
              <a:rPr sz="2200" spc="30" dirty="0">
                <a:latin typeface="Tahoma"/>
                <a:cs typeface="Tahoma"/>
              </a:rPr>
              <a:t>i</a:t>
            </a:r>
            <a:r>
              <a:rPr sz="2200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im</a:t>
            </a:r>
            <a:r>
              <a:rPr sz="2200" spc="-3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100" dirty="0">
                <a:latin typeface="Tahoma"/>
                <a:cs typeface="Tahoma"/>
              </a:rPr>
              <a:t>SonarQube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produces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CSV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report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all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issues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59" y="1596390"/>
            <a:ext cx="4174997" cy="41589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19613" y="104775"/>
            <a:ext cx="1401445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425"/>
              </a:spcBef>
            </a:pPr>
            <a:r>
              <a:rPr sz="1400" spc="-25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25" dirty="0">
                <a:latin typeface="Tahoma"/>
                <a:cs typeface="Tahoma"/>
              </a:rPr>
              <a:t>eli</a:t>
            </a:r>
            <a:r>
              <a:rPr sz="1400" spc="-35" dirty="0">
                <a:latin typeface="Tahoma"/>
                <a:cs typeface="Tahoma"/>
              </a:rPr>
              <a:t>n</a:t>
            </a:r>
            <a:r>
              <a:rPr sz="1400" spc="-45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20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5877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409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3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75" dirty="0">
                <a:solidFill>
                  <a:srgbClr val="FF0000"/>
                </a:solidFill>
                <a:latin typeface="Tahoma"/>
                <a:cs typeface="Tahoma"/>
              </a:rPr>
              <a:t>le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45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pu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4077" y="1169949"/>
            <a:ext cx="5490210" cy="13900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60" dirty="0">
                <a:latin typeface="Tahoma"/>
                <a:cs typeface="Tahoma"/>
              </a:rPr>
              <a:t>E</a:t>
            </a:r>
            <a:r>
              <a:rPr sz="2400" spc="-145" dirty="0">
                <a:latin typeface="Tahoma"/>
                <a:cs typeface="Tahoma"/>
              </a:rPr>
              <a:t>x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355" dirty="0">
                <a:latin typeface="Tahoma"/>
                <a:cs typeface="Tahoma"/>
              </a:rPr>
              <a:t>,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459" dirty="0">
                <a:latin typeface="Tahoma"/>
                <a:cs typeface="Tahoma"/>
              </a:rPr>
              <a:t>#,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wh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dirty="0">
                <a:latin typeface="Tahoma"/>
                <a:cs typeface="Tahoma"/>
              </a:rPr>
              <a:t>i</a:t>
            </a:r>
            <a:r>
              <a:rPr sz="2400" spc="-190" dirty="0">
                <a:latin typeface="Tahoma"/>
                <a:cs typeface="Tahoma"/>
              </a:rPr>
              <a:t>x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90" dirty="0">
                <a:latin typeface="Tahoma"/>
                <a:cs typeface="Tahoma"/>
              </a:rPr>
              <a:t>w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65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24300"/>
              </a:lnSpc>
            </a:pPr>
            <a:r>
              <a:rPr sz="2400" spc="-65" dirty="0">
                <a:latin typeface="Tahoma"/>
                <a:cs typeface="Tahoma"/>
              </a:rPr>
              <a:t>Full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categorization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(Type,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Severity,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Rule,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15" dirty="0">
                <a:latin typeface="Tahoma"/>
                <a:cs typeface="Tahoma"/>
              </a:rPr>
              <a:t>Tags)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70" dirty="0">
                <a:latin typeface="Tahoma"/>
                <a:cs typeface="Tahoma"/>
              </a:rPr>
              <a:t>Q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50" dirty="0">
                <a:latin typeface="Tahoma"/>
                <a:cs typeface="Tahoma"/>
              </a:rPr>
              <a:t>i</a:t>
            </a:r>
            <a:r>
              <a:rPr sz="2400" spc="-90" dirty="0">
                <a:latin typeface="Tahoma"/>
                <a:cs typeface="Tahoma"/>
              </a:rPr>
              <a:t>c</a:t>
            </a:r>
            <a:r>
              <a:rPr sz="2400" spc="-114" dirty="0">
                <a:latin typeface="Tahoma"/>
                <a:cs typeface="Tahoma"/>
              </a:rPr>
              <a:t>k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30" dirty="0">
                <a:latin typeface="Tahoma"/>
                <a:cs typeface="Tahoma"/>
              </a:rPr>
              <a:t>k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729" y="950988"/>
            <a:ext cx="12063730" cy="5370830"/>
            <a:chOff x="125729" y="950988"/>
            <a:chExt cx="12063730" cy="53708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42" y="950988"/>
              <a:ext cx="4857737" cy="20108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40" y="1145285"/>
              <a:ext cx="4271009" cy="14241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42" y="2620517"/>
              <a:ext cx="9450298" cy="201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39" y="2814828"/>
              <a:ext cx="8863583" cy="1427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729" y="4307586"/>
              <a:ext cx="12063209" cy="20139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40" y="4501895"/>
              <a:ext cx="11488673" cy="142721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619613" y="104775"/>
            <a:ext cx="1401445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425"/>
              </a:spcBef>
            </a:pPr>
            <a:r>
              <a:rPr sz="1400" spc="-25" dirty="0">
                <a:latin typeface="Tahoma"/>
                <a:cs typeface="Tahoma"/>
              </a:rPr>
              <a:t>P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spc="-30" dirty="0">
                <a:latin typeface="Tahoma"/>
                <a:cs typeface="Tahoma"/>
              </a:rPr>
              <a:t>p</a:t>
            </a:r>
            <a:r>
              <a:rPr sz="1400" spc="-25" dirty="0">
                <a:latin typeface="Tahoma"/>
                <a:cs typeface="Tahoma"/>
              </a:rPr>
              <a:t>eli</a:t>
            </a:r>
            <a:r>
              <a:rPr sz="1400" spc="-35" dirty="0">
                <a:latin typeface="Tahoma"/>
                <a:cs typeface="Tahoma"/>
              </a:rPr>
              <a:t>n</a:t>
            </a:r>
            <a:r>
              <a:rPr sz="1400" spc="-45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s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21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33768" y="6574091"/>
            <a:ext cx="12192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22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08100" y="675435"/>
            <a:ext cx="647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95" dirty="0">
                <a:solidFill>
                  <a:srgbClr val="FF0000"/>
                </a:solidFill>
                <a:latin typeface="Tahoma"/>
                <a:cs typeface="Tahoma"/>
              </a:rPr>
              <a:t>Exercise</a:t>
            </a:r>
            <a:r>
              <a:rPr b="1" spc="-1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b="1" spc="-430" dirty="0">
                <a:solidFill>
                  <a:srgbClr val="FF0000"/>
                </a:solidFill>
                <a:latin typeface="Tahoma"/>
                <a:cs typeface="Tahoma"/>
              </a:rPr>
              <a:t>1:</a:t>
            </a:r>
            <a:r>
              <a:rPr b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b="1" spc="-180" dirty="0">
                <a:solidFill>
                  <a:srgbClr val="FF0000"/>
                </a:solidFill>
                <a:latin typeface="Tahoma"/>
                <a:cs typeface="Tahoma"/>
              </a:rPr>
              <a:t>Observe</a:t>
            </a:r>
            <a:r>
              <a:rPr b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b="1" spc="-204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b="1" spc="-1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b="1" spc="-210" dirty="0">
                <a:solidFill>
                  <a:srgbClr val="FF0000"/>
                </a:solidFill>
                <a:latin typeface="Tahoma"/>
                <a:cs typeface="Tahoma"/>
              </a:rPr>
              <a:t>custom</a:t>
            </a:r>
            <a:r>
              <a:rPr b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b="1" spc="-190" dirty="0">
                <a:solidFill>
                  <a:srgbClr val="FF0000"/>
                </a:solidFill>
                <a:latin typeface="Tahoma"/>
                <a:cs typeface="Tahoma"/>
              </a:rPr>
              <a:t>code</a:t>
            </a:r>
            <a:r>
              <a:rPr b="1" spc="-1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b="1" spc="-165" dirty="0">
                <a:solidFill>
                  <a:srgbClr val="FF0000"/>
                </a:solidFill>
                <a:latin typeface="Tahoma"/>
                <a:cs typeface="Tahoma"/>
              </a:rPr>
              <a:t>quality</a:t>
            </a:r>
            <a:r>
              <a:rPr b="1" spc="-1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b="1" spc="-175" dirty="0">
                <a:solidFill>
                  <a:srgbClr val="FF0000"/>
                </a:solidFill>
                <a:latin typeface="Tahoma"/>
                <a:cs typeface="Tahoma"/>
              </a:rPr>
              <a:t>rules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06575" y="2030576"/>
            <a:ext cx="7400925" cy="157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29" dirty="0">
                <a:latin typeface="Tahoma"/>
                <a:cs typeface="Tahoma"/>
              </a:rPr>
              <a:t>In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this</a:t>
            </a:r>
            <a:r>
              <a:rPr sz="2400" spc="-175" dirty="0">
                <a:latin typeface="Tahoma"/>
                <a:cs typeface="Tahoma"/>
              </a:rPr>
              <a:t> exercise,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you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will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observe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custom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code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quality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rules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50" dirty="0">
                <a:latin typeface="Tahoma"/>
                <a:cs typeface="Tahoma"/>
              </a:rPr>
              <a:t>t</a:t>
            </a:r>
            <a:r>
              <a:rPr sz="2400" spc="-120" dirty="0">
                <a:latin typeface="Tahoma"/>
                <a:cs typeface="Tahoma"/>
              </a:rPr>
              <a:t>p</a:t>
            </a:r>
            <a:r>
              <a:rPr sz="2400" spc="-90" dirty="0">
                <a:latin typeface="Tahoma"/>
                <a:cs typeface="Tahoma"/>
              </a:rPr>
              <a:t>u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-100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90" dirty="0">
                <a:latin typeface="Tahoma"/>
                <a:cs typeface="Tahoma"/>
              </a:rPr>
              <a:t>o</a:t>
            </a:r>
            <a:r>
              <a:rPr sz="2400" spc="-70" dirty="0">
                <a:latin typeface="Tahoma"/>
                <a:cs typeface="Tahoma"/>
              </a:rPr>
              <a:t>n</a:t>
            </a:r>
            <a:r>
              <a:rPr sz="2400" spc="-120" dirty="0">
                <a:latin typeface="Tahoma"/>
                <a:cs typeface="Tahoma"/>
              </a:rPr>
              <a:t>-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5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m</a:t>
            </a:r>
            <a:r>
              <a:rPr sz="2400" spc="-85" dirty="0">
                <a:latin typeface="Tahoma"/>
                <a:cs typeface="Tahoma"/>
              </a:rPr>
              <a:t>pl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385" dirty="0">
                <a:latin typeface="Tahoma"/>
                <a:cs typeface="Tahoma"/>
              </a:rPr>
              <a:t>J</a:t>
            </a:r>
            <a:r>
              <a:rPr sz="2400" spc="-200" dirty="0">
                <a:latin typeface="Tahoma"/>
                <a:cs typeface="Tahoma"/>
              </a:rPr>
              <a:t>a</a:t>
            </a:r>
            <a:r>
              <a:rPr sz="2400" spc="-165" dirty="0">
                <a:latin typeface="Tahoma"/>
                <a:cs typeface="Tahoma"/>
              </a:rPr>
              <a:t>v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f</a:t>
            </a:r>
            <a:r>
              <a:rPr sz="2400" spc="-65" dirty="0">
                <a:latin typeface="Tahoma"/>
                <a:cs typeface="Tahoma"/>
              </a:rPr>
              <a:t>i</a:t>
            </a:r>
            <a:r>
              <a:rPr sz="2400" spc="-6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405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12700" marR="170815">
              <a:lnSpc>
                <a:spcPct val="100000"/>
              </a:lnSpc>
              <a:spcBef>
                <a:spcPts val="700"/>
              </a:spcBef>
            </a:pPr>
            <a:r>
              <a:rPr sz="2400" spc="-185" dirty="0">
                <a:latin typeface="Tahoma"/>
                <a:cs typeface="Tahoma"/>
              </a:rPr>
              <a:t>You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will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then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observe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the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code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quality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rules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created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for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code,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w</a:t>
            </a:r>
            <a:r>
              <a:rPr sz="2400" spc="-95" dirty="0">
                <a:latin typeface="Tahoma"/>
                <a:cs typeface="Tahoma"/>
              </a:rPr>
              <a:t>hi</a:t>
            </a:r>
            <a:r>
              <a:rPr sz="2400" spc="-85" dirty="0">
                <a:latin typeface="Tahoma"/>
                <a:cs typeface="Tahoma"/>
              </a:rPr>
              <a:t>c</a:t>
            </a:r>
            <a:r>
              <a:rPr sz="2400" spc="-90" dirty="0">
                <a:latin typeface="Tahoma"/>
                <a:cs typeface="Tahoma"/>
              </a:rPr>
              <a:t>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i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f</a:t>
            </a:r>
            <a:r>
              <a:rPr sz="2400" spc="-110" dirty="0">
                <a:latin typeface="Tahoma"/>
                <a:cs typeface="Tahoma"/>
              </a:rPr>
              <a:t>u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40" dirty="0">
                <a:latin typeface="Tahoma"/>
                <a:cs typeface="Tahoma"/>
              </a:rPr>
              <a:t>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5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m</a:t>
            </a:r>
            <a:r>
              <a:rPr sz="2400" spc="-85" dirty="0">
                <a:latin typeface="Tahoma"/>
                <a:cs typeface="Tahoma"/>
              </a:rPr>
              <a:t>pl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n</a:t>
            </a:r>
            <a:r>
              <a:rPr sz="2400" spc="-15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w</a:t>
            </a:r>
            <a:r>
              <a:rPr sz="2400" spc="-55" dirty="0">
                <a:latin typeface="Tahoma"/>
                <a:cs typeface="Tahoma"/>
              </a:rPr>
              <a:t>i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90" dirty="0">
                <a:latin typeface="Tahoma"/>
                <a:cs typeface="Tahoma"/>
              </a:rPr>
              <a:t>h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t</a:t>
            </a:r>
            <a:r>
              <a:rPr sz="2400" spc="-130" dirty="0">
                <a:latin typeface="Tahoma"/>
                <a:cs typeface="Tahoma"/>
              </a:rPr>
              <a:t>h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45" dirty="0">
                <a:latin typeface="Tahoma"/>
                <a:cs typeface="Tahoma"/>
              </a:rPr>
              <a:t>d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75" dirty="0">
                <a:latin typeface="Tahoma"/>
                <a:cs typeface="Tahoma"/>
              </a:rPr>
              <a:t>u</a:t>
            </a:r>
            <a:r>
              <a:rPr sz="2400" spc="-6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405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632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47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1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17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ional</a:t>
            </a:r>
            <a:r>
              <a:rPr sz="32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55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28787"/>
            <a:ext cx="9319895" cy="2239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300"/>
              </a:lnSpc>
              <a:spcBef>
                <a:spcPts val="100"/>
              </a:spcBef>
            </a:pPr>
            <a:r>
              <a:rPr sz="2400" spc="-140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Archetype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can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produce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maven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modules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Functional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UI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tests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io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42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(</a:t>
            </a:r>
            <a:r>
              <a:rPr sz="2400" spc="-120" dirty="0">
                <a:latin typeface="Tahoma"/>
                <a:cs typeface="Tahoma"/>
              </a:rPr>
              <a:t>b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d</a:t>
            </a:r>
            <a:r>
              <a:rPr sz="2400" spc="-70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b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155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5" dirty="0">
                <a:latin typeface="Tahoma"/>
                <a:cs typeface="Tahoma"/>
              </a:rPr>
              <a:t>Set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stable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integration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tests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AEM.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Cannot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be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skipped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80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45" dirty="0">
                <a:latin typeface="Tahoma"/>
                <a:cs typeface="Tahoma"/>
              </a:rPr>
              <a:t>om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io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420" dirty="0">
                <a:latin typeface="Tahoma"/>
                <a:cs typeface="Tahoma"/>
              </a:rPr>
              <a:t>T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(</a:t>
            </a:r>
            <a:r>
              <a:rPr sz="2400" spc="-120" dirty="0">
                <a:latin typeface="Tahoma"/>
                <a:cs typeface="Tahoma"/>
              </a:rPr>
              <a:t>b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C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5" dirty="0">
                <a:latin typeface="Tahoma"/>
                <a:cs typeface="Tahoma"/>
              </a:rPr>
              <a:t>Separate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testing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jar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build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using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maven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module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63245" indent="-27559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pc="-95" dirty="0"/>
              <a:t>A</a:t>
            </a:r>
            <a:r>
              <a:rPr spc="-45" dirty="0"/>
              <a:t>u</a:t>
            </a:r>
            <a:r>
              <a:rPr spc="-114" dirty="0"/>
              <a:t>t</a:t>
            </a:r>
            <a:r>
              <a:rPr spc="-15" dirty="0"/>
              <a:t>o</a:t>
            </a:r>
            <a:r>
              <a:rPr spc="-140" dirty="0"/>
              <a:t>-</a:t>
            </a:r>
            <a:r>
              <a:rPr spc="-60" dirty="0"/>
              <a:t>p</a:t>
            </a:r>
            <a:r>
              <a:rPr spc="-140" dirty="0"/>
              <a:t>a</a:t>
            </a:r>
            <a:r>
              <a:rPr spc="-135" dirty="0"/>
              <a:t>s</a:t>
            </a:r>
            <a:r>
              <a:rPr spc="-165" dirty="0"/>
              <a:t>s</a:t>
            </a:r>
            <a:r>
              <a:rPr spc="-80" dirty="0"/>
              <a:t>e</a:t>
            </a:r>
            <a:r>
              <a:rPr spc="-170" dirty="0"/>
              <a:t>s</a:t>
            </a:r>
            <a:r>
              <a:rPr spc="-165" dirty="0"/>
              <a:t> </a:t>
            </a:r>
            <a:r>
              <a:rPr spc="-15" dirty="0"/>
              <a:t>i</a:t>
            </a:r>
            <a:r>
              <a:rPr spc="-175" dirty="0"/>
              <a:t>f</a:t>
            </a:r>
            <a:r>
              <a:rPr spc="-180" dirty="0"/>
              <a:t> </a:t>
            </a:r>
            <a:r>
              <a:rPr spc="-65" dirty="0"/>
              <a:t>n</a:t>
            </a:r>
            <a:r>
              <a:rPr spc="-50" dirty="0"/>
              <a:t>o</a:t>
            </a:r>
            <a:r>
              <a:rPr spc="-180" dirty="0"/>
              <a:t> </a:t>
            </a:r>
            <a:r>
              <a:rPr spc="-90" dirty="0"/>
              <a:t>t</a:t>
            </a:r>
            <a:r>
              <a:rPr spc="-105" dirty="0"/>
              <a:t>e</a:t>
            </a:r>
            <a:r>
              <a:rPr spc="-155" dirty="0"/>
              <a:t>s</a:t>
            </a:r>
            <a:r>
              <a:rPr spc="-100" dirty="0"/>
              <a:t>t</a:t>
            </a:r>
            <a:r>
              <a:rPr spc="-30" dirty="0"/>
              <a:t>i</a:t>
            </a:r>
            <a:r>
              <a:rPr spc="-120" dirty="0"/>
              <a:t>n</a:t>
            </a:r>
            <a:r>
              <a:rPr spc="-160" dirty="0"/>
              <a:t>g</a:t>
            </a:r>
            <a:r>
              <a:rPr spc="-180" dirty="0"/>
              <a:t> </a:t>
            </a:r>
            <a:r>
              <a:rPr spc="-135" dirty="0"/>
              <a:t>j</a:t>
            </a:r>
            <a:r>
              <a:rPr spc="-140" dirty="0"/>
              <a:t>a</a:t>
            </a:r>
            <a:r>
              <a:rPr spc="-125" dirty="0"/>
              <a:t>r</a:t>
            </a:r>
            <a:r>
              <a:rPr spc="-175" dirty="0"/>
              <a:t> </a:t>
            </a:r>
            <a:r>
              <a:rPr spc="-10" dirty="0"/>
              <a:t>i</a:t>
            </a:r>
            <a:r>
              <a:rPr spc="-170" dirty="0"/>
              <a:t>s</a:t>
            </a:r>
            <a:r>
              <a:rPr spc="-175" dirty="0"/>
              <a:t> </a:t>
            </a:r>
            <a:r>
              <a:rPr spc="-85" dirty="0"/>
              <a:t>p</a:t>
            </a:r>
            <a:r>
              <a:rPr spc="-110" dirty="0"/>
              <a:t>r</a:t>
            </a:r>
            <a:r>
              <a:rPr spc="-80" dirty="0"/>
              <a:t>e</a:t>
            </a:r>
            <a:r>
              <a:rPr spc="-165" dirty="0"/>
              <a:t>s</a:t>
            </a:r>
            <a:r>
              <a:rPr spc="-114" dirty="0"/>
              <a:t>e</a:t>
            </a:r>
            <a:r>
              <a:rPr spc="-65" dirty="0"/>
              <a:t>n</a:t>
            </a:r>
            <a:r>
              <a:rPr spc="-114" dirty="0"/>
              <a:t>t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35" dirty="0"/>
              <a:t>U</a:t>
            </a:r>
            <a:r>
              <a:rPr sz="2400" spc="-340" dirty="0"/>
              <a:t>I</a:t>
            </a:r>
            <a:r>
              <a:rPr sz="2400" spc="-195" dirty="0"/>
              <a:t> </a:t>
            </a:r>
            <a:r>
              <a:rPr sz="2400" spc="-420" dirty="0"/>
              <a:t>T</a:t>
            </a:r>
            <a:r>
              <a:rPr sz="2400" spc="-85" dirty="0"/>
              <a:t>e</a:t>
            </a:r>
            <a:r>
              <a:rPr sz="2400" spc="-170" dirty="0"/>
              <a:t>s</a:t>
            </a:r>
            <a:r>
              <a:rPr sz="2400" spc="-110" dirty="0"/>
              <a:t>t</a:t>
            </a:r>
            <a:r>
              <a:rPr sz="2400" spc="-35" dirty="0"/>
              <a:t>i</a:t>
            </a:r>
            <a:r>
              <a:rPr sz="2400" spc="-125" dirty="0"/>
              <a:t>n</a:t>
            </a:r>
            <a:r>
              <a:rPr sz="2400" spc="-175" dirty="0"/>
              <a:t>g</a:t>
            </a:r>
            <a:r>
              <a:rPr sz="2400" spc="-195" dirty="0"/>
              <a:t> </a:t>
            </a:r>
            <a:r>
              <a:rPr sz="2400" spc="-95" dirty="0"/>
              <a:t>(</a:t>
            </a:r>
            <a:r>
              <a:rPr sz="2400" spc="-165" dirty="0"/>
              <a:t>B</a:t>
            </a:r>
            <a:r>
              <a:rPr sz="2400" spc="-114" dirty="0"/>
              <a:t>y</a:t>
            </a:r>
            <a:r>
              <a:rPr sz="2400" spc="-190" dirty="0"/>
              <a:t> </a:t>
            </a:r>
            <a:r>
              <a:rPr sz="2400" spc="-180" dirty="0"/>
              <a:t>C</a:t>
            </a:r>
            <a:r>
              <a:rPr sz="2400" spc="-65" dirty="0"/>
              <a:t>u</a:t>
            </a:r>
            <a:r>
              <a:rPr sz="2400" spc="-170" dirty="0"/>
              <a:t>s</a:t>
            </a:r>
            <a:r>
              <a:rPr sz="2400" spc="-130" dirty="0"/>
              <a:t>t</a:t>
            </a:r>
            <a:r>
              <a:rPr sz="2400" spc="-35" dirty="0"/>
              <a:t>o</a:t>
            </a:r>
            <a:r>
              <a:rPr sz="2400" spc="-60" dirty="0"/>
              <a:t>m</a:t>
            </a:r>
            <a:r>
              <a:rPr sz="2400" spc="-130" dirty="0"/>
              <a:t>e</a:t>
            </a:r>
            <a:r>
              <a:rPr sz="2400" spc="-150" dirty="0"/>
              <a:t>r</a:t>
            </a:r>
            <a:r>
              <a:rPr sz="2400" spc="-155" dirty="0"/>
              <a:t>)</a:t>
            </a:r>
            <a:endParaRPr sz="2400"/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pc="-95" dirty="0"/>
              <a:t>Selenium-based</a:t>
            </a:r>
            <a:r>
              <a:rPr spc="-195" dirty="0"/>
              <a:t> </a:t>
            </a:r>
            <a:r>
              <a:rPr spc="-114" dirty="0"/>
              <a:t>tests</a:t>
            </a:r>
            <a:r>
              <a:rPr spc="-175" dirty="0"/>
              <a:t> </a:t>
            </a:r>
            <a:r>
              <a:rPr spc="-110" dirty="0"/>
              <a:t>packaged</a:t>
            </a:r>
            <a:r>
              <a:rPr spc="-175" dirty="0"/>
              <a:t> </a:t>
            </a:r>
            <a:r>
              <a:rPr spc="-65" dirty="0"/>
              <a:t>into</a:t>
            </a:r>
            <a:r>
              <a:rPr spc="-170" dirty="0"/>
              <a:t> </a:t>
            </a:r>
            <a:r>
              <a:rPr spc="-135" dirty="0"/>
              <a:t>a</a:t>
            </a:r>
            <a:r>
              <a:rPr spc="-170" dirty="0"/>
              <a:t> </a:t>
            </a:r>
            <a:r>
              <a:rPr spc="-95" dirty="0"/>
              <a:t>docker</a:t>
            </a:r>
            <a:r>
              <a:rPr spc="-180" dirty="0"/>
              <a:t> </a:t>
            </a:r>
            <a:r>
              <a:rPr spc="-105" dirty="0"/>
              <a:t>image</a:t>
            </a: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pc="-170" dirty="0"/>
              <a:t>Tests </a:t>
            </a:r>
            <a:r>
              <a:rPr spc="-95" dirty="0"/>
              <a:t>can</a:t>
            </a:r>
            <a:r>
              <a:rPr spc="-170" dirty="0"/>
              <a:t> </a:t>
            </a:r>
            <a:r>
              <a:rPr spc="-90" dirty="0"/>
              <a:t>be</a:t>
            </a:r>
            <a:r>
              <a:rPr spc="-185" dirty="0"/>
              <a:t> </a:t>
            </a:r>
            <a:r>
              <a:rPr spc="-85" dirty="0"/>
              <a:t>written</a:t>
            </a:r>
            <a:r>
              <a:rPr spc="-180" dirty="0"/>
              <a:t> </a:t>
            </a:r>
            <a:r>
              <a:rPr spc="-60" dirty="0"/>
              <a:t>with</a:t>
            </a:r>
            <a:r>
              <a:rPr spc="-185" dirty="0"/>
              <a:t> </a:t>
            </a:r>
            <a:r>
              <a:rPr spc="-215" dirty="0"/>
              <a:t>Java,</a:t>
            </a:r>
            <a:r>
              <a:rPr spc="-170" dirty="0"/>
              <a:t> </a:t>
            </a:r>
            <a:r>
              <a:rPr spc="-65" dirty="0"/>
              <a:t>Node</a:t>
            </a:r>
            <a:r>
              <a:rPr spc="-165" dirty="0"/>
              <a:t> </a:t>
            </a:r>
            <a:r>
              <a:rPr spc="-90" dirty="0"/>
              <a:t>or</a:t>
            </a:r>
            <a:r>
              <a:rPr spc="-170" dirty="0"/>
              <a:t> </a:t>
            </a:r>
            <a:r>
              <a:rPr spc="-90" dirty="0"/>
              <a:t>other</a:t>
            </a:r>
            <a:r>
              <a:rPr spc="-180" dirty="0"/>
              <a:t> </a:t>
            </a:r>
            <a:r>
              <a:rPr spc="-95" dirty="0"/>
              <a:t>frameworks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19613" y="104775"/>
            <a:ext cx="1401445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425"/>
              </a:spcBef>
            </a:pPr>
            <a:r>
              <a:rPr sz="1400" spc="-25" dirty="0">
                <a:latin typeface="Tahoma"/>
                <a:cs typeface="Tahoma"/>
              </a:rPr>
              <a:t>P</a:t>
            </a:r>
            <a:r>
              <a:rPr sz="1400" spc="-20" dirty="0">
                <a:latin typeface="Tahoma"/>
                <a:cs typeface="Tahoma"/>
              </a:rPr>
              <a:t>i</a:t>
            </a:r>
            <a:r>
              <a:rPr sz="1400" spc="-25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10" dirty="0">
                <a:latin typeface="Tahoma"/>
                <a:cs typeface="Tahoma"/>
              </a:rPr>
              <a:t>l</a:t>
            </a:r>
            <a:r>
              <a:rPr sz="1400" spc="-20" dirty="0">
                <a:latin typeface="Tahoma"/>
                <a:cs typeface="Tahoma"/>
              </a:rPr>
              <a:t>i</a:t>
            </a:r>
            <a:r>
              <a:rPr sz="1400" spc="-30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e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P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-15" dirty="0">
                <a:latin typeface="Tahoma"/>
                <a:cs typeface="Tahoma"/>
              </a:rPr>
              <a:t>o</a:t>
            </a:r>
            <a:r>
              <a:rPr sz="1400" spc="-45" dirty="0"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0209" y="1879092"/>
            <a:ext cx="2631946" cy="434111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45727" y="3393566"/>
            <a:ext cx="2245360" cy="3314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358900">
              <a:lnSpc>
                <a:spcPct val="100000"/>
              </a:lnSpc>
              <a:spcBef>
                <a:spcPts val="420"/>
              </a:spcBef>
            </a:pPr>
            <a:r>
              <a:rPr sz="1400" b="1" spc="-120" dirty="0">
                <a:solidFill>
                  <a:srgbClr val="FF0000"/>
                </a:solidFill>
                <a:latin typeface="Tahoma"/>
                <a:cs typeface="Tahoma"/>
              </a:rPr>
              <a:t>Functional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23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15246" y="5831204"/>
            <a:ext cx="1878330" cy="3314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R="85090" algn="r">
              <a:lnSpc>
                <a:spcPct val="100000"/>
              </a:lnSpc>
              <a:spcBef>
                <a:spcPts val="425"/>
              </a:spcBef>
            </a:pPr>
            <a:r>
              <a:rPr sz="1400" b="1" spc="-215" dirty="0">
                <a:solidFill>
                  <a:srgbClr val="FF0000"/>
                </a:solidFill>
                <a:latin typeface="Tahoma"/>
                <a:cs typeface="Tahoma"/>
              </a:rPr>
              <a:t>UI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781" y="823448"/>
            <a:ext cx="10321925" cy="420878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90" dirty="0">
                <a:latin typeface="Tahoma"/>
                <a:cs typeface="Tahoma"/>
              </a:rPr>
              <a:t>o</a:t>
            </a:r>
            <a:r>
              <a:rPr sz="2400" dirty="0">
                <a:latin typeface="Tahoma"/>
                <a:cs typeface="Tahoma"/>
              </a:rPr>
              <a:t>k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ik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60" dirty="0">
                <a:latin typeface="Tahoma"/>
                <a:cs typeface="Tahoma"/>
              </a:rPr>
              <a:t>y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up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30" dirty="0">
                <a:latin typeface="Tahoma"/>
                <a:cs typeface="Tahoma"/>
              </a:rPr>
              <a:t>r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to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ion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b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Provides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services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such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full-text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search,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indexing,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access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control,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event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monitoring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spc="-345" dirty="0">
                <a:latin typeface="Tahoma"/>
                <a:cs typeface="Tahoma"/>
              </a:rPr>
              <a:t>I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14" dirty="0">
                <a:latin typeface="Tahoma"/>
                <a:cs typeface="Tahoma"/>
              </a:rPr>
              <a:t>o</a:t>
            </a:r>
            <a:r>
              <a:rPr sz="2400" spc="35" dirty="0">
                <a:latin typeface="Tahoma"/>
                <a:cs typeface="Tahoma"/>
              </a:rPr>
              <a:t>r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00" dirty="0">
                <a:latin typeface="Tahoma"/>
                <a:cs typeface="Tahoma"/>
              </a:rPr>
              <a:t>c</a:t>
            </a:r>
            <a:r>
              <a:rPr sz="2400" spc="-40" dirty="0">
                <a:latin typeface="Tahoma"/>
                <a:cs typeface="Tahoma"/>
              </a:rPr>
              <a:t>i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325" dirty="0">
                <a:latin typeface="Tahoma"/>
                <a:cs typeface="Tahoma"/>
              </a:rPr>
              <a:t>J</a:t>
            </a:r>
            <a:r>
              <a:rPr sz="2400" spc="-125" dirty="0">
                <a:latin typeface="Tahoma"/>
                <a:cs typeface="Tahoma"/>
              </a:rPr>
              <a:t>C</a:t>
            </a:r>
            <a:r>
              <a:rPr sz="2400" spc="-50" dirty="0">
                <a:latin typeface="Tahoma"/>
                <a:cs typeface="Tahoma"/>
              </a:rPr>
              <a:t>R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Common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programmatic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interface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content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repositories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Content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organization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repository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model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–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Hierarchical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modeling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nt</a:t>
            </a: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200" dirty="0">
                <a:latin typeface="Tahoma"/>
                <a:cs typeface="Tahoma"/>
              </a:rPr>
              <a:t>J</a:t>
            </a:r>
            <a:r>
              <a:rPr sz="2200" spc="-2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ck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bb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k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A</a:t>
            </a:r>
            <a:r>
              <a:rPr spc="-200" dirty="0"/>
              <a:t>r</a:t>
            </a:r>
            <a:r>
              <a:rPr spc="-280" dirty="0"/>
              <a:t>c</a:t>
            </a:r>
            <a:r>
              <a:rPr spc="-275" dirty="0"/>
              <a:t>h</a:t>
            </a:r>
            <a:r>
              <a:rPr spc="-95" dirty="0"/>
              <a:t>i</a:t>
            </a:r>
            <a:r>
              <a:rPr spc="-229" dirty="0"/>
              <a:t>t</a:t>
            </a:r>
            <a:r>
              <a:rPr spc="-310" dirty="0"/>
              <a:t>e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565" dirty="0"/>
              <a:t>J</a:t>
            </a:r>
            <a:r>
              <a:rPr spc="-355" dirty="0"/>
              <a:t>a</a:t>
            </a:r>
            <a:r>
              <a:rPr spc="-325" dirty="0"/>
              <a:t>v</a:t>
            </a:r>
            <a:r>
              <a:rPr spc="-295" dirty="0"/>
              <a:t>a</a:t>
            </a:r>
            <a:r>
              <a:rPr spc="-190" dirty="0"/>
              <a:t> </a:t>
            </a:r>
            <a:r>
              <a:rPr spc="-370" dirty="0"/>
              <a:t>C</a:t>
            </a:r>
            <a:r>
              <a:rPr spc="-265" dirty="0"/>
              <a:t>ontent</a:t>
            </a:r>
            <a:r>
              <a:rPr spc="-225" dirty="0"/>
              <a:t> </a:t>
            </a:r>
            <a:r>
              <a:rPr spc="-465" dirty="0"/>
              <a:t>R</a:t>
            </a:r>
            <a:r>
              <a:rPr spc="-250" dirty="0"/>
              <a:t>e</a:t>
            </a:r>
            <a:r>
              <a:rPr spc="-245" dirty="0"/>
              <a:t>p</a:t>
            </a:r>
            <a:r>
              <a:rPr spc="-145" dirty="0"/>
              <a:t>o</a:t>
            </a:r>
            <a:r>
              <a:rPr spc="-300" dirty="0"/>
              <a:t>s</a:t>
            </a:r>
            <a:r>
              <a:rPr spc="-140" dirty="0"/>
              <a:t>i</a:t>
            </a:r>
            <a:r>
              <a:rPr spc="-254" dirty="0"/>
              <a:t>to</a:t>
            </a:r>
            <a:r>
              <a:rPr spc="-70" dirty="0"/>
              <a:t>r</a:t>
            </a:r>
            <a:r>
              <a:rPr spc="-285" dirty="0"/>
              <a:t>y</a:t>
            </a:r>
            <a:r>
              <a:rPr spc="-204" dirty="0"/>
              <a:t> </a:t>
            </a:r>
            <a:r>
              <a:rPr spc="-180" dirty="0"/>
              <a:t>(</a:t>
            </a:r>
            <a:r>
              <a:rPr spc="-515" dirty="0"/>
              <a:t>J</a:t>
            </a:r>
            <a:r>
              <a:rPr spc="-365" dirty="0"/>
              <a:t>C</a:t>
            </a:r>
            <a:r>
              <a:rPr spc="-430" dirty="0"/>
              <a:t>R</a:t>
            </a:r>
            <a:r>
              <a:rPr spc="-290" dirty="0"/>
              <a:t>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00266" y="4616970"/>
            <a:ext cx="4853940" cy="1857375"/>
            <a:chOff x="6700266" y="4616970"/>
            <a:chExt cx="4853940" cy="18573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0266" y="4616970"/>
              <a:ext cx="4853927" cy="1856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4576" y="4811267"/>
              <a:ext cx="4267199" cy="12702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019" y="6576522"/>
            <a:ext cx="130683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050" spc="-172" baseline="3968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3968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1050" spc="3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fld id="{81D60167-4931-47E6-BA6A-407CBD079E47}" type="slidenum"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8</a:t>
            </a:fld>
            <a:r>
              <a:rPr sz="1050" spc="-15" baseline="3968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04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3968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9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3968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3968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55899" y="6576524"/>
            <a:ext cx="77470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5129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47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1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0" dirty="0">
                <a:solidFill>
                  <a:srgbClr val="FF0000"/>
                </a:solidFill>
                <a:latin typeface="Tahoma"/>
                <a:cs typeface="Tahoma"/>
              </a:rPr>
              <a:t>xp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ien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415" y="1017651"/>
            <a:ext cx="11148695" cy="5061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Tahoma"/>
                <a:cs typeface="Tahoma"/>
              </a:rPr>
              <a:t>Powered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Google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Lighthouse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that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audits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baseline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standards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performance,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accessibility,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best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practices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SEO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160" dirty="0">
                <a:latin typeface="Tahoma"/>
                <a:cs typeface="Tahoma"/>
              </a:rPr>
              <a:t>R</a:t>
            </a:r>
            <a:r>
              <a:rPr sz="2400" spc="-9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s</a:t>
            </a:r>
            <a:r>
              <a:rPr sz="2400" spc="-160" dirty="0">
                <a:latin typeface="Tahoma"/>
                <a:cs typeface="Tahoma"/>
              </a:rPr>
              <a:t>u</a:t>
            </a:r>
            <a:r>
              <a:rPr sz="2400" spc="20" dirty="0">
                <a:latin typeface="Tahoma"/>
                <a:cs typeface="Tahoma"/>
              </a:rPr>
              <a:t>l</a:t>
            </a:r>
            <a:r>
              <a:rPr sz="2400" spc="-6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d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d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g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ev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3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35" dirty="0">
                <a:latin typeface="Tahoma"/>
                <a:cs typeface="Tahoma"/>
              </a:rPr>
              <a:t>c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ge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el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c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ble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20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Result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history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informs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website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improvement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2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g</a:t>
            </a:r>
            <a:r>
              <a:rPr sz="2400" spc="-165" dirty="0">
                <a:latin typeface="Tahoma"/>
                <a:cs typeface="Tahoma"/>
              </a:rPr>
              <a:t>g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45" dirty="0">
                <a:latin typeface="Tahoma"/>
                <a:cs typeface="Tahoma"/>
              </a:rPr>
              <a:t>e</a:t>
            </a:r>
            <a:r>
              <a:rPr sz="2400" spc="-165" dirty="0">
                <a:latin typeface="Tahoma"/>
                <a:cs typeface="Tahoma"/>
              </a:rPr>
              <a:t>g</a:t>
            </a:r>
            <a:r>
              <a:rPr sz="2400" spc="-18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4" dirty="0">
                <a:latin typeface="Tahoma"/>
                <a:cs typeface="Tahoma"/>
              </a:rPr>
              <a:t>co</a:t>
            </a:r>
            <a:r>
              <a:rPr sz="2400" spc="-65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55" dirty="0">
                <a:latin typeface="Tahoma"/>
                <a:cs typeface="Tahoma"/>
              </a:rPr>
              <a:t>in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9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(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</a:t>
            </a:r>
            <a:r>
              <a:rPr sz="2200" spc="-12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im</a:t>
            </a:r>
            <a:r>
              <a:rPr sz="2200" spc="-5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95" dirty="0">
                <a:latin typeface="Tahoma"/>
                <a:cs typeface="Tahoma"/>
              </a:rPr>
              <a:t>ve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9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(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h</a:t>
            </a:r>
            <a:r>
              <a:rPr sz="2200" spc="-12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h</a:t>
            </a:r>
            <a:r>
              <a:rPr sz="2200" spc="-10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ge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" dirty="0">
                <a:latin typeface="Tahoma"/>
                <a:cs typeface="Tahoma"/>
              </a:rPr>
              <a:t>N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50" dirty="0">
                <a:latin typeface="Tahoma"/>
                <a:cs typeface="Tahoma"/>
              </a:rPr>
              <a:t>io</a:t>
            </a:r>
            <a:r>
              <a:rPr sz="2200" spc="-4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5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0" dirty="0">
                <a:latin typeface="Tahoma"/>
                <a:cs typeface="Tahoma"/>
              </a:rPr>
              <a:t>p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6100" y="1501140"/>
            <a:ext cx="5187695" cy="48234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19613" y="104775"/>
            <a:ext cx="1401445" cy="33274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425"/>
              </a:spcBef>
            </a:pPr>
            <a:r>
              <a:rPr sz="1400" spc="-25" dirty="0">
                <a:latin typeface="Tahoma"/>
                <a:cs typeface="Tahoma"/>
              </a:rPr>
              <a:t>P</a:t>
            </a:r>
            <a:r>
              <a:rPr sz="1400" spc="-20" dirty="0">
                <a:latin typeface="Tahoma"/>
                <a:cs typeface="Tahoma"/>
              </a:rPr>
              <a:t>i</a:t>
            </a:r>
            <a:r>
              <a:rPr sz="1400" spc="-25" dirty="0">
                <a:latin typeface="Tahoma"/>
                <a:cs typeface="Tahoma"/>
              </a:rPr>
              <a:t>p</a:t>
            </a:r>
            <a:r>
              <a:rPr sz="1400" spc="-70" dirty="0">
                <a:latin typeface="Tahoma"/>
                <a:cs typeface="Tahoma"/>
              </a:rPr>
              <a:t>e</a:t>
            </a:r>
            <a:r>
              <a:rPr sz="1400" spc="10" dirty="0">
                <a:latin typeface="Tahoma"/>
                <a:cs typeface="Tahoma"/>
              </a:rPr>
              <a:t>l</a:t>
            </a:r>
            <a:r>
              <a:rPr sz="1400" spc="-20" dirty="0">
                <a:latin typeface="Tahoma"/>
                <a:cs typeface="Tahoma"/>
              </a:rPr>
              <a:t>i</a:t>
            </a:r>
            <a:r>
              <a:rPr sz="1400" spc="-30" dirty="0">
                <a:latin typeface="Tahoma"/>
                <a:cs typeface="Tahoma"/>
              </a:rPr>
              <a:t>n</a:t>
            </a:r>
            <a:r>
              <a:rPr sz="1400" spc="-65" dirty="0">
                <a:latin typeface="Tahoma"/>
                <a:cs typeface="Tahoma"/>
              </a:rPr>
              <a:t>e</a:t>
            </a:r>
            <a:r>
              <a:rPr sz="1400" spc="-180" dirty="0">
                <a:latin typeface="Tahoma"/>
                <a:cs typeface="Tahoma"/>
              </a:rPr>
              <a:t>: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P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-15" dirty="0">
                <a:latin typeface="Tahoma"/>
                <a:cs typeface="Tahoma"/>
              </a:rPr>
              <a:t>o</a:t>
            </a:r>
            <a:r>
              <a:rPr sz="1400" spc="-45" dirty="0"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24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179958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do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655" dirty="0">
                <a:solidFill>
                  <a:srgbClr val="FF0000"/>
                </a:solidFill>
                <a:latin typeface="Tahoma"/>
                <a:cs typeface="Tahoma"/>
              </a:rPr>
              <a:t>I/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9332595" cy="35210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80" dirty="0">
                <a:latin typeface="Tahoma"/>
                <a:cs typeface="Tahoma"/>
              </a:rPr>
              <a:t>Adobe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I/O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is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single-entry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point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communication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with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all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Adobe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solutions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y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c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w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cc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ob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’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220" dirty="0">
                <a:latin typeface="Tahoma"/>
                <a:cs typeface="Tahoma"/>
              </a:rPr>
              <a:t>P</a:t>
            </a:r>
            <a:r>
              <a:rPr sz="2200" spc="-16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cc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U</a:t>
            </a:r>
            <a:r>
              <a:rPr sz="2200" spc="-310" dirty="0">
                <a:latin typeface="Tahoma"/>
                <a:cs typeface="Tahoma"/>
              </a:rPr>
              <a:t>I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mm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220" dirty="0">
                <a:latin typeface="Tahoma"/>
                <a:cs typeface="Tahoma"/>
              </a:rPr>
              <a:t>P</a:t>
            </a:r>
            <a:r>
              <a:rPr sz="2200" spc="-145" dirty="0">
                <a:latin typeface="Tahoma"/>
                <a:cs typeface="Tahoma"/>
              </a:rPr>
              <a:t>I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g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w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12700" marR="654050">
              <a:lnSpc>
                <a:spcPts val="3579"/>
              </a:lnSpc>
              <a:spcBef>
                <a:spcPts val="229"/>
              </a:spcBef>
            </a:pPr>
            <a:r>
              <a:rPr sz="2400" spc="-25" dirty="0">
                <a:latin typeface="Tahoma"/>
                <a:cs typeface="Tahoma"/>
              </a:rPr>
              <a:t>AEM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uses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Adobe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I/O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connect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Sensei,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Launch,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90" dirty="0">
                <a:latin typeface="Tahoma"/>
                <a:cs typeface="Tahoma"/>
              </a:rPr>
              <a:t>Target,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Analytics,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etc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40" dirty="0">
                <a:latin typeface="Tahoma"/>
                <a:cs typeface="Tahoma"/>
              </a:rPr>
              <a:t>l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io</a:t>
            </a:r>
            <a:r>
              <a:rPr sz="2400" spc="-60" dirty="0">
                <a:latin typeface="Tahoma"/>
                <a:cs typeface="Tahoma"/>
              </a:rPr>
              <a:t>n</a:t>
            </a:r>
            <a:r>
              <a:rPr sz="2400" spc="-190" dirty="0">
                <a:latin typeface="Tahoma"/>
                <a:cs typeface="Tahoma"/>
              </a:rPr>
              <a:t>s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w</a:t>
            </a:r>
            <a:r>
              <a:rPr sz="2400" spc="-20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204" dirty="0">
                <a:latin typeface="Tahoma"/>
                <a:cs typeface="Tahoma"/>
              </a:rPr>
              <a:t>2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5" dirty="0">
                <a:latin typeface="Tahoma"/>
                <a:cs typeface="Tahoma"/>
              </a:rPr>
              <a:t>r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25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5" dirty="0">
                <a:latin typeface="Tahoma"/>
                <a:cs typeface="Tahoma"/>
              </a:rPr>
              <a:t>IMS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through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Adobe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90" dirty="0">
                <a:latin typeface="Tahoma"/>
                <a:cs typeface="Tahoma"/>
              </a:rPr>
              <a:t>IO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0" dirty="0">
                <a:latin typeface="Tahoma"/>
                <a:cs typeface="Tahoma"/>
              </a:rPr>
              <a:t>Cloud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Configuration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solution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10" y="4810252"/>
            <a:ext cx="1727437" cy="146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2351" y="4784852"/>
            <a:ext cx="1778244" cy="1447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71126" y="4861051"/>
            <a:ext cx="1955799" cy="13969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25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7174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do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655" dirty="0">
                <a:solidFill>
                  <a:srgbClr val="FF0000"/>
                </a:solidFill>
                <a:latin typeface="Tahoma"/>
                <a:cs typeface="Tahoma"/>
              </a:rPr>
              <a:t>I/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6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17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3200" b="1" spc="-3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37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er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28787"/>
            <a:ext cx="6729730" cy="436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300"/>
              </a:lnSpc>
              <a:spcBef>
                <a:spcPts val="100"/>
              </a:spcBef>
            </a:pPr>
            <a:r>
              <a:rPr sz="2400" spc="-45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d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340" dirty="0">
                <a:latin typeface="Tahoma"/>
                <a:cs typeface="Tahoma"/>
              </a:rPr>
              <a:t>I</a:t>
            </a:r>
            <a:r>
              <a:rPr sz="2400" spc="-60" dirty="0">
                <a:latin typeface="Tahoma"/>
                <a:cs typeface="Tahoma"/>
              </a:rPr>
              <a:t>/</a:t>
            </a:r>
            <a:r>
              <a:rPr sz="2400" spc="-105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p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45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v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0" dirty="0">
                <a:latin typeface="Tahoma"/>
                <a:cs typeface="Tahoma"/>
              </a:rPr>
              <a:t>d</a:t>
            </a:r>
            <a:r>
              <a:rPr sz="2400" spc="-6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-90" dirty="0">
                <a:latin typeface="Tahoma"/>
                <a:cs typeface="Tahoma"/>
              </a:rPr>
              <a:t>mm</a:t>
            </a: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85" dirty="0">
                <a:latin typeface="Tahoma"/>
                <a:cs typeface="Tahoma"/>
              </a:rPr>
              <a:t>n</a:t>
            </a:r>
            <a:r>
              <a:rPr sz="2400" spc="-80" dirty="0">
                <a:latin typeface="Tahoma"/>
                <a:cs typeface="Tahoma"/>
              </a:rPr>
              <a:t>d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10" dirty="0">
                <a:latin typeface="Tahoma"/>
                <a:cs typeface="Tahoma"/>
              </a:rPr>
              <a:t>n</a:t>
            </a:r>
            <a:r>
              <a:rPr sz="2400" spc="-100" dirty="0">
                <a:latin typeface="Tahoma"/>
                <a:cs typeface="Tahoma"/>
              </a:rPr>
              <a:t>e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o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35" dirty="0">
                <a:latin typeface="Tahoma"/>
                <a:cs typeface="Tahoma"/>
              </a:rPr>
              <a:t>ll</a:t>
            </a:r>
            <a:r>
              <a:rPr sz="2400" spc="-45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30" dirty="0">
                <a:latin typeface="Tahoma"/>
                <a:cs typeface="Tahoma"/>
              </a:rPr>
              <a:t>io</a:t>
            </a:r>
            <a:r>
              <a:rPr sz="2400" spc="-105" dirty="0">
                <a:latin typeface="Tahoma"/>
                <a:cs typeface="Tahoma"/>
              </a:rPr>
              <a:t>-c</a:t>
            </a:r>
            <a:r>
              <a:rPr sz="2400" spc="-25" dirty="0">
                <a:latin typeface="Tahoma"/>
                <a:cs typeface="Tahoma"/>
              </a:rPr>
              <a:t>li  </a:t>
            </a:r>
            <a:r>
              <a:rPr sz="2400" spc="-14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o</a:t>
            </a:r>
            <a:r>
              <a:rPr sz="2400" spc="-50" dirty="0">
                <a:latin typeface="Tahoma"/>
                <a:cs typeface="Tahoma"/>
              </a:rPr>
              <a:t>f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20" dirty="0">
                <a:latin typeface="Tahoma"/>
                <a:cs typeface="Tahoma"/>
              </a:rPr>
              <a:t>u</a:t>
            </a:r>
            <a:r>
              <a:rPr sz="2400" spc="-95" dirty="0">
                <a:latin typeface="Tahoma"/>
                <a:cs typeface="Tahoma"/>
              </a:rPr>
              <a:t>gin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5" dirty="0">
                <a:latin typeface="Tahoma"/>
                <a:cs typeface="Tahoma"/>
              </a:rPr>
              <a:t>ion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pu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5" dirty="0">
                <a:latin typeface="Tahoma"/>
                <a:cs typeface="Tahoma"/>
              </a:rPr>
              <a:t>o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npm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install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@adobe/aio-cli-plugin-cloudmanager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135" dirty="0">
                <a:latin typeface="Tahoma"/>
                <a:cs typeface="Tahoma"/>
              </a:rPr>
              <a:t>C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65" dirty="0">
                <a:latin typeface="Tahoma"/>
                <a:cs typeface="Tahoma"/>
              </a:rPr>
              <a:t>on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co</a:t>
            </a:r>
            <a:r>
              <a:rPr sz="2400" spc="-100" dirty="0">
                <a:latin typeface="Tahoma"/>
                <a:cs typeface="Tahoma"/>
              </a:rPr>
              <a:t>m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7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a</a:t>
            </a:r>
            <a:r>
              <a:rPr sz="2400" spc="-140" dirty="0">
                <a:latin typeface="Tahoma"/>
                <a:cs typeface="Tahoma"/>
              </a:rPr>
              <a:t>v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10" dirty="0">
                <a:latin typeface="Tahoma"/>
                <a:cs typeface="Tahoma"/>
              </a:rPr>
              <a:t>l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60" dirty="0">
                <a:latin typeface="Tahoma"/>
                <a:cs typeface="Tahoma"/>
              </a:rPr>
              <a:t>b</a:t>
            </a:r>
            <a:r>
              <a:rPr sz="2400" spc="-35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dirty="0">
                <a:latin typeface="Tahoma"/>
                <a:cs typeface="Tahoma"/>
              </a:rPr>
              <a:t>L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m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95" dirty="0">
                <a:latin typeface="Tahoma"/>
                <a:cs typeface="Tahoma"/>
              </a:rPr>
              <a:t>ec</a:t>
            </a:r>
            <a:r>
              <a:rPr sz="2200" spc="-105" dirty="0">
                <a:latin typeface="Tahoma"/>
                <a:cs typeface="Tahoma"/>
              </a:rPr>
              <a:t>k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eli</a:t>
            </a:r>
            <a:r>
              <a:rPr sz="2200" spc="-95" dirty="0">
                <a:latin typeface="Tahoma"/>
                <a:cs typeface="Tahoma"/>
              </a:rPr>
              <a:t>ne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00" dirty="0">
                <a:latin typeface="Tahoma"/>
                <a:cs typeface="Tahoma"/>
              </a:rPr>
              <a:t>Create/Delete/Advance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pipeline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ev</a:t>
            </a:r>
            <a:r>
              <a:rPr sz="2200" spc="-55" dirty="0">
                <a:latin typeface="Tahoma"/>
                <a:cs typeface="Tahoma"/>
              </a:rPr>
              <a:t>elo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0" dirty="0">
                <a:latin typeface="Tahoma"/>
                <a:cs typeface="Tahoma"/>
              </a:rPr>
              <a:t>le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nd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cc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r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2408" y="3724655"/>
            <a:ext cx="5435345" cy="250164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pc="-40" dirty="0"/>
              <a:t>26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446520"/>
          </a:xfrm>
          <a:custGeom>
            <a:avLst/>
            <a:gdLst/>
            <a:ahLst/>
            <a:cxnLst/>
            <a:rect l="l" t="t" r="r" b="b"/>
            <a:pathLst>
              <a:path w="12189460" h="6446520">
                <a:moveTo>
                  <a:pt x="0" y="6446520"/>
                </a:moveTo>
                <a:lnTo>
                  <a:pt x="12188952" y="6446520"/>
                </a:lnTo>
                <a:lnTo>
                  <a:pt x="12188952" y="0"/>
                </a:lnTo>
                <a:lnTo>
                  <a:pt x="0" y="0"/>
                </a:lnTo>
                <a:lnTo>
                  <a:pt x="0" y="644652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46520"/>
            <a:ext cx="12189460" cy="411480"/>
          </a:xfrm>
          <a:custGeom>
            <a:avLst/>
            <a:gdLst/>
            <a:ahLst/>
            <a:cxnLst/>
            <a:rect l="l" t="t" r="r" b="b"/>
            <a:pathLst>
              <a:path w="12189460" h="411479">
                <a:moveTo>
                  <a:pt x="12188952" y="0"/>
                </a:moveTo>
                <a:lnTo>
                  <a:pt x="0" y="0"/>
                </a:lnTo>
                <a:lnTo>
                  <a:pt x="0" y="411479"/>
                </a:lnTo>
                <a:lnTo>
                  <a:pt x="12188952" y="411479"/>
                </a:lnTo>
                <a:lnTo>
                  <a:pt x="121889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35294" y="6574091"/>
            <a:ext cx="11811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27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3" y="223265"/>
            <a:ext cx="12186285" cy="6563995"/>
            <a:chOff x="1523" y="223265"/>
            <a:chExt cx="12186285" cy="65639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700" y="6528816"/>
              <a:ext cx="187451" cy="2583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23" y="3396233"/>
              <a:ext cx="7002145" cy="3042920"/>
            </a:xfrm>
            <a:custGeom>
              <a:avLst/>
              <a:gdLst/>
              <a:ahLst/>
              <a:cxnLst/>
              <a:rect l="l" t="t" r="r" b="b"/>
              <a:pathLst>
                <a:path w="7002145" h="3042920">
                  <a:moveTo>
                    <a:pt x="7002018" y="0"/>
                  </a:moveTo>
                  <a:lnTo>
                    <a:pt x="0" y="0"/>
                  </a:lnTo>
                  <a:lnTo>
                    <a:pt x="0" y="3042666"/>
                  </a:lnTo>
                  <a:lnTo>
                    <a:pt x="7002018" y="3042666"/>
                  </a:lnTo>
                  <a:lnTo>
                    <a:pt x="7002018" y="0"/>
                  </a:lnTo>
                  <a:close/>
                </a:path>
              </a:pathLst>
            </a:custGeom>
            <a:solidFill>
              <a:srgbClr val="00A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03542" y="223265"/>
              <a:ext cx="5184140" cy="6216015"/>
            </a:xfrm>
            <a:custGeom>
              <a:avLst/>
              <a:gdLst/>
              <a:ahLst/>
              <a:cxnLst/>
              <a:rect l="l" t="t" r="r" b="b"/>
              <a:pathLst>
                <a:path w="5184140" h="6216015">
                  <a:moveTo>
                    <a:pt x="5183898" y="0"/>
                  </a:moveTo>
                  <a:lnTo>
                    <a:pt x="0" y="0"/>
                  </a:lnTo>
                  <a:lnTo>
                    <a:pt x="0" y="6215634"/>
                  </a:lnTo>
                  <a:lnTo>
                    <a:pt x="5183898" y="6215634"/>
                  </a:lnTo>
                  <a:lnTo>
                    <a:pt x="5183898" y="0"/>
                  </a:lnTo>
                  <a:close/>
                </a:path>
              </a:pathLst>
            </a:custGeom>
            <a:solidFill>
              <a:srgbClr val="6B7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30588" y="2432685"/>
              <a:ext cx="2497455" cy="821690"/>
            </a:xfrm>
            <a:custGeom>
              <a:avLst/>
              <a:gdLst/>
              <a:ahLst/>
              <a:cxnLst/>
              <a:rect l="l" t="t" r="r" b="b"/>
              <a:pathLst>
                <a:path w="2497454" h="821689">
                  <a:moveTo>
                    <a:pt x="2497162" y="0"/>
                  </a:moveTo>
                  <a:lnTo>
                    <a:pt x="1617332" y="814311"/>
                  </a:lnTo>
                  <a:lnTo>
                    <a:pt x="695426" y="821436"/>
                  </a:lnTo>
                  <a:lnTo>
                    <a:pt x="0" y="12365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9906" y="2475387"/>
              <a:ext cx="135255" cy="135255"/>
            </a:xfrm>
            <a:custGeom>
              <a:avLst/>
              <a:gdLst/>
              <a:ahLst/>
              <a:cxnLst/>
              <a:rect l="l" t="t" r="r" b="b"/>
              <a:pathLst>
                <a:path w="135255" h="135255">
                  <a:moveTo>
                    <a:pt x="0" y="0"/>
                  </a:moveTo>
                  <a:lnTo>
                    <a:pt x="44678" y="134772"/>
                  </a:lnTo>
                  <a:lnTo>
                    <a:pt x="134632" y="45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060" y="1671827"/>
              <a:ext cx="934973" cy="8214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3547" y="1653540"/>
              <a:ext cx="844283" cy="8214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810" y="1671827"/>
              <a:ext cx="935735" cy="8214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61047" y="1667065"/>
              <a:ext cx="945515" cy="831215"/>
            </a:xfrm>
            <a:custGeom>
              <a:avLst/>
              <a:gdLst/>
              <a:ahLst/>
              <a:cxnLst/>
              <a:rect l="l" t="t" r="r" b="b"/>
              <a:pathLst>
                <a:path w="945514" h="831214">
                  <a:moveTo>
                    <a:pt x="0" y="0"/>
                  </a:moveTo>
                  <a:lnTo>
                    <a:pt x="945261" y="0"/>
                  </a:lnTo>
                  <a:lnTo>
                    <a:pt x="945261" y="830961"/>
                  </a:lnTo>
                  <a:lnTo>
                    <a:pt x="0" y="8309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2019" y="6580613"/>
            <a:ext cx="128333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2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700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700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7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25" dirty="0">
                <a:solidFill>
                  <a:srgbClr val="FFFFFF"/>
                </a:solidFill>
                <a:latin typeface="Tahoma"/>
                <a:cs typeface="Tahoma"/>
              </a:rPr>
              <a:t>igh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700" spc="-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erv</a:t>
            </a:r>
            <a:r>
              <a:rPr sz="700" spc="-55" dirty="0">
                <a:solidFill>
                  <a:srgbClr val="FFFFFF"/>
                </a:solidFill>
                <a:latin typeface="Tahoma"/>
                <a:cs typeface="Tahoma"/>
              </a:rPr>
              <a:t>ed.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85722" y="1075607"/>
            <a:ext cx="2233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na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24003" y="368045"/>
            <a:ext cx="5434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4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3200" b="1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44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32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FFFF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FFFF"/>
                </a:solidFill>
                <a:latin typeface="Tahoma"/>
                <a:cs typeface="Tahoma"/>
              </a:rPr>
              <a:t>Endless</a:t>
            </a:r>
            <a:r>
              <a:rPr sz="3200" b="1" spc="-215" dirty="0">
                <a:solidFill>
                  <a:srgbClr val="FFFFFF"/>
                </a:solidFill>
                <a:latin typeface="Tahoma"/>
                <a:cs typeface="Tahoma"/>
              </a:rPr>
              <a:t> Possibilities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5212" y="2787648"/>
            <a:ext cx="1085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2411" y="2763545"/>
            <a:ext cx="6959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05797" y="2759639"/>
            <a:ext cx="1022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95"/>
              </a:spcBef>
            </a:pP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95" dirty="0">
                <a:solidFill>
                  <a:srgbClr val="FFFFFF"/>
                </a:solidFill>
                <a:latin typeface="Tahoma"/>
                <a:cs typeface="Tahoma"/>
              </a:rPr>
              <a:t>I  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Engine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82495" y="2025390"/>
            <a:ext cx="4953635" cy="3694429"/>
            <a:chOff x="1682495" y="2025390"/>
            <a:chExt cx="4953635" cy="3694429"/>
          </a:xfrm>
        </p:grpSpPr>
        <p:sp>
          <p:nvSpPr>
            <p:cNvPr id="23" name="object 23"/>
            <p:cNvSpPr/>
            <p:nvPr/>
          </p:nvSpPr>
          <p:spPr>
            <a:xfrm>
              <a:off x="1701545" y="2082545"/>
              <a:ext cx="588645" cy="0"/>
            </a:xfrm>
            <a:custGeom>
              <a:avLst/>
              <a:gdLst/>
              <a:ahLst/>
              <a:cxnLst/>
              <a:rect l="l" t="t" r="r" b="b"/>
              <a:pathLst>
                <a:path w="588644">
                  <a:moveTo>
                    <a:pt x="0" y="0"/>
                  </a:moveTo>
                  <a:lnTo>
                    <a:pt x="588048" y="0"/>
                  </a:lnTo>
                </a:path>
              </a:pathLst>
            </a:custGeom>
            <a:ln w="38100">
              <a:solidFill>
                <a:srgbClr val="67B5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70552" y="202539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B5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20033" y="2082545"/>
              <a:ext cx="588645" cy="0"/>
            </a:xfrm>
            <a:custGeom>
              <a:avLst/>
              <a:gdLst/>
              <a:ahLst/>
              <a:cxnLst/>
              <a:rect l="l" t="t" r="r" b="b"/>
              <a:pathLst>
                <a:path w="588645">
                  <a:moveTo>
                    <a:pt x="0" y="0"/>
                  </a:moveTo>
                  <a:lnTo>
                    <a:pt x="588048" y="0"/>
                  </a:lnTo>
                </a:path>
              </a:pathLst>
            </a:custGeom>
            <a:ln w="38100">
              <a:solidFill>
                <a:srgbClr val="67B5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89040" y="202539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B5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10505" y="2103881"/>
              <a:ext cx="588645" cy="0"/>
            </a:xfrm>
            <a:custGeom>
              <a:avLst/>
              <a:gdLst/>
              <a:ahLst/>
              <a:cxnLst/>
              <a:rect l="l" t="t" r="r" b="b"/>
              <a:pathLst>
                <a:path w="588645">
                  <a:moveTo>
                    <a:pt x="0" y="0"/>
                  </a:moveTo>
                  <a:lnTo>
                    <a:pt x="588048" y="0"/>
                  </a:lnTo>
                </a:path>
              </a:pathLst>
            </a:custGeom>
            <a:ln w="38100">
              <a:solidFill>
                <a:srgbClr val="67B5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79512" y="204672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B5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65432" y="2251328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4">
                  <a:moveTo>
                    <a:pt x="619798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01914" y="2213228"/>
              <a:ext cx="4921250" cy="2680335"/>
            </a:xfrm>
            <a:custGeom>
              <a:avLst/>
              <a:gdLst/>
              <a:ahLst/>
              <a:cxnLst/>
              <a:rect l="l" t="t" r="r" b="b"/>
              <a:pathLst>
                <a:path w="4921250" h="268033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4921250" h="2680335">
                  <a:moveTo>
                    <a:pt x="4921008" y="2020824"/>
                  </a:moveTo>
                  <a:lnTo>
                    <a:pt x="4301502" y="2020824"/>
                  </a:lnTo>
                  <a:lnTo>
                    <a:pt x="4301502" y="2679954"/>
                  </a:lnTo>
                  <a:lnTo>
                    <a:pt x="4921008" y="2679954"/>
                  </a:lnTo>
                  <a:lnTo>
                    <a:pt x="4921008" y="2020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03417" y="4234052"/>
              <a:ext cx="619760" cy="659130"/>
            </a:xfrm>
            <a:custGeom>
              <a:avLst/>
              <a:gdLst/>
              <a:ahLst/>
              <a:cxnLst/>
              <a:rect l="l" t="t" r="r" b="b"/>
              <a:pathLst>
                <a:path w="619759" h="659129">
                  <a:moveTo>
                    <a:pt x="0" y="0"/>
                  </a:moveTo>
                  <a:lnTo>
                    <a:pt x="619506" y="0"/>
                  </a:lnTo>
                  <a:lnTo>
                    <a:pt x="619506" y="659130"/>
                  </a:lnTo>
                  <a:lnTo>
                    <a:pt x="0" y="6591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9799" y="4296918"/>
              <a:ext cx="553211" cy="5814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6298" y="4247388"/>
              <a:ext cx="589775" cy="62712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23586" y="4234688"/>
              <a:ext cx="615315" cy="652780"/>
            </a:xfrm>
            <a:custGeom>
              <a:avLst/>
              <a:gdLst/>
              <a:ahLst/>
              <a:cxnLst/>
              <a:rect l="l" t="t" r="r" b="b"/>
              <a:pathLst>
                <a:path w="615314" h="652779">
                  <a:moveTo>
                    <a:pt x="0" y="0"/>
                  </a:moveTo>
                  <a:lnTo>
                    <a:pt x="615188" y="0"/>
                  </a:lnTo>
                  <a:lnTo>
                    <a:pt x="615188" y="652526"/>
                  </a:lnTo>
                  <a:lnTo>
                    <a:pt x="0" y="65252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4416" y="4969001"/>
              <a:ext cx="681989" cy="72542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01716" y="4956301"/>
              <a:ext cx="707390" cy="751205"/>
            </a:xfrm>
            <a:custGeom>
              <a:avLst/>
              <a:gdLst/>
              <a:ahLst/>
              <a:cxnLst/>
              <a:rect l="l" t="t" r="r" b="b"/>
              <a:pathLst>
                <a:path w="707389" h="751204">
                  <a:moveTo>
                    <a:pt x="0" y="0"/>
                  </a:moveTo>
                  <a:lnTo>
                    <a:pt x="707389" y="0"/>
                  </a:lnTo>
                  <a:lnTo>
                    <a:pt x="707389" y="750824"/>
                  </a:lnTo>
                  <a:lnTo>
                    <a:pt x="0" y="7508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80149" y="5751080"/>
            <a:ext cx="9398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 marR="5080" indent="-90805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114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600" spc="-4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Channels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25805" y="1508760"/>
            <a:ext cx="10996295" cy="3670935"/>
            <a:chOff x="725805" y="1508760"/>
            <a:chExt cx="10996295" cy="3670935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6482" y="4357116"/>
              <a:ext cx="844295" cy="82219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2586" y="4307586"/>
              <a:ext cx="935735" cy="82219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393947" y="4706111"/>
              <a:ext cx="467995" cy="0"/>
            </a:xfrm>
            <a:custGeom>
              <a:avLst/>
              <a:gdLst/>
              <a:ahLst/>
              <a:cxnLst/>
              <a:rect l="l" t="t" r="r" b="b"/>
              <a:pathLst>
                <a:path w="467995">
                  <a:moveTo>
                    <a:pt x="0" y="0"/>
                  </a:moveTo>
                  <a:lnTo>
                    <a:pt x="467791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42689" y="464895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46853" y="4706111"/>
              <a:ext cx="588645" cy="0"/>
            </a:xfrm>
            <a:custGeom>
              <a:avLst/>
              <a:gdLst/>
              <a:ahLst/>
              <a:cxnLst/>
              <a:rect l="l" t="t" r="r" b="b"/>
              <a:pathLst>
                <a:path w="588645">
                  <a:moveTo>
                    <a:pt x="0" y="0"/>
                  </a:moveTo>
                  <a:lnTo>
                    <a:pt x="588048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15859" y="464895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30" y="4307586"/>
              <a:ext cx="935735" cy="82219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30567" y="4302823"/>
              <a:ext cx="945515" cy="831850"/>
            </a:xfrm>
            <a:custGeom>
              <a:avLst/>
              <a:gdLst/>
              <a:ahLst/>
              <a:cxnLst/>
              <a:rect l="l" t="t" r="r" b="b"/>
              <a:pathLst>
                <a:path w="945514" h="831850">
                  <a:moveTo>
                    <a:pt x="0" y="0"/>
                  </a:moveTo>
                  <a:lnTo>
                    <a:pt x="945261" y="0"/>
                  </a:lnTo>
                  <a:lnTo>
                    <a:pt x="945261" y="831723"/>
                  </a:lnTo>
                  <a:lnTo>
                    <a:pt x="0" y="83172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40408" y="4690110"/>
              <a:ext cx="558165" cy="3810"/>
            </a:xfrm>
            <a:custGeom>
              <a:avLst/>
              <a:gdLst/>
              <a:ahLst/>
              <a:cxnLst/>
              <a:rect l="l" t="t" r="r" b="b"/>
              <a:pathLst>
                <a:path w="558164" h="3810">
                  <a:moveTo>
                    <a:pt x="0" y="0"/>
                  </a:moveTo>
                  <a:lnTo>
                    <a:pt x="557657" y="3289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78668" y="4636137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85" y="0"/>
                  </a:moveTo>
                  <a:lnTo>
                    <a:pt x="0" y="114299"/>
                  </a:lnTo>
                  <a:lnTo>
                    <a:pt x="114642" y="5782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0" y="2674620"/>
              <a:ext cx="934972" cy="82219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4270" y="2674620"/>
              <a:ext cx="935723" cy="82219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489507" y="2669857"/>
              <a:ext cx="945515" cy="831850"/>
            </a:xfrm>
            <a:custGeom>
              <a:avLst/>
              <a:gdLst/>
              <a:ahLst/>
              <a:cxnLst/>
              <a:rect l="l" t="t" r="r" b="b"/>
              <a:pathLst>
                <a:path w="945515" h="831850">
                  <a:moveTo>
                    <a:pt x="0" y="0"/>
                  </a:moveTo>
                  <a:lnTo>
                    <a:pt x="945260" y="0"/>
                  </a:lnTo>
                  <a:lnTo>
                    <a:pt x="945260" y="831723"/>
                  </a:lnTo>
                  <a:lnTo>
                    <a:pt x="0" y="83172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525259" y="3102102"/>
              <a:ext cx="588645" cy="0"/>
            </a:xfrm>
            <a:custGeom>
              <a:avLst/>
              <a:gdLst/>
              <a:ahLst/>
              <a:cxnLst/>
              <a:rect l="l" t="t" r="r" b="b"/>
              <a:pathLst>
                <a:path w="588645">
                  <a:moveTo>
                    <a:pt x="588048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30002" y="304494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143747" y="3102102"/>
              <a:ext cx="588645" cy="0"/>
            </a:xfrm>
            <a:custGeom>
              <a:avLst/>
              <a:gdLst/>
              <a:ahLst/>
              <a:cxnLst/>
              <a:rect l="l" t="t" r="r" b="b"/>
              <a:pathLst>
                <a:path w="588645">
                  <a:moveTo>
                    <a:pt x="588048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048490" y="304494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3070" y="1508760"/>
              <a:ext cx="989837" cy="9890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32006" y="2474976"/>
              <a:ext cx="989838" cy="989838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55365" y="5214496"/>
            <a:ext cx="12433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ud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14187" y="5257425"/>
            <a:ext cx="7937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Webhook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16778" y="3613335"/>
            <a:ext cx="12433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ud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ag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616395" y="3613335"/>
            <a:ext cx="11671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080" indent="-30226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600" spc="-14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spc="-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spc="-220" dirty="0">
                <a:solidFill>
                  <a:srgbClr val="FFFFFF"/>
                </a:solidFill>
                <a:latin typeface="Tahoma"/>
                <a:cs typeface="Tahoma"/>
              </a:rPr>
              <a:t>I  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Engine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427953" y="3698759"/>
            <a:ext cx="414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na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37336" y="2046743"/>
            <a:ext cx="16725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ine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5612" y="4989829"/>
            <a:ext cx="2346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spc="-1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200" spc="-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19350" y="448309"/>
            <a:ext cx="6991350" cy="370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322580" indent="-228600">
              <a:lnSpc>
                <a:spcPct val="1121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80" dirty="0">
                <a:latin typeface="Tahoma"/>
                <a:cs typeface="Tahoma"/>
              </a:rPr>
              <a:t>Cloud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Manager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enables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organizations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self-manage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E</a:t>
            </a:r>
            <a:r>
              <a:rPr sz="2400" spc="-185" dirty="0">
                <a:latin typeface="Tahoma"/>
                <a:cs typeface="Tahoma"/>
              </a:rPr>
              <a:t>x</a:t>
            </a:r>
            <a:r>
              <a:rPr sz="2400" spc="-70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25" dirty="0">
                <a:latin typeface="Tahoma"/>
                <a:cs typeface="Tahoma"/>
              </a:rPr>
              <a:t>r</a:t>
            </a:r>
            <a:r>
              <a:rPr sz="2400" spc="-85" dirty="0">
                <a:latin typeface="Tahoma"/>
                <a:cs typeface="Tahoma"/>
              </a:rPr>
              <a:t>ie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0" dirty="0">
                <a:latin typeface="Tahoma"/>
                <a:cs typeface="Tahoma"/>
              </a:rPr>
              <a:t>ce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204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ge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70" dirty="0">
                <a:latin typeface="Tahoma"/>
                <a:cs typeface="Tahoma"/>
              </a:rPr>
              <a:t>h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c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80" dirty="0">
                <a:latin typeface="Tahoma"/>
                <a:cs typeface="Tahoma"/>
              </a:rPr>
              <a:t>u</a:t>
            </a:r>
            <a:r>
              <a:rPr sz="2400" spc="-90" dirty="0"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95" dirty="0">
                <a:latin typeface="Tahoma"/>
                <a:cs typeface="Tahoma"/>
              </a:rPr>
              <a:t>K</a:t>
            </a:r>
            <a:r>
              <a:rPr sz="2400" spc="-105" dirty="0">
                <a:latin typeface="Tahoma"/>
                <a:cs typeface="Tahoma"/>
              </a:rPr>
              <a:t>e</a:t>
            </a:r>
            <a:r>
              <a:rPr sz="2400" spc="-114" dirty="0">
                <a:latin typeface="Tahoma"/>
                <a:cs typeface="Tahoma"/>
              </a:rPr>
              <a:t>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tu</a:t>
            </a:r>
            <a:r>
              <a:rPr sz="2400" spc="-85" dirty="0">
                <a:latin typeface="Tahoma"/>
                <a:cs typeface="Tahoma"/>
              </a:rPr>
              <a:t>re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611505" lvl="1" indent="-343535">
              <a:lnSpc>
                <a:spcPct val="100000"/>
              </a:lnSpc>
              <a:spcBef>
                <a:spcPts val="490"/>
              </a:spcBef>
              <a:buSzPct val="70000"/>
              <a:buFont typeface="Courier New"/>
              <a:buChar char="o"/>
              <a:tabLst>
                <a:tab pos="611505" algn="l"/>
                <a:tab pos="612140" algn="l"/>
              </a:tabLst>
            </a:pP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15" dirty="0">
                <a:latin typeface="Tahoma"/>
                <a:cs typeface="Tahoma"/>
              </a:rPr>
              <a:t>l</a:t>
            </a:r>
            <a:r>
              <a:rPr sz="2000" spc="-160" dirty="0">
                <a:latin typeface="Tahoma"/>
                <a:cs typeface="Tahoma"/>
              </a:rPr>
              <a:t>f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25" dirty="0">
                <a:latin typeface="Tahoma"/>
                <a:cs typeface="Tahoma"/>
              </a:rPr>
              <a:t>r</a:t>
            </a:r>
            <a:r>
              <a:rPr sz="2000" spc="-95" dirty="0">
                <a:latin typeface="Tahoma"/>
                <a:cs typeface="Tahoma"/>
              </a:rPr>
              <a:t>v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295" dirty="0">
                <a:latin typeface="Tahoma"/>
                <a:cs typeface="Tahoma"/>
              </a:rPr>
              <a:t>I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90" dirty="0">
                <a:latin typeface="Tahoma"/>
                <a:cs typeface="Tahoma"/>
              </a:rPr>
              <a:t>t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-20" dirty="0">
                <a:latin typeface="Tahoma"/>
                <a:cs typeface="Tahoma"/>
              </a:rPr>
              <a:t>r</a:t>
            </a:r>
            <a:r>
              <a:rPr sz="2000" spc="-140" dirty="0">
                <a:latin typeface="Tahoma"/>
                <a:cs typeface="Tahoma"/>
              </a:rPr>
              <a:t>f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110" dirty="0">
                <a:latin typeface="Tahoma"/>
                <a:cs typeface="Tahoma"/>
              </a:rPr>
              <a:t>ce</a:t>
            </a:r>
            <a:endParaRPr sz="2000">
              <a:latin typeface="Tahoma"/>
              <a:cs typeface="Tahoma"/>
            </a:endParaRPr>
          </a:p>
          <a:p>
            <a:pPr marL="611505" lvl="1" indent="-343535">
              <a:lnSpc>
                <a:spcPct val="100000"/>
              </a:lnSpc>
              <a:spcBef>
                <a:spcPts val="819"/>
              </a:spcBef>
              <a:buSzPct val="70000"/>
              <a:buFont typeface="Courier New"/>
              <a:buChar char="o"/>
              <a:tabLst>
                <a:tab pos="611505" algn="l"/>
                <a:tab pos="612140" algn="l"/>
              </a:tabLst>
            </a:pPr>
            <a:r>
              <a:rPr sz="2000" spc="-105" dirty="0">
                <a:latin typeface="Tahoma"/>
                <a:cs typeface="Tahoma"/>
              </a:rPr>
              <a:t>C</a:t>
            </a:r>
            <a:r>
              <a:rPr sz="2000" spc="-290" dirty="0">
                <a:latin typeface="Tahoma"/>
                <a:cs typeface="Tahoma"/>
              </a:rPr>
              <a:t>I</a:t>
            </a:r>
            <a:r>
              <a:rPr sz="2000" spc="-80" dirty="0">
                <a:latin typeface="Tahoma"/>
                <a:cs typeface="Tahoma"/>
              </a:rPr>
              <a:t>/</a:t>
            </a:r>
            <a:r>
              <a:rPr sz="2000" spc="-90" dirty="0">
                <a:latin typeface="Tahoma"/>
                <a:cs typeface="Tahoma"/>
              </a:rPr>
              <a:t>CD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P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p</a:t>
            </a:r>
            <a:r>
              <a:rPr sz="2000" spc="-55" dirty="0">
                <a:latin typeface="Tahoma"/>
                <a:cs typeface="Tahoma"/>
              </a:rPr>
              <a:t>el</a:t>
            </a:r>
            <a:r>
              <a:rPr sz="2000" spc="-45" dirty="0">
                <a:latin typeface="Tahoma"/>
                <a:cs typeface="Tahoma"/>
              </a:rPr>
              <a:t>in</a:t>
            </a:r>
            <a:r>
              <a:rPr sz="2000" spc="-110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611505" lvl="1" indent="-343535">
              <a:lnSpc>
                <a:spcPct val="100000"/>
              </a:lnSpc>
              <a:spcBef>
                <a:spcPts val="820"/>
              </a:spcBef>
              <a:buSzPct val="70000"/>
              <a:buFont typeface="Courier New"/>
              <a:buChar char="o"/>
              <a:tabLst>
                <a:tab pos="611505" algn="l"/>
                <a:tab pos="612140" algn="l"/>
              </a:tabLst>
            </a:pPr>
            <a:r>
              <a:rPr sz="2000" spc="-110" dirty="0">
                <a:latin typeface="Tahoma"/>
                <a:cs typeface="Tahoma"/>
              </a:rPr>
              <a:t>F</a:t>
            </a:r>
            <a:r>
              <a:rPr sz="2000" spc="-35" dirty="0">
                <a:latin typeface="Tahoma"/>
                <a:cs typeface="Tahoma"/>
              </a:rPr>
              <a:t>l</a:t>
            </a:r>
            <a:r>
              <a:rPr sz="2000" spc="-50" dirty="0">
                <a:latin typeface="Tahoma"/>
                <a:cs typeface="Tahoma"/>
              </a:rPr>
              <a:t>e</a:t>
            </a:r>
            <a:r>
              <a:rPr sz="2000" spc="-130" dirty="0">
                <a:latin typeface="Tahoma"/>
                <a:cs typeface="Tahoma"/>
              </a:rPr>
              <a:t>x</a:t>
            </a:r>
            <a:r>
              <a:rPr sz="2000" spc="-30" dirty="0">
                <a:latin typeface="Tahoma"/>
                <a:cs typeface="Tahoma"/>
              </a:rPr>
              <a:t>i</a:t>
            </a:r>
            <a:r>
              <a:rPr sz="2000" spc="-60" dirty="0">
                <a:latin typeface="Tahoma"/>
                <a:cs typeface="Tahoma"/>
              </a:rPr>
              <a:t>ble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D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35" dirty="0">
                <a:latin typeface="Tahoma"/>
                <a:cs typeface="Tahoma"/>
              </a:rPr>
              <a:t>pl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95" dirty="0">
                <a:latin typeface="Tahoma"/>
                <a:cs typeface="Tahoma"/>
              </a:rPr>
              <a:t>y</a:t>
            </a:r>
            <a:r>
              <a:rPr sz="2000" spc="-85" dirty="0">
                <a:latin typeface="Tahoma"/>
                <a:cs typeface="Tahoma"/>
              </a:rPr>
              <a:t>m</a:t>
            </a:r>
            <a:r>
              <a:rPr sz="2000" spc="-50" dirty="0">
                <a:latin typeface="Tahoma"/>
                <a:cs typeface="Tahoma"/>
              </a:rPr>
              <a:t>e</a:t>
            </a:r>
            <a:r>
              <a:rPr sz="2000" spc="-105" dirty="0">
                <a:latin typeface="Tahoma"/>
                <a:cs typeface="Tahoma"/>
              </a:rPr>
              <a:t>n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spc="-16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L="611505" lvl="1" indent="-343535">
              <a:lnSpc>
                <a:spcPct val="100000"/>
              </a:lnSpc>
              <a:spcBef>
                <a:spcPts val="819"/>
              </a:spcBef>
              <a:buSzPct val="70000"/>
              <a:buFont typeface="Courier New"/>
              <a:buChar char="o"/>
              <a:tabLst>
                <a:tab pos="611505" algn="l"/>
                <a:tab pos="612140" algn="l"/>
              </a:tabLst>
            </a:pPr>
            <a:r>
              <a:rPr sz="2000" spc="-80" dirty="0">
                <a:latin typeface="Tahoma"/>
                <a:cs typeface="Tahoma"/>
              </a:rPr>
              <a:t>Autoscaling</a:t>
            </a:r>
            <a:endParaRPr sz="2000">
              <a:latin typeface="Tahoma"/>
              <a:cs typeface="Tahoma"/>
            </a:endParaRPr>
          </a:p>
          <a:p>
            <a:pPr marL="241300" marR="5080" indent="-228600">
              <a:lnSpc>
                <a:spcPct val="1118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90" dirty="0">
                <a:latin typeface="Tahoma"/>
                <a:cs typeface="Tahoma"/>
              </a:rPr>
              <a:t>Continuous</a:t>
            </a:r>
            <a:r>
              <a:rPr sz="2400" spc="-20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Integration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Pipeline: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Promote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code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changes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60" dirty="0">
                <a:latin typeface="Tahoma"/>
                <a:cs typeface="Tahoma"/>
              </a:rPr>
              <a:t>m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u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l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40" dirty="0">
                <a:latin typeface="Tahoma"/>
                <a:cs typeface="Tahoma"/>
              </a:rPr>
              <a:t>o</a:t>
            </a:r>
            <a:r>
              <a:rPr sz="2400" spc="-114" dirty="0">
                <a:latin typeface="Tahoma"/>
                <a:cs typeface="Tahoma"/>
              </a:rPr>
              <a:t>c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40" dirty="0">
                <a:latin typeface="Tahoma"/>
                <a:cs typeface="Tahoma"/>
              </a:rPr>
              <a:t>m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30" dirty="0">
                <a:latin typeface="Tahoma"/>
                <a:cs typeface="Tahoma"/>
              </a:rPr>
              <a:t>t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spc="10" dirty="0">
                <a:latin typeface="Tahoma"/>
                <a:cs typeface="Tahoma"/>
              </a:rPr>
              <a:t>l</a:t>
            </a:r>
            <a:r>
              <a:rPr sz="2400" spc="-114" dirty="0"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6115" y="6576524"/>
            <a:ext cx="17716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28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74767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572000"/>
              <a:ext cx="4278630" cy="1371600"/>
            </a:xfrm>
            <a:custGeom>
              <a:avLst/>
              <a:gdLst/>
              <a:ahLst/>
              <a:cxnLst/>
              <a:rect l="l" t="t" r="r" b="b"/>
              <a:pathLst>
                <a:path w="4278630" h="1371600">
                  <a:moveTo>
                    <a:pt x="427863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278630" y="1371600"/>
                  </a:lnTo>
                  <a:lnTo>
                    <a:pt x="4278630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4474" y="4989829"/>
            <a:ext cx="28314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spc="-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spc="-135" dirty="0">
                <a:solidFill>
                  <a:srgbClr val="FFFFFF"/>
                </a:solidFill>
                <a:latin typeface="Tahoma"/>
                <a:cs typeface="Tahoma"/>
              </a:rPr>
              <a:t>wl</a:t>
            </a:r>
            <a:r>
              <a:rPr sz="3200" spc="-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200" spc="-2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1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200" spc="-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2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8585" marR="508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Which</a:t>
            </a:r>
            <a:r>
              <a:rPr spc="-180" dirty="0"/>
              <a:t> </a:t>
            </a:r>
            <a:r>
              <a:rPr spc="-125" dirty="0"/>
              <a:t>of</a:t>
            </a:r>
            <a:r>
              <a:rPr spc="-190" dirty="0"/>
              <a:t> </a:t>
            </a:r>
            <a:r>
              <a:rPr spc="-105" dirty="0"/>
              <a:t>the</a:t>
            </a:r>
            <a:r>
              <a:rPr spc="-190" dirty="0"/>
              <a:t> </a:t>
            </a:r>
            <a:r>
              <a:rPr spc="-70" dirty="0"/>
              <a:t>following</a:t>
            </a:r>
            <a:r>
              <a:rPr spc="-200" dirty="0"/>
              <a:t> </a:t>
            </a:r>
            <a:r>
              <a:rPr spc="-135" dirty="0"/>
              <a:t>are</a:t>
            </a:r>
            <a:r>
              <a:rPr spc="-185" dirty="0"/>
              <a:t> </a:t>
            </a:r>
            <a:r>
              <a:rPr spc="-95" dirty="0"/>
              <a:t>part</a:t>
            </a:r>
            <a:r>
              <a:rPr spc="-190" dirty="0"/>
              <a:t> </a:t>
            </a:r>
            <a:r>
              <a:rPr spc="-125" dirty="0"/>
              <a:t>of</a:t>
            </a:r>
            <a:r>
              <a:rPr spc="-190" dirty="0"/>
              <a:t> </a:t>
            </a:r>
            <a:r>
              <a:rPr spc="-80" dirty="0"/>
              <a:t>Cloud</a:t>
            </a:r>
            <a:r>
              <a:rPr spc="-190" dirty="0"/>
              <a:t> </a:t>
            </a:r>
            <a:r>
              <a:rPr spc="-105" dirty="0"/>
              <a:t>Manager </a:t>
            </a:r>
            <a:r>
              <a:rPr spc="-735" dirty="0"/>
              <a:t> </a:t>
            </a:r>
            <a:r>
              <a:rPr spc="-155" dirty="0"/>
              <a:t>E</a:t>
            </a:r>
            <a:r>
              <a:rPr spc="-90" dirty="0"/>
              <a:t>n</a:t>
            </a:r>
            <a:r>
              <a:rPr spc="-114" dirty="0"/>
              <a:t>v</a:t>
            </a:r>
            <a:r>
              <a:rPr spc="-65" dirty="0"/>
              <a:t>i</a:t>
            </a:r>
            <a:r>
              <a:rPr spc="-90" dirty="0"/>
              <a:t>r</a:t>
            </a:r>
            <a:r>
              <a:rPr spc="-65" dirty="0"/>
              <a:t>o</a:t>
            </a:r>
            <a:r>
              <a:rPr spc="-70" dirty="0"/>
              <a:t>n</a:t>
            </a:r>
            <a:r>
              <a:rPr spc="-40" dirty="0"/>
              <a:t>m</a:t>
            </a:r>
            <a:r>
              <a:rPr spc="-130" dirty="0"/>
              <a:t>e</a:t>
            </a:r>
            <a:r>
              <a:rPr spc="-80" dirty="0"/>
              <a:t>n</a:t>
            </a:r>
            <a:r>
              <a:rPr spc="-105" dirty="0"/>
              <a:t>t</a:t>
            </a:r>
            <a:r>
              <a:rPr spc="-204" dirty="0"/>
              <a:t>?</a:t>
            </a:r>
            <a:r>
              <a:rPr spc="-190" dirty="0"/>
              <a:t> S</a:t>
            </a:r>
            <a:r>
              <a:rPr spc="-135" dirty="0"/>
              <a:t>e</a:t>
            </a:r>
            <a:r>
              <a:rPr dirty="0"/>
              <a:t>l</a:t>
            </a:r>
            <a:r>
              <a:rPr spc="-110" dirty="0"/>
              <a:t>e</a:t>
            </a:r>
            <a:r>
              <a:rPr spc="-45" dirty="0"/>
              <a:t>c</a:t>
            </a:r>
            <a:r>
              <a:rPr spc="-125" dirty="0"/>
              <a:t>t</a:t>
            </a:r>
            <a:r>
              <a:rPr spc="-185" dirty="0"/>
              <a:t> </a:t>
            </a:r>
            <a:r>
              <a:rPr spc="-110" dirty="0"/>
              <a:t>t</a:t>
            </a:r>
            <a:r>
              <a:rPr spc="-70" dirty="0"/>
              <a:t>h</a:t>
            </a:r>
            <a:r>
              <a:rPr spc="-130" dirty="0"/>
              <a:t>e</a:t>
            </a:r>
            <a:r>
              <a:rPr spc="-190" dirty="0"/>
              <a:t> </a:t>
            </a:r>
            <a:r>
              <a:rPr spc="-110" dirty="0"/>
              <a:t>t</a:t>
            </a:r>
            <a:r>
              <a:rPr spc="-70" dirty="0"/>
              <a:t>h</a:t>
            </a:r>
            <a:r>
              <a:rPr spc="-120" dirty="0"/>
              <a:t>r</a:t>
            </a:r>
            <a:r>
              <a:rPr spc="-110" dirty="0"/>
              <a:t>e</a:t>
            </a:r>
            <a:r>
              <a:rPr spc="-130" dirty="0"/>
              <a:t>e</a:t>
            </a:r>
            <a:r>
              <a:rPr spc="-185" dirty="0"/>
              <a:t> </a:t>
            </a:r>
            <a:r>
              <a:rPr spc="-114" dirty="0"/>
              <a:t>co</a:t>
            </a:r>
            <a:r>
              <a:rPr spc="-65" dirty="0"/>
              <a:t>r</a:t>
            </a:r>
            <a:r>
              <a:rPr spc="-120" dirty="0"/>
              <a:t>r</a:t>
            </a:r>
            <a:r>
              <a:rPr spc="-110" dirty="0"/>
              <a:t>e</a:t>
            </a:r>
            <a:r>
              <a:rPr spc="-45" dirty="0"/>
              <a:t>c</a:t>
            </a:r>
            <a:r>
              <a:rPr spc="-125" dirty="0"/>
              <a:t>t</a:t>
            </a:r>
            <a:r>
              <a:rPr spc="-170" dirty="0"/>
              <a:t> </a:t>
            </a:r>
            <a:r>
              <a:rPr spc="-150" dirty="0"/>
              <a:t>a</a:t>
            </a:r>
            <a:r>
              <a:rPr spc="-65" dirty="0"/>
              <a:t>n</a:t>
            </a:r>
            <a:r>
              <a:rPr spc="-180" dirty="0"/>
              <a:t>s</a:t>
            </a:r>
            <a:r>
              <a:rPr spc="-75" dirty="0"/>
              <a:t>w</a:t>
            </a:r>
            <a:r>
              <a:rPr spc="-130" dirty="0"/>
              <a:t>e</a:t>
            </a:r>
            <a:r>
              <a:rPr spc="-75" dirty="0"/>
              <a:t>r</a:t>
            </a:r>
            <a:r>
              <a:rPr spc="-140" dirty="0"/>
              <a:t>s</a:t>
            </a:r>
            <a:r>
              <a:rPr spc="-355" dirty="0"/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72148" y="1344597"/>
            <a:ext cx="2289175" cy="174053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835"/>
              </a:spcBef>
              <a:buAutoNum type="alphaUcPeriod"/>
              <a:tabLst>
                <a:tab pos="469900" algn="l"/>
                <a:tab pos="470534" algn="l"/>
              </a:tabLst>
            </a:pPr>
            <a:r>
              <a:rPr sz="2200" spc="-75" dirty="0">
                <a:latin typeface="Tahoma"/>
                <a:cs typeface="Tahoma"/>
              </a:rPr>
              <a:t>A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hor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14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40"/>
              </a:spcBef>
              <a:buAutoNum type="alphaUcPeriod"/>
              <a:tabLst>
                <a:tab pos="469900" algn="l"/>
                <a:tab pos="470534" algn="l"/>
              </a:tabLst>
            </a:pPr>
            <a:r>
              <a:rPr sz="2200" spc="-65" dirty="0">
                <a:latin typeface="Tahoma"/>
                <a:cs typeface="Tahoma"/>
              </a:rPr>
              <a:t>LDAP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30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h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14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40"/>
              </a:spcBef>
              <a:buAutoNum type="alphaUcPeriod"/>
              <a:tabLst>
                <a:tab pos="469265" algn="l"/>
                <a:tab pos="470534" algn="l"/>
              </a:tabLst>
            </a:pPr>
            <a:r>
              <a:rPr sz="2200" spc="-100" dirty="0">
                <a:latin typeface="Tahoma"/>
                <a:cs typeface="Tahoma"/>
              </a:rPr>
              <a:t>Dispatcher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55664" y="1447038"/>
            <a:ext cx="995680" cy="1620520"/>
            <a:chOff x="6455664" y="1447038"/>
            <a:chExt cx="995680" cy="162052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1830" y="1447038"/>
              <a:ext cx="429004" cy="3619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1830" y="2240280"/>
              <a:ext cx="429004" cy="3619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5664" y="2705100"/>
              <a:ext cx="429005" cy="36194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2019" y="6582752"/>
            <a:ext cx="2030730" cy="13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06115" y="6576524"/>
            <a:ext cx="17716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29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631948"/>
              <a:ext cx="9612630" cy="2637790"/>
            </a:xfrm>
            <a:custGeom>
              <a:avLst/>
              <a:gdLst/>
              <a:ahLst/>
              <a:cxnLst/>
              <a:rect l="l" t="t" r="r" b="b"/>
              <a:pathLst>
                <a:path w="9612630" h="2637790">
                  <a:moveTo>
                    <a:pt x="9612630" y="0"/>
                  </a:moveTo>
                  <a:lnTo>
                    <a:pt x="0" y="0"/>
                  </a:lnTo>
                  <a:lnTo>
                    <a:pt x="0" y="2637282"/>
                  </a:lnTo>
                  <a:lnTo>
                    <a:pt x="9612630" y="2637282"/>
                  </a:lnTo>
                  <a:lnTo>
                    <a:pt x="9612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179" y="1182525"/>
            <a:ext cx="54063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b="1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b="1" spc="-2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b="1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b="1" spc="-2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b="1" spc="-1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b="1" spc="-3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b="1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b="1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b="1" spc="-250" dirty="0">
                <a:solidFill>
                  <a:srgbClr val="FFFFFF"/>
                </a:solidFill>
                <a:latin typeface="Tahoma"/>
                <a:cs typeface="Tahoma"/>
              </a:rPr>
              <a:t>oj</a:t>
            </a:r>
            <a:r>
              <a:rPr sz="3200" b="1" spc="-2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b="1" spc="-2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b="1" spc="-2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b="1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200" b="1" spc="-3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200" b="1" spc="-1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b="1" spc="-3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b="1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b="1" spc="-3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b="1" spc="-270" dirty="0">
                <a:solidFill>
                  <a:srgbClr val="FFFFFF"/>
                </a:solidFill>
                <a:latin typeface="Tahoma"/>
                <a:cs typeface="Tahoma"/>
              </a:rPr>
              <a:t>ven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879" y="2677594"/>
            <a:ext cx="3754120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0"/>
              </a:lnSpc>
            </a:pPr>
            <a:r>
              <a:rPr sz="2400" spc="-130" dirty="0">
                <a:latin typeface="Tahoma"/>
                <a:cs typeface="Tahoma"/>
              </a:rPr>
              <a:t>C</a:t>
            </a:r>
            <a:r>
              <a:rPr sz="2400" spc="-120" dirty="0">
                <a:latin typeface="Tahoma"/>
                <a:cs typeface="Tahoma"/>
              </a:rPr>
              <a:t>re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65" dirty="0">
                <a:latin typeface="Tahoma"/>
                <a:cs typeface="Tahoma"/>
              </a:rPr>
              <a:t>j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5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125" dirty="0">
                <a:latin typeface="Tahoma"/>
                <a:cs typeface="Tahoma"/>
              </a:rPr>
              <a:t>n</a:t>
            </a:r>
            <a:r>
              <a:rPr sz="2400" spc="-175" dirty="0">
                <a:latin typeface="Tahoma"/>
                <a:cs typeface="Tahoma"/>
              </a:rPr>
              <a:t>g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M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105" dirty="0">
                <a:latin typeface="Tahoma"/>
                <a:cs typeface="Tahoma"/>
              </a:rPr>
              <a:t>v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75" dirty="0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677667"/>
            <a:ext cx="9626600" cy="1894839"/>
          </a:xfrm>
          <a:custGeom>
            <a:avLst/>
            <a:gdLst/>
            <a:ahLst/>
            <a:cxnLst/>
            <a:rect l="l" t="t" r="r" b="b"/>
            <a:pathLst>
              <a:path w="9626600" h="1894839">
                <a:moveTo>
                  <a:pt x="9626346" y="0"/>
                </a:moveTo>
                <a:lnTo>
                  <a:pt x="0" y="0"/>
                </a:lnTo>
                <a:lnTo>
                  <a:pt x="0" y="1894331"/>
                </a:lnTo>
                <a:lnTo>
                  <a:pt x="9626346" y="1894331"/>
                </a:lnTo>
                <a:lnTo>
                  <a:pt x="9626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7495" y="2614814"/>
            <a:ext cx="2853690" cy="18421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85" dirty="0">
                <a:latin typeface="Tahoma"/>
                <a:cs typeface="Tahoma"/>
              </a:rPr>
              <a:t>Objectives: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45" dirty="0">
                <a:latin typeface="Tahoma"/>
                <a:cs typeface="Tahoma"/>
              </a:rPr>
              <a:t>D</a:t>
            </a:r>
            <a:r>
              <a:rPr sz="1800" spc="-65" dirty="0">
                <a:latin typeface="Tahoma"/>
                <a:cs typeface="Tahoma"/>
              </a:rPr>
              <a:t>e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105" dirty="0">
                <a:latin typeface="Tahoma"/>
                <a:cs typeface="Tahoma"/>
              </a:rPr>
              <a:t>c</a:t>
            </a:r>
            <a:r>
              <a:rPr sz="1800" spc="-70" dirty="0">
                <a:latin typeface="Tahoma"/>
                <a:cs typeface="Tahoma"/>
              </a:rPr>
              <a:t>r</a:t>
            </a:r>
            <a:r>
              <a:rPr sz="1800" spc="-3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b</a:t>
            </a:r>
            <a:r>
              <a:rPr sz="1800" spc="-100" dirty="0">
                <a:latin typeface="Tahoma"/>
                <a:cs typeface="Tahoma"/>
              </a:rPr>
              <a:t>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M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v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260" dirty="0">
                <a:latin typeface="Tahoma"/>
                <a:cs typeface="Tahoma"/>
              </a:rPr>
              <a:t>I</a:t>
            </a:r>
            <a:r>
              <a:rPr sz="1800" spc="-50" dirty="0">
                <a:latin typeface="Tahoma"/>
                <a:cs typeface="Tahoma"/>
              </a:rPr>
              <a:t>n</a:t>
            </a:r>
            <a:r>
              <a:rPr sz="1800" spc="-130" dirty="0">
                <a:latin typeface="Tahoma"/>
                <a:cs typeface="Tahoma"/>
              </a:rPr>
              <a:t>s</a:t>
            </a:r>
            <a:r>
              <a:rPr sz="1800" spc="-6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al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M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v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c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25" dirty="0">
                <a:latin typeface="Tahoma"/>
                <a:cs typeface="Tahoma"/>
              </a:rPr>
              <a:t>mm</a:t>
            </a:r>
            <a:r>
              <a:rPr sz="1800" spc="-85" dirty="0">
                <a:latin typeface="Tahoma"/>
                <a:cs typeface="Tahoma"/>
              </a:rPr>
              <a:t>and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Tahoma"/>
                <a:cs typeface="Tahoma"/>
              </a:rPr>
              <a:t>C</a:t>
            </a:r>
            <a:r>
              <a:rPr sz="1800" spc="-90" dirty="0">
                <a:latin typeface="Tahoma"/>
                <a:cs typeface="Tahoma"/>
              </a:rPr>
              <a:t>re</a:t>
            </a:r>
            <a:r>
              <a:rPr sz="1800" spc="-125" dirty="0">
                <a:latin typeface="Tahoma"/>
                <a:cs typeface="Tahoma"/>
              </a:rPr>
              <a:t>a</a:t>
            </a:r>
            <a:r>
              <a:rPr sz="1800" spc="-95" dirty="0">
                <a:latin typeface="Tahoma"/>
                <a:cs typeface="Tahoma"/>
              </a:rPr>
              <a:t>te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p</a:t>
            </a:r>
            <a:r>
              <a:rPr sz="1800" spc="-90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120" dirty="0">
                <a:latin typeface="Tahoma"/>
                <a:cs typeface="Tahoma"/>
              </a:rPr>
              <a:t>j</a:t>
            </a:r>
            <a:r>
              <a:rPr sz="1800" spc="-85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c</a:t>
            </a:r>
            <a:r>
              <a:rPr sz="1800" spc="-95" dirty="0">
                <a:latin typeface="Tahoma"/>
                <a:cs typeface="Tahoma"/>
              </a:rPr>
              <a:t>t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u</a:t>
            </a:r>
            <a:r>
              <a:rPr sz="1800" spc="-135" dirty="0">
                <a:latin typeface="Tahoma"/>
                <a:cs typeface="Tahoma"/>
              </a:rPr>
              <a:t>s</a:t>
            </a:r>
            <a:r>
              <a:rPr sz="1800" spc="-25" dirty="0">
                <a:latin typeface="Tahoma"/>
                <a:cs typeface="Tahoma"/>
              </a:rPr>
              <a:t>i</a:t>
            </a:r>
            <a:r>
              <a:rPr sz="1800" spc="-95" dirty="0">
                <a:latin typeface="Tahoma"/>
                <a:cs typeface="Tahoma"/>
              </a:rPr>
              <a:t>n</a:t>
            </a:r>
            <a:r>
              <a:rPr sz="1800" spc="-135" dirty="0">
                <a:latin typeface="Tahoma"/>
                <a:cs typeface="Tahoma"/>
              </a:rPr>
              <a:t>g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M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v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05"/>
              </a:spcBef>
              <a:buSzPct val="8055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45" dirty="0">
                <a:latin typeface="Tahoma"/>
                <a:cs typeface="Tahoma"/>
              </a:rPr>
              <a:t>W</a:t>
            </a:r>
            <a:r>
              <a:rPr sz="1800" spc="-4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r</a:t>
            </a:r>
            <a:r>
              <a:rPr sz="1800" spc="-85" dirty="0">
                <a:latin typeface="Tahoma"/>
                <a:cs typeface="Tahoma"/>
              </a:rPr>
              <a:t>k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w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85" dirty="0">
                <a:latin typeface="Tahoma"/>
                <a:cs typeface="Tahoma"/>
              </a:rPr>
              <a:t>t</a:t>
            </a:r>
            <a:r>
              <a:rPr sz="1800" spc="-55" dirty="0">
                <a:latin typeface="Tahoma"/>
                <a:cs typeface="Tahoma"/>
              </a:rPr>
              <a:t>h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M</a:t>
            </a:r>
            <a:r>
              <a:rPr sz="1800" spc="-130" dirty="0">
                <a:latin typeface="Tahoma"/>
                <a:cs typeface="Tahoma"/>
              </a:rPr>
              <a:t>a</a:t>
            </a:r>
            <a:r>
              <a:rPr sz="1800" spc="-80" dirty="0">
                <a:latin typeface="Tahoma"/>
                <a:cs typeface="Tahoma"/>
              </a:rPr>
              <a:t>v</a:t>
            </a:r>
            <a:r>
              <a:rPr sz="1800" spc="-95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5" dirty="0">
                <a:latin typeface="Tahoma"/>
                <a:cs typeface="Tahoma"/>
              </a:rPr>
              <a:t>p</a:t>
            </a:r>
            <a:r>
              <a:rPr sz="1800" spc="-55" dirty="0">
                <a:latin typeface="Tahoma"/>
                <a:cs typeface="Tahoma"/>
              </a:rPr>
              <a:t>r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75" dirty="0">
                <a:latin typeface="Tahoma"/>
                <a:cs typeface="Tahoma"/>
              </a:rPr>
              <a:t>j</a:t>
            </a:r>
            <a:r>
              <a:rPr sz="1800" spc="-125" dirty="0">
                <a:latin typeface="Tahoma"/>
                <a:cs typeface="Tahoma"/>
              </a:rPr>
              <a:t>e</a:t>
            </a:r>
            <a:r>
              <a:rPr sz="1800" spc="-30" dirty="0">
                <a:latin typeface="Tahoma"/>
                <a:cs typeface="Tahoma"/>
              </a:rPr>
              <a:t>c</a:t>
            </a:r>
            <a:r>
              <a:rPr sz="1800" spc="-95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1194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87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9643745" cy="47923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05" dirty="0">
                <a:latin typeface="Tahoma"/>
                <a:cs typeface="Tahoma"/>
              </a:rPr>
              <a:t>Open-source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development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tool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used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build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manage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Java-based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projects.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Describes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how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is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built,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plugins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needed,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45" dirty="0">
                <a:latin typeface="Tahoma"/>
                <a:cs typeface="Tahoma"/>
              </a:rPr>
              <a:t>well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its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dependencies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Open-source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artifacts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are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available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mavenrepository.com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Adobe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artifacts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are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available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repo.adobe.com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125" dirty="0">
                <a:latin typeface="Tahoma"/>
                <a:cs typeface="Tahoma"/>
              </a:rPr>
              <a:t>Advantages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s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0" dirty="0">
                <a:latin typeface="Tahoma"/>
                <a:cs typeface="Tahoma"/>
              </a:rPr>
              <a:t>(</a:t>
            </a:r>
            <a:r>
              <a:rPr sz="2200" spc="-19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f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j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r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u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0" dirty="0">
                <a:latin typeface="Tahoma"/>
                <a:cs typeface="Tahoma"/>
              </a:rPr>
              <a:t>m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50" dirty="0">
                <a:latin typeface="Tahoma"/>
                <a:cs typeface="Tahoma"/>
              </a:rPr>
              <a:t>y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30" dirty="0"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q</a:t>
            </a:r>
            <a:r>
              <a:rPr sz="2200" spc="-70" dirty="0">
                <a:latin typeface="Tahoma"/>
                <a:cs typeface="Tahoma"/>
              </a:rPr>
              <a:t>u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m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Provides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guidelines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development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best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practices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5" dirty="0">
                <a:latin typeface="Tahoma"/>
                <a:cs typeface="Tahoma"/>
              </a:rPr>
              <a:t>Allows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transparent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migration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new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features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100" dirty="0">
                <a:latin typeface="Tahoma"/>
                <a:cs typeface="Tahoma"/>
              </a:rPr>
              <a:t>Project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Object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Model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(POM)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0" dirty="0">
                <a:latin typeface="Tahoma"/>
                <a:cs typeface="Tahoma"/>
              </a:rPr>
              <a:t>files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are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used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70" dirty="0">
                <a:latin typeface="Tahoma"/>
                <a:cs typeface="Tahoma"/>
              </a:rPr>
              <a:t>as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instructions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the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Maven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project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9122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nde</a:t>
            </a:r>
            <a:r>
              <a:rPr sz="3200" b="1" spc="-12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31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nd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4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125" dirty="0">
                <a:solidFill>
                  <a:srgbClr val="FF0000"/>
                </a:solidFill>
                <a:latin typeface="Tahoma"/>
                <a:cs typeface="Tahoma"/>
              </a:rPr>
              <a:t>il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8093075" cy="518731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25" dirty="0">
                <a:latin typeface="Tahoma"/>
                <a:cs typeface="Tahoma"/>
              </a:rPr>
              <a:t>P</a:t>
            </a:r>
            <a:r>
              <a:rPr sz="2400" spc="30" dirty="0">
                <a:latin typeface="Tahoma"/>
                <a:cs typeface="Tahoma"/>
              </a:rPr>
              <a:t>OM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F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0" dirty="0">
                <a:latin typeface="Tahoma"/>
                <a:cs typeface="Tahoma"/>
              </a:rPr>
              <a:t>N</a:t>
            </a:r>
            <a:r>
              <a:rPr sz="2200" spc="-90" dirty="0">
                <a:latin typeface="Tahoma"/>
                <a:cs typeface="Tahoma"/>
              </a:rPr>
              <a:t>am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m</a:t>
            </a:r>
            <a:r>
              <a:rPr sz="2200" spc="-229" dirty="0">
                <a:latin typeface="Tahoma"/>
                <a:cs typeface="Tahoma"/>
              </a:rPr>
              <a:t>.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15" dirty="0">
                <a:latin typeface="Tahoma"/>
                <a:cs typeface="Tahoma"/>
              </a:rPr>
              <a:t>ml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7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45" dirty="0">
                <a:latin typeface="Tahoma"/>
                <a:cs typeface="Tahoma"/>
              </a:rPr>
              <a:t>x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el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(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nt</a:t>
            </a:r>
            <a:r>
              <a:rPr sz="2200" spc="-140" dirty="0">
                <a:latin typeface="Tahoma"/>
                <a:cs typeface="Tahoma"/>
              </a:rPr>
              <a:t>)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nd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mo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0" dirty="0">
                <a:latin typeface="Tahoma"/>
                <a:cs typeface="Tahoma"/>
              </a:rPr>
              <a:t>le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el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(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45" dirty="0">
                <a:latin typeface="Tahoma"/>
                <a:cs typeface="Tahoma"/>
              </a:rPr>
              <a:t>b</a:t>
            </a:r>
            <a:r>
              <a:rPr sz="2200" spc="-95" dirty="0">
                <a:latin typeface="Tahoma"/>
                <a:cs typeface="Tahoma"/>
              </a:rPr>
              <a:t>-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to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s</a:t>
            </a:r>
            <a:r>
              <a:rPr sz="2200" spc="-140" dirty="0"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f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j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90" dirty="0">
                <a:latin typeface="Tahoma"/>
                <a:cs typeface="Tahoma"/>
              </a:rPr>
              <a:t>h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5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P</a:t>
            </a:r>
            <a:r>
              <a:rPr sz="2400" spc="-70" dirty="0">
                <a:latin typeface="Tahoma"/>
                <a:cs typeface="Tahoma"/>
              </a:rPr>
              <a:t>O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35" dirty="0">
                <a:latin typeface="Tahoma"/>
                <a:cs typeface="Tahoma"/>
              </a:rPr>
              <a:t>i</a:t>
            </a:r>
            <a:r>
              <a:rPr sz="2400" spc="-65" dirty="0">
                <a:latin typeface="Tahoma"/>
                <a:cs typeface="Tahoma"/>
              </a:rPr>
              <a:t>n</a:t>
            </a:r>
            <a:r>
              <a:rPr sz="2400" spc="-150" dirty="0">
                <a:latin typeface="Tahoma"/>
                <a:cs typeface="Tahoma"/>
              </a:rPr>
              <a:t>s</a:t>
            </a:r>
            <a:r>
              <a:rPr sz="2400" spc="-35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5" dirty="0">
                <a:latin typeface="Tahoma"/>
                <a:cs typeface="Tahoma"/>
              </a:rPr>
              <a:t>G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m</a:t>
            </a:r>
            <a:r>
              <a:rPr sz="2200" spc="-8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25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n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m</a:t>
            </a: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5" dirty="0">
                <a:latin typeface="Tahoma"/>
                <a:cs typeface="Tahoma"/>
              </a:rPr>
              <a:t>P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45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hi</a:t>
            </a:r>
            <a:r>
              <a:rPr sz="2200" spc="-40" dirty="0">
                <a:latin typeface="Tahoma"/>
                <a:cs typeface="Tahoma"/>
              </a:rPr>
              <a:t>p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200" dirty="0">
                <a:latin typeface="Tahoma"/>
                <a:cs typeface="Tahoma"/>
              </a:rPr>
              <a:t>S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p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h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45" dirty="0">
                <a:latin typeface="Tahoma"/>
                <a:cs typeface="Tahoma"/>
              </a:rPr>
              <a:t>io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en</a:t>
            </a:r>
            <a:r>
              <a:rPr sz="2200" spc="-90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Plug-ins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831" y="2819400"/>
            <a:ext cx="3604019" cy="31620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44468" y="2512572"/>
            <a:ext cx="1566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ahoma"/>
                <a:cs typeface="Tahoma"/>
              </a:rPr>
              <a:t>Sa</a:t>
            </a:r>
            <a:r>
              <a:rPr sz="1800" spc="-110" dirty="0">
                <a:latin typeface="Tahoma"/>
                <a:cs typeface="Tahoma"/>
              </a:rPr>
              <a:t>m</a:t>
            </a:r>
            <a:r>
              <a:rPr sz="1800" spc="-50" dirty="0">
                <a:latin typeface="Tahoma"/>
                <a:cs typeface="Tahoma"/>
              </a:rPr>
              <a:t>p</a:t>
            </a:r>
            <a:r>
              <a:rPr sz="1800" spc="-25" dirty="0">
                <a:latin typeface="Tahoma"/>
                <a:cs typeface="Tahoma"/>
              </a:rPr>
              <a:t>l</a:t>
            </a:r>
            <a:r>
              <a:rPr sz="1800" spc="-40" dirty="0">
                <a:latin typeface="Tahoma"/>
                <a:cs typeface="Tahoma"/>
              </a:rPr>
              <a:t>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40" dirty="0">
                <a:latin typeface="Tahoma"/>
                <a:cs typeface="Tahoma"/>
              </a:rPr>
              <a:t>O</a:t>
            </a:r>
            <a:r>
              <a:rPr sz="1800" spc="100" dirty="0">
                <a:latin typeface="Tahoma"/>
                <a:cs typeface="Tahoma"/>
              </a:rPr>
              <a:t>M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f</a:t>
            </a:r>
            <a:r>
              <a:rPr sz="1800" spc="-55" dirty="0">
                <a:latin typeface="Tahoma"/>
                <a:cs typeface="Tahoma"/>
              </a:rPr>
              <a:t>i</a:t>
            </a:r>
            <a:r>
              <a:rPr sz="1800" spc="-35" dirty="0">
                <a:latin typeface="Tahoma"/>
                <a:cs typeface="Tahoma"/>
              </a:rPr>
              <a:t>le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88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0228" y="1551432"/>
            <a:ext cx="3338321" cy="45041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257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3200" b="1" spc="-1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f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or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oj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30467" y="6576524"/>
            <a:ext cx="12763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89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413" y="919716"/>
            <a:ext cx="7860665" cy="525843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S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0" dirty="0">
                <a:latin typeface="Tahoma"/>
                <a:cs typeface="Tahoma"/>
              </a:rPr>
              <a:t>ge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64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90" dirty="0">
                <a:latin typeface="Tahoma"/>
                <a:cs typeface="Tahoma"/>
              </a:rPr>
              <a:t>Single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Container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for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all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bundles,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content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packages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3rd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party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artifacts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80" dirty="0">
                <a:latin typeface="Tahoma"/>
                <a:cs typeface="Tahoma"/>
              </a:rPr>
              <a:t>Author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Publish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maven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profiles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for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installation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35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45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120" dirty="0">
                <a:latin typeface="Tahoma"/>
                <a:cs typeface="Tahoma"/>
              </a:rPr>
              <a:t>G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60" dirty="0">
                <a:latin typeface="Tahoma"/>
                <a:cs typeface="Tahoma"/>
              </a:rPr>
              <a:t>le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35" dirty="0">
                <a:latin typeface="Tahoma"/>
                <a:cs typeface="Tahoma"/>
              </a:rPr>
              <a:t>A</a:t>
            </a:r>
            <a:r>
              <a:rPr sz="2000" spc="-65" dirty="0">
                <a:latin typeface="Tahoma"/>
                <a:cs typeface="Tahoma"/>
              </a:rPr>
              <a:t>nn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80" dirty="0">
                <a:latin typeface="Tahoma"/>
                <a:cs typeface="Tahoma"/>
              </a:rPr>
              <a:t>t</a:t>
            </a:r>
            <a:r>
              <a:rPr sz="2000" spc="-140" dirty="0">
                <a:latin typeface="Tahoma"/>
                <a:cs typeface="Tahoma"/>
              </a:rPr>
              <a:t>a</a:t>
            </a:r>
            <a:r>
              <a:rPr sz="2000" spc="-95" dirty="0">
                <a:latin typeface="Tahoma"/>
                <a:cs typeface="Tahoma"/>
              </a:rPr>
              <a:t>t</a:t>
            </a:r>
            <a:r>
              <a:rPr sz="2000" spc="-35" dirty="0">
                <a:latin typeface="Tahoma"/>
                <a:cs typeface="Tahoma"/>
              </a:rPr>
              <a:t>i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90" dirty="0">
                <a:latin typeface="Tahoma"/>
                <a:cs typeface="Tahoma"/>
              </a:rPr>
              <a:t> 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05" dirty="0">
                <a:latin typeface="Tahoma"/>
                <a:cs typeface="Tahoma"/>
              </a:rPr>
              <a:t>r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spc="-90" dirty="0">
                <a:latin typeface="Tahoma"/>
                <a:cs typeface="Tahoma"/>
              </a:rPr>
              <a:t>v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j</a:t>
            </a:r>
            <a:r>
              <a:rPr sz="2000" spc="-150" dirty="0">
                <a:latin typeface="Tahoma"/>
                <a:cs typeface="Tahoma"/>
              </a:rPr>
              <a:t>a</a:t>
            </a:r>
            <a:r>
              <a:rPr sz="2000" spc="-114" dirty="0">
                <a:latin typeface="Tahoma"/>
                <a:cs typeface="Tahoma"/>
              </a:rPr>
              <a:t>v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spc="5" dirty="0">
                <a:latin typeface="Tahoma"/>
                <a:cs typeface="Tahoma"/>
              </a:rPr>
              <a:t>l</a:t>
            </a:r>
            <a:r>
              <a:rPr sz="2000" spc="-155" dirty="0">
                <a:latin typeface="Tahoma"/>
                <a:cs typeface="Tahoma"/>
              </a:rPr>
              <a:t>a</a:t>
            </a:r>
            <a:r>
              <a:rPr sz="2000" spc="-95" dirty="0">
                <a:latin typeface="Tahoma"/>
                <a:cs typeface="Tahoma"/>
              </a:rPr>
              <a:t>s</a:t>
            </a:r>
            <a:r>
              <a:rPr sz="2000" spc="-150" dirty="0">
                <a:latin typeface="Tahoma"/>
                <a:cs typeface="Tahoma"/>
              </a:rPr>
              <a:t>s</a:t>
            </a:r>
            <a:r>
              <a:rPr sz="2000" spc="-65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f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175" dirty="0">
                <a:latin typeface="Tahoma"/>
                <a:cs typeface="Tahoma"/>
              </a:rPr>
              <a:t>S</a:t>
            </a:r>
            <a:r>
              <a:rPr sz="2000" spc="-55" dirty="0">
                <a:latin typeface="Tahoma"/>
                <a:cs typeface="Tahoma"/>
              </a:rPr>
              <a:t>G</a:t>
            </a:r>
            <a:r>
              <a:rPr sz="2000" spc="-30" dirty="0">
                <a:latin typeface="Tahoma"/>
                <a:cs typeface="Tahoma"/>
              </a:rPr>
              <a:t>i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70" dirty="0">
                <a:latin typeface="Tahoma"/>
                <a:cs typeface="Tahoma"/>
              </a:rPr>
              <a:t>Development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maven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profile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for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installation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k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65" dirty="0">
                <a:latin typeface="Tahoma"/>
                <a:cs typeface="Tahoma"/>
              </a:rPr>
              <a:t>g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110" dirty="0">
                <a:latin typeface="Tahoma"/>
                <a:cs typeface="Tahoma"/>
              </a:rPr>
              <a:t>F</a:t>
            </a:r>
            <a:r>
              <a:rPr sz="2000" spc="-15" dirty="0">
                <a:latin typeface="Tahoma"/>
                <a:cs typeface="Tahoma"/>
              </a:rPr>
              <a:t>il</a:t>
            </a:r>
            <a:r>
              <a:rPr sz="2000" spc="-65" dirty="0">
                <a:latin typeface="Tahoma"/>
                <a:cs typeface="Tahoma"/>
              </a:rPr>
              <a:t>e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f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0" dirty="0">
                <a:latin typeface="Tahoma"/>
                <a:cs typeface="Tahoma"/>
              </a:rPr>
              <a:t>r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p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85" dirty="0">
                <a:latin typeface="Tahoma"/>
                <a:cs typeface="Tahoma"/>
              </a:rPr>
              <a:t>c</a:t>
            </a:r>
            <a:r>
              <a:rPr sz="2000" spc="-65" dirty="0">
                <a:latin typeface="Tahoma"/>
                <a:cs typeface="Tahoma"/>
              </a:rPr>
              <a:t>k</a:t>
            </a:r>
            <a:r>
              <a:rPr sz="2000" spc="-165" dirty="0">
                <a:latin typeface="Tahoma"/>
                <a:cs typeface="Tahoma"/>
              </a:rPr>
              <a:t>a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f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110" dirty="0">
                <a:latin typeface="Tahoma"/>
                <a:cs typeface="Tahoma"/>
              </a:rPr>
              <a:t>M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70" dirty="0">
                <a:latin typeface="Tahoma"/>
                <a:cs typeface="Tahoma"/>
              </a:rPr>
              <a:t>Development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maven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profile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for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70" dirty="0">
                <a:latin typeface="Tahoma"/>
                <a:cs typeface="Tahoma"/>
              </a:rPr>
              <a:t>installation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70" dirty="0">
                <a:latin typeface="Tahoma"/>
                <a:cs typeface="Tahoma"/>
              </a:rPr>
              <a:t>h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j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80" dirty="0">
                <a:latin typeface="Tahoma"/>
                <a:cs typeface="Tahoma"/>
              </a:rPr>
              <a:t>Dependencies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80" dirty="0">
                <a:latin typeface="Tahoma"/>
                <a:cs typeface="Tahoma"/>
              </a:rPr>
              <a:t>Plugins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25" dirty="0">
                <a:latin typeface="Tahoma"/>
                <a:cs typeface="Tahoma"/>
              </a:rPr>
              <a:t>AEM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SDK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40" dirty="0">
                <a:latin typeface="Tahoma"/>
                <a:cs typeface="Tahoma"/>
              </a:rPr>
              <a:t>(CS)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or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UberJar</a:t>
            </a:r>
            <a:r>
              <a:rPr sz="2000" spc="-150" dirty="0">
                <a:latin typeface="Tahoma"/>
                <a:cs typeface="Tahoma"/>
              </a:rPr>
              <a:t> (6.5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and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80" dirty="0">
                <a:latin typeface="Tahoma"/>
                <a:cs typeface="Tahoma"/>
              </a:rPr>
              <a:t>older)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200" spc="-65" dirty="0">
                <a:latin typeface="Tahoma"/>
                <a:cs typeface="Tahoma"/>
              </a:rPr>
              <a:t>Un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10" dirty="0">
                <a:latin typeface="Tahoma"/>
                <a:cs typeface="Tahoma"/>
              </a:rPr>
              <a:t>S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5137" y="6574091"/>
            <a:ext cx="781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843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A</a:t>
            </a:r>
            <a:r>
              <a:rPr spc="-200" dirty="0"/>
              <a:t>r</a:t>
            </a:r>
            <a:r>
              <a:rPr spc="-280" dirty="0"/>
              <a:t>c</a:t>
            </a:r>
            <a:r>
              <a:rPr spc="-275" dirty="0"/>
              <a:t>h</a:t>
            </a:r>
            <a:r>
              <a:rPr spc="-95" dirty="0"/>
              <a:t>i</a:t>
            </a:r>
            <a:r>
              <a:rPr spc="-229" dirty="0"/>
              <a:t>t</a:t>
            </a:r>
            <a:r>
              <a:rPr spc="-310" dirty="0"/>
              <a:t>e</a:t>
            </a:r>
            <a:r>
              <a:rPr spc="-215" dirty="0"/>
              <a:t>c</a:t>
            </a:r>
            <a:r>
              <a:rPr spc="-305" dirty="0"/>
              <a:t>t</a:t>
            </a:r>
            <a:r>
              <a:rPr spc="-285" dirty="0"/>
              <a:t>u</a:t>
            </a:r>
            <a:r>
              <a:rPr spc="-200" dirty="0"/>
              <a:t>r</a:t>
            </a:r>
            <a:r>
              <a:rPr spc="-265" dirty="0"/>
              <a:t>e</a:t>
            </a:r>
            <a:r>
              <a:rPr spc="-200" dirty="0"/>
              <a:t> </a:t>
            </a:r>
            <a:r>
              <a:rPr spc="-1250" dirty="0"/>
              <a:t>|</a:t>
            </a:r>
            <a:r>
              <a:rPr spc="-220" dirty="0"/>
              <a:t> </a:t>
            </a:r>
            <a:r>
              <a:rPr spc="-370" dirty="0"/>
              <a:t>C</a:t>
            </a:r>
            <a:r>
              <a:rPr spc="-265" dirty="0"/>
              <a:t>ontent</a:t>
            </a:r>
            <a:r>
              <a:rPr spc="-225" dirty="0"/>
              <a:t> </a:t>
            </a:r>
            <a:r>
              <a:rPr spc="-465" dirty="0"/>
              <a:t>R</a:t>
            </a:r>
            <a:r>
              <a:rPr spc="-250" dirty="0"/>
              <a:t>e</a:t>
            </a:r>
            <a:r>
              <a:rPr spc="-245" dirty="0"/>
              <a:t>p</a:t>
            </a:r>
            <a:r>
              <a:rPr spc="-145" dirty="0"/>
              <a:t>o</a:t>
            </a:r>
            <a:r>
              <a:rPr spc="-300" dirty="0"/>
              <a:t>s</a:t>
            </a:r>
            <a:r>
              <a:rPr spc="-140" dirty="0"/>
              <a:t>i</a:t>
            </a:r>
            <a:r>
              <a:rPr spc="-254" dirty="0"/>
              <a:t>to</a:t>
            </a:r>
            <a:r>
              <a:rPr spc="-70" dirty="0"/>
              <a:t>r</a:t>
            </a:r>
            <a:r>
              <a:rPr spc="-285" dirty="0"/>
              <a:t>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6619" y="6578852"/>
            <a:ext cx="13195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50" spc="-172" baseline="7936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050" spc="-89" baseline="79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12" baseline="7936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1050" spc="-97" baseline="79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42" baseline="7936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1050" spc="-142" baseline="7936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050" spc="-15" baseline="79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baseline="7936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050" spc="-112" baseline="79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2" baseline="7936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1050" spc="-82" baseline="79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60" baseline="7936" dirty="0">
                <a:solidFill>
                  <a:srgbClr val="FFFFFF"/>
                </a:solidFill>
                <a:latin typeface="Tahoma"/>
                <a:cs typeface="Tahoma"/>
              </a:rPr>
              <a:t>Reserved</a:t>
            </a:r>
            <a:endParaRPr sz="1050" baseline="7936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9588" y="1269491"/>
            <a:ext cx="3268979" cy="333832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80166" y="2259058"/>
            <a:ext cx="130873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000" spc="-2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Query 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Structure 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ahoma"/>
                <a:cs typeface="Tahoma"/>
              </a:rPr>
              <a:t>Integrity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0600" y="991362"/>
            <a:ext cx="10878820" cy="5354320"/>
            <a:chOff x="990600" y="991362"/>
            <a:chExt cx="10878820" cy="5354320"/>
          </a:xfrm>
        </p:grpSpPr>
        <p:sp>
          <p:nvSpPr>
            <p:cNvPr id="9" name="object 9"/>
            <p:cNvSpPr/>
            <p:nvPr/>
          </p:nvSpPr>
          <p:spPr>
            <a:xfrm>
              <a:off x="3174924" y="1455305"/>
              <a:ext cx="1129030" cy="863600"/>
            </a:xfrm>
            <a:custGeom>
              <a:avLst/>
              <a:gdLst/>
              <a:ahLst/>
              <a:cxnLst/>
              <a:rect l="l" t="t" r="r" b="b"/>
              <a:pathLst>
                <a:path w="1129029" h="863600">
                  <a:moveTo>
                    <a:pt x="330542" y="700709"/>
                  </a:moveTo>
                  <a:lnTo>
                    <a:pt x="329984" y="700151"/>
                  </a:lnTo>
                  <a:lnTo>
                    <a:pt x="329615" y="699782"/>
                  </a:lnTo>
                  <a:lnTo>
                    <a:pt x="328904" y="699503"/>
                  </a:lnTo>
                  <a:lnTo>
                    <a:pt x="327964" y="699389"/>
                  </a:lnTo>
                  <a:lnTo>
                    <a:pt x="323176" y="699236"/>
                  </a:lnTo>
                  <a:lnTo>
                    <a:pt x="300697" y="698995"/>
                  </a:lnTo>
                  <a:lnTo>
                    <a:pt x="280708" y="698995"/>
                  </a:lnTo>
                  <a:lnTo>
                    <a:pt x="258813" y="699084"/>
                  </a:lnTo>
                  <a:lnTo>
                    <a:pt x="187299" y="700151"/>
                  </a:lnTo>
                  <a:lnTo>
                    <a:pt x="189826" y="688416"/>
                  </a:lnTo>
                  <a:lnTo>
                    <a:pt x="190715" y="677532"/>
                  </a:lnTo>
                  <a:lnTo>
                    <a:pt x="190766" y="676503"/>
                  </a:lnTo>
                  <a:lnTo>
                    <a:pt x="190169" y="665022"/>
                  </a:lnTo>
                  <a:lnTo>
                    <a:pt x="187972" y="653313"/>
                  </a:lnTo>
                  <a:lnTo>
                    <a:pt x="183934" y="642175"/>
                  </a:lnTo>
                  <a:lnTo>
                    <a:pt x="179285" y="634479"/>
                  </a:lnTo>
                  <a:lnTo>
                    <a:pt x="177685" y="631812"/>
                  </a:lnTo>
                  <a:lnTo>
                    <a:pt x="169252" y="622312"/>
                  </a:lnTo>
                  <a:lnTo>
                    <a:pt x="162229" y="616585"/>
                  </a:lnTo>
                  <a:lnTo>
                    <a:pt x="162229" y="676503"/>
                  </a:lnTo>
                  <a:lnTo>
                    <a:pt x="162140" y="687235"/>
                  </a:lnTo>
                  <a:lnTo>
                    <a:pt x="159804" y="698398"/>
                  </a:lnTo>
                  <a:lnTo>
                    <a:pt x="155194" y="709993"/>
                  </a:lnTo>
                  <a:lnTo>
                    <a:pt x="148336" y="722007"/>
                  </a:lnTo>
                  <a:lnTo>
                    <a:pt x="124180" y="758164"/>
                  </a:lnTo>
                  <a:lnTo>
                    <a:pt x="42405" y="703541"/>
                  </a:lnTo>
                  <a:lnTo>
                    <a:pt x="63169" y="670991"/>
                  </a:lnTo>
                  <a:lnTo>
                    <a:pt x="91694" y="641591"/>
                  </a:lnTo>
                  <a:lnTo>
                    <a:pt x="111696" y="634479"/>
                  </a:lnTo>
                  <a:lnTo>
                    <a:pt x="121653" y="634669"/>
                  </a:lnTo>
                  <a:lnTo>
                    <a:pt x="155968" y="657491"/>
                  </a:lnTo>
                  <a:lnTo>
                    <a:pt x="162229" y="676503"/>
                  </a:lnTo>
                  <a:lnTo>
                    <a:pt x="162229" y="616585"/>
                  </a:lnTo>
                  <a:lnTo>
                    <a:pt x="158635" y="613651"/>
                  </a:lnTo>
                  <a:lnTo>
                    <a:pt x="142379" y="605129"/>
                  </a:lnTo>
                  <a:lnTo>
                    <a:pt x="126352" y="600684"/>
                  </a:lnTo>
                  <a:lnTo>
                    <a:pt x="110553" y="600316"/>
                  </a:lnTo>
                  <a:lnTo>
                    <a:pt x="94996" y="604024"/>
                  </a:lnTo>
                  <a:lnTo>
                    <a:pt x="51866" y="636066"/>
                  </a:lnTo>
                  <a:lnTo>
                    <a:pt x="28232" y="669442"/>
                  </a:lnTo>
                  <a:lnTo>
                    <a:pt x="5105" y="705612"/>
                  </a:lnTo>
                  <a:lnTo>
                    <a:pt x="673" y="712736"/>
                  </a:lnTo>
                  <a:lnTo>
                    <a:pt x="127" y="713562"/>
                  </a:lnTo>
                  <a:lnTo>
                    <a:pt x="0" y="714273"/>
                  </a:lnTo>
                  <a:lnTo>
                    <a:pt x="584" y="715441"/>
                  </a:lnTo>
                  <a:lnTo>
                    <a:pt x="1155" y="716013"/>
                  </a:lnTo>
                  <a:lnTo>
                    <a:pt x="2019" y="716559"/>
                  </a:lnTo>
                  <a:lnTo>
                    <a:pt x="220992" y="862799"/>
                  </a:lnTo>
                  <a:lnTo>
                    <a:pt x="221653" y="863003"/>
                  </a:lnTo>
                  <a:lnTo>
                    <a:pt x="222656" y="862698"/>
                  </a:lnTo>
                  <a:lnTo>
                    <a:pt x="223113" y="862266"/>
                  </a:lnTo>
                  <a:lnTo>
                    <a:pt x="223545" y="861580"/>
                  </a:lnTo>
                  <a:lnTo>
                    <a:pt x="240207" y="836625"/>
                  </a:lnTo>
                  <a:lnTo>
                    <a:pt x="239991" y="835507"/>
                  </a:lnTo>
                  <a:lnTo>
                    <a:pt x="148793" y="774598"/>
                  </a:lnTo>
                  <a:lnTo>
                    <a:pt x="159778" y="758164"/>
                  </a:lnTo>
                  <a:lnTo>
                    <a:pt x="174523" y="736079"/>
                  </a:lnTo>
                  <a:lnTo>
                    <a:pt x="175590" y="734428"/>
                  </a:lnTo>
                  <a:lnTo>
                    <a:pt x="176898" y="733310"/>
                  </a:lnTo>
                  <a:lnTo>
                    <a:pt x="180035" y="732142"/>
                  </a:lnTo>
                  <a:lnTo>
                    <a:pt x="182257" y="731875"/>
                  </a:lnTo>
                  <a:lnTo>
                    <a:pt x="307225" y="733361"/>
                  </a:lnTo>
                  <a:lnTo>
                    <a:pt x="308038" y="733234"/>
                  </a:lnTo>
                  <a:lnTo>
                    <a:pt x="330504" y="701357"/>
                  </a:lnTo>
                  <a:lnTo>
                    <a:pt x="330542" y="700709"/>
                  </a:lnTo>
                  <a:close/>
                </a:path>
                <a:path w="1129029" h="863600">
                  <a:moveTo>
                    <a:pt x="440499" y="527570"/>
                  </a:moveTo>
                  <a:lnTo>
                    <a:pt x="424332" y="472389"/>
                  </a:lnTo>
                  <a:lnTo>
                    <a:pt x="408343" y="450126"/>
                  </a:lnTo>
                  <a:lnTo>
                    <a:pt x="408343" y="540943"/>
                  </a:lnTo>
                  <a:lnTo>
                    <a:pt x="405257" y="561022"/>
                  </a:lnTo>
                  <a:lnTo>
                    <a:pt x="386753" y="599211"/>
                  </a:lnTo>
                  <a:lnTo>
                    <a:pt x="353415" y="634961"/>
                  </a:lnTo>
                  <a:lnTo>
                    <a:pt x="346557" y="641400"/>
                  </a:lnTo>
                  <a:lnTo>
                    <a:pt x="197802" y="495439"/>
                  </a:lnTo>
                  <a:lnTo>
                    <a:pt x="224536" y="467029"/>
                  </a:lnTo>
                  <a:lnTo>
                    <a:pt x="258914" y="440931"/>
                  </a:lnTo>
                  <a:lnTo>
                    <a:pt x="296252" y="429755"/>
                  </a:lnTo>
                  <a:lnTo>
                    <a:pt x="315544" y="430301"/>
                  </a:lnTo>
                  <a:lnTo>
                    <a:pt x="353339" y="445782"/>
                  </a:lnTo>
                  <a:lnTo>
                    <a:pt x="388581" y="480529"/>
                  </a:lnTo>
                  <a:lnTo>
                    <a:pt x="406819" y="520623"/>
                  </a:lnTo>
                  <a:lnTo>
                    <a:pt x="408343" y="540943"/>
                  </a:lnTo>
                  <a:lnTo>
                    <a:pt x="408343" y="450126"/>
                  </a:lnTo>
                  <a:lnTo>
                    <a:pt x="374116" y="417969"/>
                  </a:lnTo>
                  <a:lnTo>
                    <a:pt x="327837" y="397929"/>
                  </a:lnTo>
                  <a:lnTo>
                    <a:pt x="303149" y="395795"/>
                  </a:lnTo>
                  <a:lnTo>
                    <a:pt x="278015" y="399262"/>
                  </a:lnTo>
                  <a:lnTo>
                    <a:pt x="228295" y="424078"/>
                  </a:lnTo>
                  <a:lnTo>
                    <a:pt x="185115" y="464540"/>
                  </a:lnTo>
                  <a:lnTo>
                    <a:pt x="158051" y="493356"/>
                  </a:lnTo>
                  <a:lnTo>
                    <a:pt x="154025" y="498538"/>
                  </a:lnTo>
                  <a:lnTo>
                    <a:pt x="154254" y="499694"/>
                  </a:lnTo>
                  <a:lnTo>
                    <a:pt x="154686" y="500329"/>
                  </a:lnTo>
                  <a:lnTo>
                    <a:pt x="155409" y="501002"/>
                  </a:lnTo>
                  <a:lnTo>
                    <a:pt x="342074" y="684161"/>
                  </a:lnTo>
                  <a:lnTo>
                    <a:pt x="342798" y="684898"/>
                  </a:lnTo>
                  <a:lnTo>
                    <a:pt x="343458" y="685355"/>
                  </a:lnTo>
                  <a:lnTo>
                    <a:pt x="344665" y="685736"/>
                  </a:lnTo>
                  <a:lnTo>
                    <a:pt x="345249" y="685558"/>
                  </a:lnTo>
                  <a:lnTo>
                    <a:pt x="345897" y="684898"/>
                  </a:lnTo>
                  <a:lnTo>
                    <a:pt x="355346" y="675690"/>
                  </a:lnTo>
                  <a:lnTo>
                    <a:pt x="367563" y="663625"/>
                  </a:lnTo>
                  <a:lnTo>
                    <a:pt x="387273" y="643864"/>
                  </a:lnTo>
                  <a:lnTo>
                    <a:pt x="389699" y="641400"/>
                  </a:lnTo>
                  <a:lnTo>
                    <a:pt x="393585" y="637463"/>
                  </a:lnTo>
                  <a:lnTo>
                    <a:pt x="424256" y="595604"/>
                  </a:lnTo>
                  <a:lnTo>
                    <a:pt x="440080" y="545376"/>
                  </a:lnTo>
                  <a:lnTo>
                    <a:pt x="440499" y="527570"/>
                  </a:lnTo>
                  <a:close/>
                </a:path>
                <a:path w="1129029" h="863600">
                  <a:moveTo>
                    <a:pt x="638238" y="396443"/>
                  </a:moveTo>
                  <a:lnTo>
                    <a:pt x="638213" y="379641"/>
                  </a:lnTo>
                  <a:lnTo>
                    <a:pt x="633780" y="362826"/>
                  </a:lnTo>
                  <a:lnTo>
                    <a:pt x="625360" y="346849"/>
                  </a:lnTo>
                  <a:lnTo>
                    <a:pt x="624928" y="346024"/>
                  </a:lnTo>
                  <a:lnTo>
                    <a:pt x="619188" y="338785"/>
                  </a:lnTo>
                  <a:lnTo>
                    <a:pt x="613219" y="332663"/>
                  </a:lnTo>
                  <a:lnTo>
                    <a:pt x="607009" y="327660"/>
                  </a:lnTo>
                  <a:lnTo>
                    <a:pt x="605155" y="326555"/>
                  </a:lnTo>
                  <a:lnTo>
                    <a:pt x="605155" y="388404"/>
                  </a:lnTo>
                  <a:lnTo>
                    <a:pt x="604812" y="399338"/>
                  </a:lnTo>
                  <a:lnTo>
                    <a:pt x="576160" y="441591"/>
                  </a:lnTo>
                  <a:lnTo>
                    <a:pt x="542531" y="465010"/>
                  </a:lnTo>
                  <a:lnTo>
                    <a:pt x="534200" y="470306"/>
                  </a:lnTo>
                  <a:lnTo>
                    <a:pt x="478599" y="390182"/>
                  </a:lnTo>
                  <a:lnTo>
                    <a:pt x="513626" y="365861"/>
                  </a:lnTo>
                  <a:lnTo>
                    <a:pt x="517512" y="363143"/>
                  </a:lnTo>
                  <a:lnTo>
                    <a:pt x="557796" y="346849"/>
                  </a:lnTo>
                  <a:lnTo>
                    <a:pt x="565645" y="347014"/>
                  </a:lnTo>
                  <a:lnTo>
                    <a:pt x="602462" y="377482"/>
                  </a:lnTo>
                  <a:lnTo>
                    <a:pt x="605155" y="388404"/>
                  </a:lnTo>
                  <a:lnTo>
                    <a:pt x="605155" y="326555"/>
                  </a:lnTo>
                  <a:lnTo>
                    <a:pt x="566635" y="315836"/>
                  </a:lnTo>
                  <a:lnTo>
                    <a:pt x="559447" y="316255"/>
                  </a:lnTo>
                  <a:lnTo>
                    <a:pt x="553351" y="317588"/>
                  </a:lnTo>
                  <a:lnTo>
                    <a:pt x="555256" y="312216"/>
                  </a:lnTo>
                  <a:lnTo>
                    <a:pt x="556602" y="306006"/>
                  </a:lnTo>
                  <a:lnTo>
                    <a:pt x="557403" y="298958"/>
                  </a:lnTo>
                  <a:lnTo>
                    <a:pt x="557530" y="294932"/>
                  </a:lnTo>
                  <a:lnTo>
                    <a:pt x="557606" y="290563"/>
                  </a:lnTo>
                  <a:lnTo>
                    <a:pt x="556831" y="282600"/>
                  </a:lnTo>
                  <a:lnTo>
                    <a:pt x="536282" y="244640"/>
                  </a:lnTo>
                  <a:lnTo>
                    <a:pt x="529678" y="239077"/>
                  </a:lnTo>
                  <a:lnTo>
                    <a:pt x="529678" y="310705"/>
                  </a:lnTo>
                  <a:lnTo>
                    <a:pt x="528383" y="317969"/>
                  </a:lnTo>
                  <a:lnTo>
                    <a:pt x="525538" y="324548"/>
                  </a:lnTo>
                  <a:lnTo>
                    <a:pt x="522351" y="325983"/>
                  </a:lnTo>
                  <a:lnTo>
                    <a:pt x="517766" y="328498"/>
                  </a:lnTo>
                  <a:lnTo>
                    <a:pt x="505790" y="335622"/>
                  </a:lnTo>
                  <a:lnTo>
                    <a:pt x="499465" y="339712"/>
                  </a:lnTo>
                  <a:lnTo>
                    <a:pt x="461721" y="365861"/>
                  </a:lnTo>
                  <a:lnTo>
                    <a:pt x="414464" y="297751"/>
                  </a:lnTo>
                  <a:lnTo>
                    <a:pt x="456145" y="268643"/>
                  </a:lnTo>
                  <a:lnTo>
                    <a:pt x="487832" y="259143"/>
                  </a:lnTo>
                  <a:lnTo>
                    <a:pt x="497090" y="260299"/>
                  </a:lnTo>
                  <a:lnTo>
                    <a:pt x="526923" y="290563"/>
                  </a:lnTo>
                  <a:lnTo>
                    <a:pt x="529678" y="310705"/>
                  </a:lnTo>
                  <a:lnTo>
                    <a:pt x="529678" y="239077"/>
                  </a:lnTo>
                  <a:lnTo>
                    <a:pt x="523722" y="234823"/>
                  </a:lnTo>
                  <a:lnTo>
                    <a:pt x="515924" y="230784"/>
                  </a:lnTo>
                  <a:lnTo>
                    <a:pt x="507034" y="228117"/>
                  </a:lnTo>
                  <a:lnTo>
                    <a:pt x="497052" y="226847"/>
                  </a:lnTo>
                  <a:lnTo>
                    <a:pt x="485965" y="226936"/>
                  </a:lnTo>
                  <a:lnTo>
                    <a:pt x="445414" y="240995"/>
                  </a:lnTo>
                  <a:lnTo>
                    <a:pt x="406158" y="267322"/>
                  </a:lnTo>
                  <a:lnTo>
                    <a:pt x="372402" y="291896"/>
                  </a:lnTo>
                  <a:lnTo>
                    <a:pt x="371411" y="293217"/>
                  </a:lnTo>
                  <a:lnTo>
                    <a:pt x="371627" y="294271"/>
                  </a:lnTo>
                  <a:lnTo>
                    <a:pt x="371983" y="294932"/>
                  </a:lnTo>
                  <a:lnTo>
                    <a:pt x="372579" y="295719"/>
                  </a:lnTo>
                  <a:lnTo>
                    <a:pt x="521906" y="510921"/>
                  </a:lnTo>
                  <a:lnTo>
                    <a:pt x="522338" y="511594"/>
                  </a:lnTo>
                  <a:lnTo>
                    <a:pt x="522820" y="512013"/>
                  </a:lnTo>
                  <a:lnTo>
                    <a:pt x="523875" y="512381"/>
                  </a:lnTo>
                  <a:lnTo>
                    <a:pt x="524598" y="512267"/>
                  </a:lnTo>
                  <a:lnTo>
                    <a:pt x="525513" y="511860"/>
                  </a:lnTo>
                  <a:lnTo>
                    <a:pt x="550087" y="495490"/>
                  </a:lnTo>
                  <a:lnTo>
                    <a:pt x="582015" y="473646"/>
                  </a:lnTo>
                  <a:lnTo>
                    <a:pt x="586295" y="470306"/>
                  </a:lnTo>
                  <a:lnTo>
                    <a:pt x="599732" y="459828"/>
                  </a:lnTo>
                  <a:lnTo>
                    <a:pt x="614286" y="445147"/>
                  </a:lnTo>
                  <a:lnTo>
                    <a:pt x="625652" y="429628"/>
                  </a:lnTo>
                  <a:lnTo>
                    <a:pt x="633844" y="413245"/>
                  </a:lnTo>
                  <a:lnTo>
                    <a:pt x="638238" y="396443"/>
                  </a:lnTo>
                  <a:close/>
                </a:path>
                <a:path w="1129029" h="863600">
                  <a:moveTo>
                    <a:pt x="951306" y="287693"/>
                  </a:moveTo>
                  <a:lnTo>
                    <a:pt x="951217" y="287083"/>
                  </a:lnTo>
                  <a:lnTo>
                    <a:pt x="950747" y="286397"/>
                  </a:lnTo>
                  <a:lnTo>
                    <a:pt x="838022" y="46431"/>
                  </a:lnTo>
                  <a:lnTo>
                    <a:pt x="836955" y="45669"/>
                  </a:lnTo>
                  <a:lnTo>
                    <a:pt x="836333" y="45770"/>
                  </a:lnTo>
                  <a:lnTo>
                    <a:pt x="794854" y="62674"/>
                  </a:lnTo>
                  <a:lnTo>
                    <a:pt x="793394" y="63487"/>
                  </a:lnTo>
                  <a:lnTo>
                    <a:pt x="793013" y="64516"/>
                  </a:lnTo>
                  <a:lnTo>
                    <a:pt x="798944" y="187109"/>
                  </a:lnTo>
                  <a:lnTo>
                    <a:pt x="804113" y="283311"/>
                  </a:lnTo>
                  <a:lnTo>
                    <a:pt x="805688" y="301625"/>
                  </a:lnTo>
                  <a:lnTo>
                    <a:pt x="805319" y="301777"/>
                  </a:lnTo>
                  <a:lnTo>
                    <a:pt x="755967" y="240804"/>
                  </a:lnTo>
                  <a:lnTo>
                    <a:pt x="654405" y="121577"/>
                  </a:lnTo>
                  <a:lnTo>
                    <a:pt x="652741" y="120726"/>
                  </a:lnTo>
                  <a:lnTo>
                    <a:pt x="652018" y="120789"/>
                  </a:lnTo>
                  <a:lnTo>
                    <a:pt x="609371" y="138150"/>
                  </a:lnTo>
                  <a:lnTo>
                    <a:pt x="608063" y="138734"/>
                  </a:lnTo>
                  <a:lnTo>
                    <a:pt x="607428" y="139547"/>
                  </a:lnTo>
                  <a:lnTo>
                    <a:pt x="607402" y="140322"/>
                  </a:lnTo>
                  <a:lnTo>
                    <a:pt x="690460" y="392303"/>
                  </a:lnTo>
                  <a:lnTo>
                    <a:pt x="691197" y="393788"/>
                  </a:lnTo>
                  <a:lnTo>
                    <a:pt x="692061" y="394144"/>
                  </a:lnTo>
                  <a:lnTo>
                    <a:pt x="692734" y="394042"/>
                  </a:lnTo>
                  <a:lnTo>
                    <a:pt x="654824" y="189077"/>
                  </a:lnTo>
                  <a:lnTo>
                    <a:pt x="640791" y="150749"/>
                  </a:lnTo>
                  <a:lnTo>
                    <a:pt x="641540" y="150431"/>
                  </a:lnTo>
                  <a:lnTo>
                    <a:pt x="671131" y="187744"/>
                  </a:lnTo>
                  <a:lnTo>
                    <a:pt x="803084" y="347548"/>
                  </a:lnTo>
                  <a:lnTo>
                    <a:pt x="804900" y="348234"/>
                  </a:lnTo>
                  <a:lnTo>
                    <a:pt x="805751" y="348056"/>
                  </a:lnTo>
                  <a:lnTo>
                    <a:pt x="834542" y="336169"/>
                  </a:lnTo>
                  <a:lnTo>
                    <a:pt x="835342" y="335127"/>
                  </a:lnTo>
                  <a:lnTo>
                    <a:pt x="835456" y="334378"/>
                  </a:lnTo>
                  <a:lnTo>
                    <a:pt x="826541" y="179984"/>
                  </a:lnTo>
                  <a:lnTo>
                    <a:pt x="821194" y="98031"/>
                  </a:lnTo>
                  <a:lnTo>
                    <a:pt x="819302" y="78536"/>
                  </a:lnTo>
                  <a:lnTo>
                    <a:pt x="819670" y="78384"/>
                  </a:lnTo>
                  <a:lnTo>
                    <a:pt x="821905" y="83743"/>
                  </a:lnTo>
                  <a:lnTo>
                    <a:pt x="918489" y="300812"/>
                  </a:lnTo>
                  <a:lnTo>
                    <a:pt x="918895" y="301231"/>
                  </a:lnTo>
                  <a:lnTo>
                    <a:pt x="920673" y="301282"/>
                  </a:lnTo>
                  <a:lnTo>
                    <a:pt x="949401" y="289572"/>
                  </a:lnTo>
                  <a:lnTo>
                    <a:pt x="950709" y="288810"/>
                  </a:lnTo>
                  <a:lnTo>
                    <a:pt x="951306" y="287693"/>
                  </a:lnTo>
                  <a:close/>
                </a:path>
                <a:path w="1129029" h="863600">
                  <a:moveTo>
                    <a:pt x="1128572" y="204228"/>
                  </a:moveTo>
                  <a:lnTo>
                    <a:pt x="1114475" y="157899"/>
                  </a:lnTo>
                  <a:lnTo>
                    <a:pt x="1083970" y="134823"/>
                  </a:lnTo>
                  <a:lnTo>
                    <a:pt x="1031913" y="119735"/>
                  </a:lnTo>
                  <a:lnTo>
                    <a:pt x="1018806" y="116281"/>
                  </a:lnTo>
                  <a:lnTo>
                    <a:pt x="982065" y="93459"/>
                  </a:lnTo>
                  <a:lnTo>
                    <a:pt x="976896" y="74371"/>
                  </a:lnTo>
                  <a:lnTo>
                    <a:pt x="977696" y="67564"/>
                  </a:lnTo>
                  <a:lnTo>
                    <a:pt x="1009726" y="36931"/>
                  </a:lnTo>
                  <a:lnTo>
                    <a:pt x="1048867" y="30772"/>
                  </a:lnTo>
                  <a:lnTo>
                    <a:pt x="1056919" y="30835"/>
                  </a:lnTo>
                  <a:lnTo>
                    <a:pt x="1064653" y="31381"/>
                  </a:lnTo>
                  <a:lnTo>
                    <a:pt x="1071867" y="32448"/>
                  </a:lnTo>
                  <a:lnTo>
                    <a:pt x="1078560" y="34036"/>
                  </a:lnTo>
                  <a:lnTo>
                    <a:pt x="1085862" y="36499"/>
                  </a:lnTo>
                  <a:lnTo>
                    <a:pt x="1086662" y="36449"/>
                  </a:lnTo>
                  <a:lnTo>
                    <a:pt x="1087640" y="35471"/>
                  </a:lnTo>
                  <a:lnTo>
                    <a:pt x="1087805" y="34798"/>
                  </a:lnTo>
                  <a:lnTo>
                    <a:pt x="1082497" y="5397"/>
                  </a:lnTo>
                  <a:lnTo>
                    <a:pt x="1054036" y="0"/>
                  </a:lnTo>
                  <a:lnTo>
                    <a:pt x="1045933" y="165"/>
                  </a:lnTo>
                  <a:lnTo>
                    <a:pt x="1000137" y="8102"/>
                  </a:lnTo>
                  <a:lnTo>
                    <a:pt x="959434" y="34404"/>
                  </a:lnTo>
                  <a:lnTo>
                    <a:pt x="944638" y="74231"/>
                  </a:lnTo>
                  <a:lnTo>
                    <a:pt x="945769" y="89598"/>
                  </a:lnTo>
                  <a:lnTo>
                    <a:pt x="964399" y="126212"/>
                  </a:lnTo>
                  <a:lnTo>
                    <a:pt x="1001344" y="146850"/>
                  </a:lnTo>
                  <a:lnTo>
                    <a:pt x="1038352" y="156133"/>
                  </a:lnTo>
                  <a:lnTo>
                    <a:pt x="1051814" y="159956"/>
                  </a:lnTo>
                  <a:lnTo>
                    <a:pt x="1085392" y="178396"/>
                  </a:lnTo>
                  <a:lnTo>
                    <a:pt x="1095019" y="205854"/>
                  </a:lnTo>
                  <a:lnTo>
                    <a:pt x="1093863" y="214147"/>
                  </a:lnTo>
                  <a:lnTo>
                    <a:pt x="1058824" y="244881"/>
                  </a:lnTo>
                  <a:lnTo>
                    <a:pt x="1019327" y="250139"/>
                  </a:lnTo>
                  <a:lnTo>
                    <a:pt x="1010094" y="249682"/>
                  </a:lnTo>
                  <a:lnTo>
                    <a:pt x="1000810" y="248564"/>
                  </a:lnTo>
                  <a:lnTo>
                    <a:pt x="991654" y="246672"/>
                  </a:lnTo>
                  <a:lnTo>
                    <a:pt x="982624" y="244017"/>
                  </a:lnTo>
                  <a:lnTo>
                    <a:pt x="972794" y="240169"/>
                  </a:lnTo>
                  <a:lnTo>
                    <a:pt x="972108" y="240131"/>
                  </a:lnTo>
                  <a:lnTo>
                    <a:pt x="971169" y="240868"/>
                  </a:lnTo>
                  <a:lnTo>
                    <a:pt x="971003" y="241465"/>
                  </a:lnTo>
                  <a:lnTo>
                    <a:pt x="976744" y="273253"/>
                  </a:lnTo>
                  <a:lnTo>
                    <a:pt x="1019937" y="281495"/>
                  </a:lnTo>
                  <a:lnTo>
                    <a:pt x="1029512" y="281114"/>
                  </a:lnTo>
                  <a:lnTo>
                    <a:pt x="1070165" y="273456"/>
                  </a:lnTo>
                  <a:lnTo>
                    <a:pt x="1113294" y="245783"/>
                  </a:lnTo>
                  <a:lnTo>
                    <a:pt x="1126642" y="219151"/>
                  </a:lnTo>
                  <a:lnTo>
                    <a:pt x="1128572" y="204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9507" y="1440503"/>
              <a:ext cx="1209799" cy="8757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600" y="991362"/>
              <a:ext cx="10878311" cy="53538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88649" y="5762040"/>
              <a:ext cx="648335" cy="351790"/>
            </a:xfrm>
            <a:custGeom>
              <a:avLst/>
              <a:gdLst/>
              <a:ahLst/>
              <a:cxnLst/>
              <a:rect l="l" t="t" r="r" b="b"/>
              <a:pathLst>
                <a:path w="648335" h="351789">
                  <a:moveTo>
                    <a:pt x="276186" y="147802"/>
                  </a:moveTo>
                  <a:lnTo>
                    <a:pt x="272351" y="107924"/>
                  </a:lnTo>
                  <a:lnTo>
                    <a:pt x="251002" y="56146"/>
                  </a:lnTo>
                  <a:lnTo>
                    <a:pt x="236880" y="39027"/>
                  </a:lnTo>
                  <a:lnTo>
                    <a:pt x="236880" y="139725"/>
                  </a:lnTo>
                  <a:lnTo>
                    <a:pt x="235813" y="165481"/>
                  </a:lnTo>
                  <a:lnTo>
                    <a:pt x="223824" y="214172"/>
                  </a:lnTo>
                  <a:lnTo>
                    <a:pt x="200583" y="250317"/>
                  </a:lnTo>
                  <a:lnTo>
                    <a:pt x="167500" y="271589"/>
                  </a:lnTo>
                  <a:lnTo>
                    <a:pt x="147789" y="275793"/>
                  </a:lnTo>
                  <a:lnTo>
                    <a:pt x="125958" y="275704"/>
                  </a:lnTo>
                  <a:lnTo>
                    <a:pt x="83858" y="261099"/>
                  </a:lnTo>
                  <a:lnTo>
                    <a:pt x="55587" y="231152"/>
                  </a:lnTo>
                  <a:lnTo>
                    <a:pt x="41033" y="190271"/>
                  </a:lnTo>
                  <a:lnTo>
                    <a:pt x="38849" y="159245"/>
                  </a:lnTo>
                  <a:lnTo>
                    <a:pt x="40005" y="142862"/>
                  </a:lnTo>
                  <a:lnTo>
                    <a:pt x="53543" y="92227"/>
                  </a:lnTo>
                  <a:lnTo>
                    <a:pt x="78689" y="57048"/>
                  </a:lnTo>
                  <a:lnTo>
                    <a:pt x="112369" y="37617"/>
                  </a:lnTo>
                  <a:lnTo>
                    <a:pt x="131267" y="33909"/>
                  </a:lnTo>
                  <a:lnTo>
                    <a:pt x="151536" y="34213"/>
                  </a:lnTo>
                  <a:lnTo>
                    <a:pt x="190957" y="47726"/>
                  </a:lnTo>
                  <a:lnTo>
                    <a:pt x="219049" y="76022"/>
                  </a:lnTo>
                  <a:lnTo>
                    <a:pt x="234454" y="116230"/>
                  </a:lnTo>
                  <a:lnTo>
                    <a:pt x="236880" y="139725"/>
                  </a:lnTo>
                  <a:lnTo>
                    <a:pt x="236880" y="39027"/>
                  </a:lnTo>
                  <a:lnTo>
                    <a:pt x="231584" y="33909"/>
                  </a:lnTo>
                  <a:lnTo>
                    <a:pt x="226834" y="29311"/>
                  </a:lnTo>
                  <a:lnTo>
                    <a:pt x="211861" y="18630"/>
                  </a:lnTo>
                  <a:lnTo>
                    <a:pt x="195046" y="10223"/>
                  </a:lnTo>
                  <a:lnTo>
                    <a:pt x="176403" y="4102"/>
                  </a:lnTo>
                  <a:lnTo>
                    <a:pt x="155917" y="254"/>
                  </a:lnTo>
                  <a:lnTo>
                    <a:pt x="126784" y="0"/>
                  </a:lnTo>
                  <a:lnTo>
                    <a:pt x="99910" y="5156"/>
                  </a:lnTo>
                  <a:lnTo>
                    <a:pt x="52997" y="31673"/>
                  </a:lnTo>
                  <a:lnTo>
                    <a:pt x="18923" y="77025"/>
                  </a:lnTo>
                  <a:lnTo>
                    <a:pt x="1460" y="138417"/>
                  </a:lnTo>
                  <a:lnTo>
                    <a:pt x="0" y="160477"/>
                  </a:lnTo>
                  <a:lnTo>
                    <a:pt x="711" y="181483"/>
                  </a:lnTo>
                  <a:lnTo>
                    <a:pt x="8610" y="220345"/>
                  </a:lnTo>
                  <a:lnTo>
                    <a:pt x="36042" y="268071"/>
                  </a:lnTo>
                  <a:lnTo>
                    <a:pt x="81407" y="299656"/>
                  </a:lnTo>
                  <a:lnTo>
                    <a:pt x="121119" y="309600"/>
                  </a:lnTo>
                  <a:lnTo>
                    <a:pt x="140512" y="310591"/>
                  </a:lnTo>
                  <a:lnTo>
                    <a:pt x="159042" y="309130"/>
                  </a:lnTo>
                  <a:lnTo>
                    <a:pt x="209181" y="290271"/>
                  </a:lnTo>
                  <a:lnTo>
                    <a:pt x="247700" y="250952"/>
                  </a:lnTo>
                  <a:lnTo>
                    <a:pt x="265226" y="214045"/>
                  </a:lnTo>
                  <a:lnTo>
                    <a:pt x="274929" y="169075"/>
                  </a:lnTo>
                  <a:lnTo>
                    <a:pt x="276186" y="147802"/>
                  </a:lnTo>
                  <a:close/>
                </a:path>
                <a:path w="648335" h="351789">
                  <a:moveTo>
                    <a:pt x="433781" y="114185"/>
                  </a:moveTo>
                  <a:lnTo>
                    <a:pt x="432968" y="113042"/>
                  </a:lnTo>
                  <a:lnTo>
                    <a:pt x="382879" y="108585"/>
                  </a:lnTo>
                  <a:lnTo>
                    <a:pt x="383717" y="99974"/>
                  </a:lnTo>
                  <a:lnTo>
                    <a:pt x="386867" y="73939"/>
                  </a:lnTo>
                  <a:lnTo>
                    <a:pt x="391579" y="42862"/>
                  </a:lnTo>
                  <a:lnTo>
                    <a:pt x="391121" y="42151"/>
                  </a:lnTo>
                  <a:lnTo>
                    <a:pt x="351713" y="58051"/>
                  </a:lnTo>
                  <a:lnTo>
                    <a:pt x="344678" y="105117"/>
                  </a:lnTo>
                  <a:lnTo>
                    <a:pt x="311531" y="102044"/>
                  </a:lnTo>
                  <a:lnTo>
                    <a:pt x="310362" y="103009"/>
                  </a:lnTo>
                  <a:lnTo>
                    <a:pt x="307898" y="131114"/>
                  </a:lnTo>
                  <a:lnTo>
                    <a:pt x="307873" y="133083"/>
                  </a:lnTo>
                  <a:lnTo>
                    <a:pt x="308610" y="134264"/>
                  </a:lnTo>
                  <a:lnTo>
                    <a:pt x="309448" y="134721"/>
                  </a:lnTo>
                  <a:lnTo>
                    <a:pt x="310756" y="135039"/>
                  </a:lnTo>
                  <a:lnTo>
                    <a:pt x="341718" y="137845"/>
                  </a:lnTo>
                  <a:lnTo>
                    <a:pt x="329628" y="271310"/>
                  </a:lnTo>
                  <a:lnTo>
                    <a:pt x="334213" y="310172"/>
                  </a:lnTo>
                  <a:lnTo>
                    <a:pt x="365645" y="333971"/>
                  </a:lnTo>
                  <a:lnTo>
                    <a:pt x="389559" y="336346"/>
                  </a:lnTo>
                  <a:lnTo>
                    <a:pt x="401129" y="335368"/>
                  </a:lnTo>
                  <a:lnTo>
                    <a:pt x="417499" y="303872"/>
                  </a:lnTo>
                  <a:lnTo>
                    <a:pt x="417271" y="303199"/>
                  </a:lnTo>
                  <a:lnTo>
                    <a:pt x="415594" y="302704"/>
                  </a:lnTo>
                  <a:lnTo>
                    <a:pt x="410883" y="303911"/>
                  </a:lnTo>
                  <a:lnTo>
                    <a:pt x="407111" y="304520"/>
                  </a:lnTo>
                  <a:lnTo>
                    <a:pt x="399999" y="304990"/>
                  </a:lnTo>
                  <a:lnTo>
                    <a:pt x="396519" y="304939"/>
                  </a:lnTo>
                  <a:lnTo>
                    <a:pt x="383209" y="303657"/>
                  </a:lnTo>
                  <a:lnTo>
                    <a:pt x="367995" y="276783"/>
                  </a:lnTo>
                  <a:lnTo>
                    <a:pt x="368325" y="269303"/>
                  </a:lnTo>
                  <a:lnTo>
                    <a:pt x="379907" y="141312"/>
                  </a:lnTo>
                  <a:lnTo>
                    <a:pt x="429996" y="145846"/>
                  </a:lnTo>
                  <a:lnTo>
                    <a:pt x="430987" y="145021"/>
                  </a:lnTo>
                  <a:lnTo>
                    <a:pt x="433781" y="114185"/>
                  </a:lnTo>
                  <a:close/>
                </a:path>
                <a:path w="648335" h="351789">
                  <a:moveTo>
                    <a:pt x="648004" y="196367"/>
                  </a:moveTo>
                  <a:lnTo>
                    <a:pt x="639660" y="157543"/>
                  </a:lnTo>
                  <a:lnTo>
                    <a:pt x="613003" y="129120"/>
                  </a:lnTo>
                  <a:lnTo>
                    <a:pt x="569950" y="119583"/>
                  </a:lnTo>
                  <a:lnTo>
                    <a:pt x="560438" y="120154"/>
                  </a:lnTo>
                  <a:lnTo>
                    <a:pt x="517994" y="135775"/>
                  </a:lnTo>
                  <a:lnTo>
                    <a:pt x="510400" y="141363"/>
                  </a:lnTo>
                  <a:lnTo>
                    <a:pt x="519010" y="14922"/>
                  </a:lnTo>
                  <a:lnTo>
                    <a:pt x="518414" y="14224"/>
                  </a:lnTo>
                  <a:lnTo>
                    <a:pt x="517817" y="14033"/>
                  </a:lnTo>
                  <a:lnTo>
                    <a:pt x="484136" y="11595"/>
                  </a:lnTo>
                  <a:lnTo>
                    <a:pt x="483031" y="11518"/>
                  </a:lnTo>
                  <a:lnTo>
                    <a:pt x="482269" y="11684"/>
                  </a:lnTo>
                  <a:lnTo>
                    <a:pt x="481469" y="12547"/>
                  </a:lnTo>
                  <a:lnTo>
                    <a:pt x="481241" y="13220"/>
                  </a:lnTo>
                  <a:lnTo>
                    <a:pt x="457606" y="337299"/>
                  </a:lnTo>
                  <a:lnTo>
                    <a:pt x="458584" y="338429"/>
                  </a:lnTo>
                  <a:lnTo>
                    <a:pt x="492671" y="340842"/>
                  </a:lnTo>
                  <a:lnTo>
                    <a:pt x="494525" y="340829"/>
                  </a:lnTo>
                  <a:lnTo>
                    <a:pt x="495325" y="340144"/>
                  </a:lnTo>
                  <a:lnTo>
                    <a:pt x="495541" y="339420"/>
                  </a:lnTo>
                  <a:lnTo>
                    <a:pt x="507580" y="173685"/>
                  </a:lnTo>
                  <a:lnTo>
                    <a:pt x="513740" y="168427"/>
                  </a:lnTo>
                  <a:lnTo>
                    <a:pt x="550024" y="153250"/>
                  </a:lnTo>
                  <a:lnTo>
                    <a:pt x="558114" y="152590"/>
                  </a:lnTo>
                  <a:lnTo>
                    <a:pt x="566432" y="152755"/>
                  </a:lnTo>
                  <a:lnTo>
                    <a:pt x="600748" y="171361"/>
                  </a:lnTo>
                  <a:lnTo>
                    <a:pt x="609396" y="201841"/>
                  </a:lnTo>
                  <a:lnTo>
                    <a:pt x="609180" y="214553"/>
                  </a:lnTo>
                  <a:lnTo>
                    <a:pt x="599579" y="346316"/>
                  </a:lnTo>
                  <a:lnTo>
                    <a:pt x="599757" y="347281"/>
                  </a:lnTo>
                  <a:lnTo>
                    <a:pt x="600684" y="348449"/>
                  </a:lnTo>
                  <a:lnTo>
                    <a:pt x="601484" y="348780"/>
                  </a:lnTo>
                  <a:lnTo>
                    <a:pt x="636676" y="351396"/>
                  </a:lnTo>
                  <a:lnTo>
                    <a:pt x="637819" y="350405"/>
                  </a:lnTo>
                  <a:lnTo>
                    <a:pt x="647725" y="213233"/>
                  </a:lnTo>
                  <a:lnTo>
                    <a:pt x="648004" y="196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835" y="5895590"/>
              <a:ext cx="191481" cy="2315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3139" y="5906371"/>
              <a:ext cx="122631" cy="2235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54697" y="5833188"/>
              <a:ext cx="246379" cy="311785"/>
            </a:xfrm>
            <a:custGeom>
              <a:avLst/>
              <a:gdLst/>
              <a:ahLst/>
              <a:cxnLst/>
              <a:rect l="l" t="t" r="r" b="b"/>
              <a:pathLst>
                <a:path w="246379" h="311785">
                  <a:moveTo>
                    <a:pt x="167132" y="0"/>
                  </a:moveTo>
                  <a:lnTo>
                    <a:pt x="121038" y="4229"/>
                  </a:lnTo>
                  <a:lnTo>
                    <a:pt x="80860" y="18021"/>
                  </a:lnTo>
                  <a:lnTo>
                    <a:pt x="47629" y="40662"/>
                  </a:lnTo>
                  <a:lnTo>
                    <a:pt x="22390" y="71437"/>
                  </a:lnTo>
                  <a:lnTo>
                    <a:pt x="6161" y="109642"/>
                  </a:lnTo>
                  <a:lnTo>
                    <a:pt x="0" y="154533"/>
                  </a:lnTo>
                  <a:lnTo>
                    <a:pt x="797" y="175912"/>
                  </a:lnTo>
                  <a:lnTo>
                    <a:pt x="9179" y="215326"/>
                  </a:lnTo>
                  <a:lnTo>
                    <a:pt x="26576" y="249960"/>
                  </a:lnTo>
                  <a:lnTo>
                    <a:pt x="52779" y="277826"/>
                  </a:lnTo>
                  <a:lnTo>
                    <a:pt x="87711" y="298268"/>
                  </a:lnTo>
                  <a:lnTo>
                    <a:pt x="131170" y="309298"/>
                  </a:lnTo>
                  <a:lnTo>
                    <a:pt x="165774" y="311191"/>
                  </a:lnTo>
                  <a:lnTo>
                    <a:pt x="175815" y="310799"/>
                  </a:lnTo>
                  <a:lnTo>
                    <a:pt x="218941" y="304484"/>
                  </a:lnTo>
                  <a:lnTo>
                    <a:pt x="243865" y="294779"/>
                  </a:lnTo>
                  <a:lnTo>
                    <a:pt x="243662" y="293878"/>
                  </a:lnTo>
                  <a:lnTo>
                    <a:pt x="246037" y="148983"/>
                  </a:lnTo>
                  <a:lnTo>
                    <a:pt x="245910" y="147383"/>
                  </a:lnTo>
                  <a:lnTo>
                    <a:pt x="245097" y="146456"/>
                  </a:lnTo>
                  <a:lnTo>
                    <a:pt x="244221" y="146215"/>
                  </a:lnTo>
                  <a:lnTo>
                    <a:pt x="143725" y="144564"/>
                  </a:lnTo>
                  <a:lnTo>
                    <a:pt x="142379" y="144678"/>
                  </a:lnTo>
                  <a:lnTo>
                    <a:pt x="141274" y="145313"/>
                  </a:lnTo>
                  <a:lnTo>
                    <a:pt x="140982" y="145910"/>
                  </a:lnTo>
                  <a:lnTo>
                    <a:pt x="140462" y="175742"/>
                  </a:lnTo>
                  <a:lnTo>
                    <a:pt x="140690" y="176504"/>
                  </a:lnTo>
                  <a:lnTo>
                    <a:pt x="141693" y="177368"/>
                  </a:lnTo>
                  <a:lnTo>
                    <a:pt x="143637" y="177888"/>
                  </a:lnTo>
                  <a:lnTo>
                    <a:pt x="207187" y="179844"/>
                  </a:lnTo>
                  <a:lnTo>
                    <a:pt x="205689" y="270865"/>
                  </a:lnTo>
                  <a:lnTo>
                    <a:pt x="158470" y="277418"/>
                  </a:lnTo>
                  <a:lnTo>
                    <a:pt x="139382" y="275920"/>
                  </a:lnTo>
                  <a:lnTo>
                    <a:pt x="91960" y="259715"/>
                  </a:lnTo>
                  <a:lnTo>
                    <a:pt x="59474" y="228562"/>
                  </a:lnTo>
                  <a:lnTo>
                    <a:pt x="42200" y="186205"/>
                  </a:lnTo>
                  <a:lnTo>
                    <a:pt x="39281" y="153809"/>
                  </a:lnTo>
                  <a:lnTo>
                    <a:pt x="42072" y="126711"/>
                  </a:lnTo>
                  <a:lnTo>
                    <a:pt x="59780" y="82291"/>
                  </a:lnTo>
                  <a:lnTo>
                    <a:pt x="93201" y="51314"/>
                  </a:lnTo>
                  <a:lnTo>
                    <a:pt x="139588" y="36174"/>
                  </a:lnTo>
                  <a:lnTo>
                    <a:pt x="167474" y="34696"/>
                  </a:lnTo>
                  <a:lnTo>
                    <a:pt x="177070" y="34965"/>
                  </a:lnTo>
                  <a:lnTo>
                    <a:pt x="222446" y="42352"/>
                  </a:lnTo>
                  <a:lnTo>
                    <a:pt x="239255" y="49606"/>
                  </a:lnTo>
                  <a:lnTo>
                    <a:pt x="239877" y="49720"/>
                  </a:lnTo>
                  <a:lnTo>
                    <a:pt x="240969" y="49187"/>
                  </a:lnTo>
                  <a:lnTo>
                    <a:pt x="241261" y="48475"/>
                  </a:lnTo>
                  <a:lnTo>
                    <a:pt x="241706" y="15138"/>
                  </a:lnTo>
                  <a:lnTo>
                    <a:pt x="241084" y="13665"/>
                  </a:lnTo>
                  <a:lnTo>
                    <a:pt x="199411" y="2096"/>
                  </a:lnTo>
                  <a:lnTo>
                    <a:pt x="178521" y="354"/>
                  </a:lnTo>
                  <a:lnTo>
                    <a:pt x="1671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092" y="5914593"/>
              <a:ext cx="209325" cy="2312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1043" y="5912234"/>
              <a:ext cx="209296" cy="23125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35749" y="5801829"/>
              <a:ext cx="683260" cy="335280"/>
            </a:xfrm>
            <a:custGeom>
              <a:avLst/>
              <a:gdLst/>
              <a:ahLst/>
              <a:cxnLst/>
              <a:rect l="l" t="t" r="r" b="b"/>
              <a:pathLst>
                <a:path w="683259" h="335279">
                  <a:moveTo>
                    <a:pt x="195605" y="311950"/>
                  </a:moveTo>
                  <a:lnTo>
                    <a:pt x="188468" y="135940"/>
                  </a:lnTo>
                  <a:lnTo>
                    <a:pt x="187375" y="105003"/>
                  </a:lnTo>
                  <a:lnTo>
                    <a:pt x="183705" y="1384"/>
                  </a:lnTo>
                  <a:lnTo>
                    <a:pt x="183565" y="977"/>
                  </a:lnTo>
                  <a:lnTo>
                    <a:pt x="182791" y="177"/>
                  </a:lnTo>
                  <a:lnTo>
                    <a:pt x="182041" y="0"/>
                  </a:lnTo>
                  <a:lnTo>
                    <a:pt x="180924" y="25"/>
                  </a:lnTo>
                  <a:lnTo>
                    <a:pt x="155689" y="927"/>
                  </a:lnTo>
                  <a:lnTo>
                    <a:pt x="155689" y="294170"/>
                  </a:lnTo>
                  <a:lnTo>
                    <a:pt x="150393" y="296608"/>
                  </a:lnTo>
                  <a:lnTo>
                    <a:pt x="144526" y="298373"/>
                  </a:lnTo>
                  <a:lnTo>
                    <a:pt x="131648" y="300583"/>
                  </a:lnTo>
                  <a:lnTo>
                    <a:pt x="125399" y="301231"/>
                  </a:lnTo>
                  <a:lnTo>
                    <a:pt x="119329" y="301396"/>
                  </a:lnTo>
                  <a:lnTo>
                    <a:pt x="104203" y="300913"/>
                  </a:lnTo>
                  <a:lnTo>
                    <a:pt x="64719" y="284454"/>
                  </a:lnTo>
                  <a:lnTo>
                    <a:pt x="41325" y="242316"/>
                  </a:lnTo>
                  <a:lnTo>
                    <a:pt x="38709" y="221881"/>
                  </a:lnTo>
                  <a:lnTo>
                    <a:pt x="39674" y="204482"/>
                  </a:lnTo>
                  <a:lnTo>
                    <a:pt x="59359" y="161886"/>
                  </a:lnTo>
                  <a:lnTo>
                    <a:pt x="101752" y="138557"/>
                  </a:lnTo>
                  <a:lnTo>
                    <a:pt x="126136" y="135940"/>
                  </a:lnTo>
                  <a:lnTo>
                    <a:pt x="131622" y="136105"/>
                  </a:lnTo>
                  <a:lnTo>
                    <a:pt x="141973" y="137210"/>
                  </a:lnTo>
                  <a:lnTo>
                    <a:pt x="146456" y="138214"/>
                  </a:lnTo>
                  <a:lnTo>
                    <a:pt x="150228" y="139674"/>
                  </a:lnTo>
                  <a:lnTo>
                    <a:pt x="155689" y="294170"/>
                  </a:lnTo>
                  <a:lnTo>
                    <a:pt x="155689" y="927"/>
                  </a:lnTo>
                  <a:lnTo>
                    <a:pt x="148082" y="1193"/>
                  </a:lnTo>
                  <a:lnTo>
                    <a:pt x="147167" y="1193"/>
                  </a:lnTo>
                  <a:lnTo>
                    <a:pt x="146481" y="1384"/>
                  </a:lnTo>
                  <a:lnTo>
                    <a:pt x="145605" y="2159"/>
                  </a:lnTo>
                  <a:lnTo>
                    <a:pt x="145402" y="2921"/>
                  </a:lnTo>
                  <a:lnTo>
                    <a:pt x="149009" y="105003"/>
                  </a:lnTo>
                  <a:lnTo>
                    <a:pt x="144780" y="104444"/>
                  </a:lnTo>
                  <a:lnTo>
                    <a:pt x="140474" y="103962"/>
                  </a:lnTo>
                  <a:lnTo>
                    <a:pt x="131699" y="103187"/>
                  </a:lnTo>
                  <a:lnTo>
                    <a:pt x="126365" y="103085"/>
                  </a:lnTo>
                  <a:lnTo>
                    <a:pt x="120116" y="103289"/>
                  </a:lnTo>
                  <a:lnTo>
                    <a:pt x="69570" y="113969"/>
                  </a:lnTo>
                  <a:lnTo>
                    <a:pt x="31216" y="139966"/>
                  </a:lnTo>
                  <a:lnTo>
                    <a:pt x="7289" y="178066"/>
                  </a:lnTo>
                  <a:lnTo>
                    <a:pt x="0" y="225069"/>
                  </a:lnTo>
                  <a:lnTo>
                    <a:pt x="3378" y="251536"/>
                  </a:lnTo>
                  <a:lnTo>
                    <a:pt x="21183" y="293535"/>
                  </a:lnTo>
                  <a:lnTo>
                    <a:pt x="52870" y="320979"/>
                  </a:lnTo>
                  <a:lnTo>
                    <a:pt x="93497" y="333857"/>
                  </a:lnTo>
                  <a:lnTo>
                    <a:pt x="116852" y="334835"/>
                  </a:lnTo>
                  <a:lnTo>
                    <a:pt x="126441" y="334289"/>
                  </a:lnTo>
                  <a:lnTo>
                    <a:pt x="164719" y="327025"/>
                  </a:lnTo>
                  <a:lnTo>
                    <a:pt x="195529" y="313474"/>
                  </a:lnTo>
                  <a:lnTo>
                    <a:pt x="195605" y="311950"/>
                  </a:lnTo>
                  <a:close/>
                </a:path>
                <a:path w="683259" h="335279">
                  <a:moveTo>
                    <a:pt x="531774" y="228536"/>
                  </a:moveTo>
                  <a:lnTo>
                    <a:pt x="513676" y="182397"/>
                  </a:lnTo>
                  <a:lnTo>
                    <a:pt x="473621" y="154647"/>
                  </a:lnTo>
                  <a:lnTo>
                    <a:pt x="433832" y="139700"/>
                  </a:lnTo>
                  <a:lnTo>
                    <a:pt x="419620" y="134150"/>
                  </a:lnTo>
                  <a:lnTo>
                    <a:pt x="385368" y="110528"/>
                  </a:lnTo>
                  <a:lnTo>
                    <a:pt x="378053" y="89509"/>
                  </a:lnTo>
                  <a:lnTo>
                    <a:pt x="378104" y="81915"/>
                  </a:lnTo>
                  <a:lnTo>
                    <a:pt x="406450" y="47955"/>
                  </a:lnTo>
                  <a:lnTo>
                    <a:pt x="445414" y="41630"/>
                  </a:lnTo>
                  <a:lnTo>
                    <a:pt x="454914" y="41757"/>
                  </a:lnTo>
                  <a:lnTo>
                    <a:pt x="496989" y="49822"/>
                  </a:lnTo>
                  <a:lnTo>
                    <a:pt x="504837" y="53517"/>
                  </a:lnTo>
                  <a:lnTo>
                    <a:pt x="505726" y="53568"/>
                  </a:lnTo>
                  <a:lnTo>
                    <a:pt x="506945" y="52590"/>
                  </a:lnTo>
                  <a:lnTo>
                    <a:pt x="507225" y="51866"/>
                  </a:lnTo>
                  <a:lnTo>
                    <a:pt x="505053" y="18300"/>
                  </a:lnTo>
                  <a:lnTo>
                    <a:pt x="464832" y="7759"/>
                  </a:lnTo>
                  <a:lnTo>
                    <a:pt x="455218" y="7327"/>
                  </a:lnTo>
                  <a:lnTo>
                    <a:pt x="445096" y="7340"/>
                  </a:lnTo>
                  <a:lnTo>
                    <a:pt x="393509" y="16306"/>
                  </a:lnTo>
                  <a:lnTo>
                    <a:pt x="353225" y="47625"/>
                  </a:lnTo>
                  <a:lnTo>
                    <a:pt x="341350" y="94957"/>
                  </a:lnTo>
                  <a:lnTo>
                    <a:pt x="342531" y="106324"/>
                  </a:lnTo>
                  <a:lnTo>
                    <a:pt x="367042" y="148145"/>
                  </a:lnTo>
                  <a:lnTo>
                    <a:pt x="415785" y="174244"/>
                  </a:lnTo>
                  <a:lnTo>
                    <a:pt x="436384" y="181229"/>
                  </a:lnTo>
                  <a:lnTo>
                    <a:pt x="450951" y="187223"/>
                  </a:lnTo>
                  <a:lnTo>
                    <a:pt x="486143" y="212153"/>
                  </a:lnTo>
                  <a:lnTo>
                    <a:pt x="493699" y="234073"/>
                  </a:lnTo>
                  <a:lnTo>
                    <a:pt x="493382" y="244081"/>
                  </a:lnTo>
                  <a:lnTo>
                    <a:pt x="460921" y="279768"/>
                  </a:lnTo>
                  <a:lnTo>
                    <a:pt x="422986" y="285305"/>
                  </a:lnTo>
                  <a:lnTo>
                    <a:pt x="413131" y="284949"/>
                  </a:lnTo>
                  <a:lnTo>
                    <a:pt x="372554" y="276504"/>
                  </a:lnTo>
                  <a:lnTo>
                    <a:pt x="352310" y="266814"/>
                  </a:lnTo>
                  <a:lnTo>
                    <a:pt x="351536" y="266687"/>
                  </a:lnTo>
                  <a:lnTo>
                    <a:pt x="350393" y="267398"/>
                  </a:lnTo>
                  <a:lnTo>
                    <a:pt x="350126" y="268033"/>
                  </a:lnTo>
                  <a:lnTo>
                    <a:pt x="352183" y="301828"/>
                  </a:lnTo>
                  <a:lnTo>
                    <a:pt x="389420" y="317665"/>
                  </a:lnTo>
                  <a:lnTo>
                    <a:pt x="421716" y="320103"/>
                  </a:lnTo>
                  <a:lnTo>
                    <a:pt x="433400" y="319722"/>
                  </a:lnTo>
                  <a:lnTo>
                    <a:pt x="477316" y="310680"/>
                  </a:lnTo>
                  <a:lnTo>
                    <a:pt x="519582" y="277850"/>
                  </a:lnTo>
                  <a:lnTo>
                    <a:pt x="531114" y="246570"/>
                  </a:lnTo>
                  <a:lnTo>
                    <a:pt x="531774" y="228536"/>
                  </a:lnTo>
                  <a:close/>
                </a:path>
                <a:path w="683259" h="335279">
                  <a:moveTo>
                    <a:pt x="683031" y="292176"/>
                  </a:moveTo>
                  <a:lnTo>
                    <a:pt x="681050" y="266928"/>
                  </a:lnTo>
                  <a:lnTo>
                    <a:pt x="680707" y="266306"/>
                  </a:lnTo>
                  <a:lnTo>
                    <a:pt x="678980" y="266090"/>
                  </a:lnTo>
                  <a:lnTo>
                    <a:pt x="674535" y="268058"/>
                  </a:lnTo>
                  <a:lnTo>
                    <a:pt x="670915" y="269290"/>
                  </a:lnTo>
                  <a:lnTo>
                    <a:pt x="663968" y="270929"/>
                  </a:lnTo>
                  <a:lnTo>
                    <a:pt x="660539" y="271462"/>
                  </a:lnTo>
                  <a:lnTo>
                    <a:pt x="647192" y="272402"/>
                  </a:lnTo>
                  <a:lnTo>
                    <a:pt x="639838" y="270103"/>
                  </a:lnTo>
                  <a:lnTo>
                    <a:pt x="630275" y="259473"/>
                  </a:lnTo>
                  <a:lnTo>
                    <a:pt x="627532" y="251548"/>
                  </a:lnTo>
                  <a:lnTo>
                    <a:pt x="617029" y="112839"/>
                  </a:lnTo>
                  <a:lnTo>
                    <a:pt x="667181" y="109016"/>
                  </a:lnTo>
                  <a:lnTo>
                    <a:pt x="668020" y="108038"/>
                  </a:lnTo>
                  <a:lnTo>
                    <a:pt x="665657" y="77165"/>
                  </a:lnTo>
                  <a:lnTo>
                    <a:pt x="664667" y="76174"/>
                  </a:lnTo>
                  <a:lnTo>
                    <a:pt x="614527" y="80086"/>
                  </a:lnTo>
                  <a:lnTo>
                    <a:pt x="613943" y="71462"/>
                  </a:lnTo>
                  <a:lnTo>
                    <a:pt x="612724" y="45250"/>
                  </a:lnTo>
                  <a:lnTo>
                    <a:pt x="612216" y="13830"/>
                  </a:lnTo>
                  <a:lnTo>
                    <a:pt x="611657" y="13195"/>
                  </a:lnTo>
                  <a:lnTo>
                    <a:pt x="575424" y="35420"/>
                  </a:lnTo>
                  <a:lnTo>
                    <a:pt x="575411" y="51142"/>
                  </a:lnTo>
                  <a:lnTo>
                    <a:pt x="576287" y="82994"/>
                  </a:lnTo>
                  <a:lnTo>
                    <a:pt x="543090" y="85458"/>
                  </a:lnTo>
                  <a:lnTo>
                    <a:pt x="547801" y="118135"/>
                  </a:lnTo>
                  <a:lnTo>
                    <a:pt x="578802" y="115760"/>
                  </a:lnTo>
                  <a:lnTo>
                    <a:pt x="589000" y="249389"/>
                  </a:lnTo>
                  <a:lnTo>
                    <a:pt x="599973" y="286943"/>
                  </a:lnTo>
                  <a:lnTo>
                    <a:pt x="634911" y="305206"/>
                  </a:lnTo>
                  <a:lnTo>
                    <a:pt x="646836" y="304990"/>
                  </a:lnTo>
                  <a:lnTo>
                    <a:pt x="682307" y="294741"/>
                  </a:lnTo>
                  <a:lnTo>
                    <a:pt x="683031" y="292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8217" y="5858671"/>
              <a:ext cx="199885" cy="2357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52486" y="5717336"/>
              <a:ext cx="238760" cy="354330"/>
            </a:xfrm>
            <a:custGeom>
              <a:avLst/>
              <a:gdLst/>
              <a:ahLst/>
              <a:cxnLst/>
              <a:rect l="l" t="t" r="r" b="b"/>
              <a:pathLst>
                <a:path w="238759" h="354329">
                  <a:moveTo>
                    <a:pt x="119621" y="154254"/>
                  </a:moveTo>
                  <a:lnTo>
                    <a:pt x="116217" y="124523"/>
                  </a:lnTo>
                  <a:lnTo>
                    <a:pt x="115214" y="123863"/>
                  </a:lnTo>
                  <a:lnTo>
                    <a:pt x="69786" y="129006"/>
                  </a:lnTo>
                  <a:lnTo>
                    <a:pt x="67449" y="108546"/>
                  </a:lnTo>
                  <a:lnTo>
                    <a:pt x="66484" y="93662"/>
                  </a:lnTo>
                  <a:lnTo>
                    <a:pt x="67017" y="81165"/>
                  </a:lnTo>
                  <a:lnTo>
                    <a:pt x="69062" y="71031"/>
                  </a:lnTo>
                  <a:lnTo>
                    <a:pt x="100215" y="48590"/>
                  </a:lnTo>
                  <a:lnTo>
                    <a:pt x="108597" y="48425"/>
                  </a:lnTo>
                  <a:lnTo>
                    <a:pt x="111366" y="48729"/>
                  </a:lnTo>
                  <a:lnTo>
                    <a:pt x="114973" y="49428"/>
                  </a:lnTo>
                  <a:lnTo>
                    <a:pt x="115633" y="49263"/>
                  </a:lnTo>
                  <a:lnTo>
                    <a:pt x="116459" y="48348"/>
                  </a:lnTo>
                  <a:lnTo>
                    <a:pt x="116598" y="47650"/>
                  </a:lnTo>
                  <a:lnTo>
                    <a:pt x="113372" y="19075"/>
                  </a:lnTo>
                  <a:lnTo>
                    <a:pt x="112572" y="17094"/>
                  </a:lnTo>
                  <a:lnTo>
                    <a:pt x="111861" y="16725"/>
                  </a:lnTo>
                  <a:lnTo>
                    <a:pt x="110744" y="16624"/>
                  </a:lnTo>
                  <a:lnTo>
                    <a:pt x="108153" y="15773"/>
                  </a:lnTo>
                  <a:lnTo>
                    <a:pt x="105143" y="15290"/>
                  </a:lnTo>
                  <a:lnTo>
                    <a:pt x="98298" y="15062"/>
                  </a:lnTo>
                  <a:lnTo>
                    <a:pt x="94208" y="15290"/>
                  </a:lnTo>
                  <a:lnTo>
                    <a:pt x="54698" y="29362"/>
                  </a:lnTo>
                  <a:lnTo>
                    <a:pt x="31483" y="65582"/>
                  </a:lnTo>
                  <a:lnTo>
                    <a:pt x="28778" y="90639"/>
                  </a:lnTo>
                  <a:lnTo>
                    <a:pt x="28867" y="98717"/>
                  </a:lnTo>
                  <a:lnTo>
                    <a:pt x="29362" y="107492"/>
                  </a:lnTo>
                  <a:lnTo>
                    <a:pt x="32143" y="133324"/>
                  </a:lnTo>
                  <a:lnTo>
                    <a:pt x="800" y="136918"/>
                  </a:lnTo>
                  <a:lnTo>
                    <a:pt x="0" y="137922"/>
                  </a:lnTo>
                  <a:lnTo>
                    <a:pt x="3530" y="168681"/>
                  </a:lnTo>
                  <a:lnTo>
                    <a:pt x="4559" y="169633"/>
                  </a:lnTo>
                  <a:lnTo>
                    <a:pt x="35890" y="165963"/>
                  </a:lnTo>
                  <a:lnTo>
                    <a:pt x="57340" y="353034"/>
                  </a:lnTo>
                  <a:lnTo>
                    <a:pt x="94869" y="347446"/>
                  </a:lnTo>
                  <a:lnTo>
                    <a:pt x="73533" y="161645"/>
                  </a:lnTo>
                  <a:lnTo>
                    <a:pt x="117144" y="156654"/>
                  </a:lnTo>
                  <a:lnTo>
                    <a:pt x="118668" y="155981"/>
                  </a:lnTo>
                  <a:lnTo>
                    <a:pt x="119481" y="155041"/>
                  </a:lnTo>
                  <a:lnTo>
                    <a:pt x="119621" y="154254"/>
                  </a:lnTo>
                  <a:close/>
                </a:path>
                <a:path w="238759" h="354329">
                  <a:moveTo>
                    <a:pt x="238328" y="138861"/>
                  </a:moveTo>
                  <a:lnTo>
                    <a:pt x="234480" y="109181"/>
                  </a:lnTo>
                  <a:lnTo>
                    <a:pt x="233476" y="108546"/>
                  </a:lnTo>
                  <a:lnTo>
                    <a:pt x="188125" y="114350"/>
                  </a:lnTo>
                  <a:lnTo>
                    <a:pt x="185483" y="93929"/>
                  </a:lnTo>
                  <a:lnTo>
                    <a:pt x="184302" y="79070"/>
                  </a:lnTo>
                  <a:lnTo>
                    <a:pt x="184658" y="66560"/>
                  </a:lnTo>
                  <a:lnTo>
                    <a:pt x="186550" y="56400"/>
                  </a:lnTo>
                  <a:lnTo>
                    <a:pt x="217360" y="33489"/>
                  </a:lnTo>
                  <a:lnTo>
                    <a:pt x="225742" y="33210"/>
                  </a:lnTo>
                  <a:lnTo>
                    <a:pt x="228523" y="33464"/>
                  </a:lnTo>
                  <a:lnTo>
                    <a:pt x="232130" y="34124"/>
                  </a:lnTo>
                  <a:lnTo>
                    <a:pt x="232803" y="33934"/>
                  </a:lnTo>
                  <a:lnTo>
                    <a:pt x="233603" y="33007"/>
                  </a:lnTo>
                  <a:lnTo>
                    <a:pt x="233743" y="32321"/>
                  </a:lnTo>
                  <a:lnTo>
                    <a:pt x="230098" y="3784"/>
                  </a:lnTo>
                  <a:lnTo>
                    <a:pt x="229260" y="1816"/>
                  </a:lnTo>
                  <a:lnTo>
                    <a:pt x="228549" y="1473"/>
                  </a:lnTo>
                  <a:lnTo>
                    <a:pt x="227431" y="1371"/>
                  </a:lnTo>
                  <a:lnTo>
                    <a:pt x="224828" y="571"/>
                  </a:lnTo>
                  <a:lnTo>
                    <a:pt x="221805" y="127"/>
                  </a:lnTo>
                  <a:lnTo>
                    <a:pt x="214960" y="0"/>
                  </a:lnTo>
                  <a:lnTo>
                    <a:pt x="210883" y="279"/>
                  </a:lnTo>
                  <a:lnTo>
                    <a:pt x="171564" y="14935"/>
                  </a:lnTo>
                  <a:lnTo>
                    <a:pt x="148907" y="51498"/>
                  </a:lnTo>
                  <a:lnTo>
                    <a:pt x="146558" y="76593"/>
                  </a:lnTo>
                  <a:lnTo>
                    <a:pt x="146761" y="84670"/>
                  </a:lnTo>
                  <a:lnTo>
                    <a:pt x="147396" y="93446"/>
                  </a:lnTo>
                  <a:lnTo>
                    <a:pt x="150558" y="119214"/>
                  </a:lnTo>
                  <a:lnTo>
                    <a:pt x="119265" y="123266"/>
                  </a:lnTo>
                  <a:lnTo>
                    <a:pt x="118478" y="124294"/>
                  </a:lnTo>
                  <a:lnTo>
                    <a:pt x="122453" y="154990"/>
                  </a:lnTo>
                  <a:lnTo>
                    <a:pt x="123494" y="155930"/>
                  </a:lnTo>
                  <a:lnTo>
                    <a:pt x="154774" y="151803"/>
                  </a:lnTo>
                  <a:lnTo>
                    <a:pt x="178981" y="338531"/>
                  </a:lnTo>
                  <a:lnTo>
                    <a:pt x="180022" y="339471"/>
                  </a:lnTo>
                  <a:lnTo>
                    <a:pt x="215061" y="334835"/>
                  </a:lnTo>
                  <a:lnTo>
                    <a:pt x="215760" y="334441"/>
                  </a:lnTo>
                  <a:lnTo>
                    <a:pt x="216420" y="332397"/>
                  </a:lnTo>
                  <a:lnTo>
                    <a:pt x="192354" y="146939"/>
                  </a:lnTo>
                  <a:lnTo>
                    <a:pt x="235877" y="141287"/>
                  </a:lnTo>
                  <a:lnTo>
                    <a:pt x="237401" y="140601"/>
                  </a:lnTo>
                  <a:lnTo>
                    <a:pt x="238201" y="139649"/>
                  </a:lnTo>
                  <a:lnTo>
                    <a:pt x="238328" y="1388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78876" y="4670047"/>
            <a:ext cx="2322830" cy="939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ts val="2395"/>
              </a:lnSpc>
              <a:spcBef>
                <a:spcPts val="95"/>
              </a:spcBef>
            </a:pPr>
            <a:r>
              <a:rPr sz="2000" dirty="0">
                <a:latin typeface="Tahoma"/>
                <a:cs typeface="Tahoma"/>
              </a:rPr>
              <a:t>M</a:t>
            </a:r>
            <a:r>
              <a:rPr sz="2000" spc="20" dirty="0">
                <a:latin typeface="Tahoma"/>
                <a:cs typeface="Tahoma"/>
              </a:rPr>
              <a:t>u</a:t>
            </a:r>
            <a:r>
              <a:rPr sz="2000" spc="35" dirty="0">
                <a:latin typeface="Tahoma"/>
                <a:cs typeface="Tahoma"/>
              </a:rPr>
              <a:t>l</a:t>
            </a:r>
            <a:r>
              <a:rPr sz="2000" spc="-75" dirty="0">
                <a:latin typeface="Tahoma"/>
                <a:cs typeface="Tahoma"/>
              </a:rPr>
              <a:t>t</a:t>
            </a:r>
            <a:r>
              <a:rPr sz="2000" spc="-15" dirty="0">
                <a:latin typeface="Tahoma"/>
                <a:cs typeface="Tahoma"/>
              </a:rPr>
              <a:t>i</a:t>
            </a:r>
            <a:r>
              <a:rPr sz="2000" spc="-200" dirty="0">
                <a:latin typeface="Tahoma"/>
                <a:cs typeface="Tahoma"/>
              </a:rPr>
              <a:t>-</a:t>
            </a:r>
            <a:r>
              <a:rPr sz="2000" spc="-114" dirty="0">
                <a:latin typeface="Tahoma"/>
                <a:cs typeface="Tahoma"/>
              </a:rPr>
              <a:t>V</a:t>
            </a:r>
            <a:r>
              <a:rPr sz="2000" spc="-105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65" dirty="0">
                <a:latin typeface="Tahoma"/>
                <a:cs typeface="Tahoma"/>
              </a:rPr>
              <a:t>u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P</a:t>
            </a:r>
            <a:r>
              <a:rPr sz="2000" spc="-75" dirty="0">
                <a:latin typeface="Tahoma"/>
                <a:cs typeface="Tahoma"/>
              </a:rPr>
              <a:t>r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45" dirty="0">
                <a:latin typeface="Tahoma"/>
                <a:cs typeface="Tahoma"/>
              </a:rPr>
              <a:t>p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20" dirty="0">
                <a:latin typeface="Tahoma"/>
                <a:cs typeface="Tahoma"/>
              </a:rPr>
              <a:t>r</a:t>
            </a:r>
            <a:r>
              <a:rPr sz="2000" spc="-75" dirty="0">
                <a:latin typeface="Tahoma"/>
                <a:cs typeface="Tahoma"/>
              </a:rPr>
              <a:t>t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spc="-55" dirty="0">
                <a:latin typeface="Tahoma"/>
                <a:cs typeface="Tahoma"/>
              </a:rPr>
              <a:t>e</a:t>
            </a:r>
            <a:r>
              <a:rPr sz="2000" spc="-14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R="5080" algn="r">
              <a:lnSpc>
                <a:spcPts val="2395"/>
              </a:lnSpc>
            </a:pPr>
            <a:r>
              <a:rPr sz="2000" spc="-70" dirty="0">
                <a:latin typeface="Tahoma"/>
                <a:cs typeface="Tahoma"/>
              </a:rPr>
              <a:t>Unstructured</a:t>
            </a:r>
            <a:endParaRPr sz="2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2000" spc="-75" dirty="0">
                <a:latin typeface="Tahoma"/>
                <a:cs typeface="Tahoma"/>
              </a:rPr>
              <a:t>Ordering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41796" y="4659390"/>
            <a:ext cx="1286510" cy="939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20" dirty="0">
                <a:latin typeface="Tahoma"/>
                <a:cs typeface="Tahoma"/>
              </a:rPr>
              <a:t>F</a:t>
            </a:r>
            <a:r>
              <a:rPr sz="2000" spc="-65" dirty="0">
                <a:latin typeface="Tahoma"/>
                <a:cs typeface="Tahoma"/>
              </a:rPr>
              <a:t>u</a:t>
            </a:r>
            <a:r>
              <a:rPr sz="2000" spc="15" dirty="0">
                <a:latin typeface="Tahoma"/>
                <a:cs typeface="Tahoma"/>
              </a:rPr>
              <a:t>l</a:t>
            </a:r>
            <a:r>
              <a:rPr sz="2000" spc="20" dirty="0">
                <a:latin typeface="Tahoma"/>
                <a:cs typeface="Tahoma"/>
              </a:rPr>
              <a:t>l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330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x</a:t>
            </a:r>
            <a:r>
              <a:rPr sz="2000" spc="-80" dirty="0">
                <a:latin typeface="Tahoma"/>
                <a:cs typeface="Tahoma"/>
              </a:rPr>
              <a:t>t  </a:t>
            </a:r>
            <a:r>
              <a:rPr sz="2000" spc="-70" dirty="0">
                <a:latin typeface="Tahoma"/>
                <a:cs typeface="Tahoma"/>
              </a:rPr>
              <a:t>Versioning 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20" dirty="0">
                <a:latin typeface="Tahoma"/>
                <a:cs typeface="Tahoma"/>
              </a:rPr>
              <a:t>b</a:t>
            </a:r>
            <a:r>
              <a:rPr sz="2000" spc="-130" dirty="0">
                <a:latin typeface="Tahoma"/>
                <a:cs typeface="Tahoma"/>
              </a:rPr>
              <a:t>s</a:t>
            </a:r>
            <a:r>
              <a:rPr sz="2000" spc="-90" dirty="0">
                <a:latin typeface="Tahoma"/>
                <a:cs typeface="Tahoma"/>
              </a:rPr>
              <a:t>e</a:t>
            </a:r>
            <a:r>
              <a:rPr sz="2000" dirty="0">
                <a:latin typeface="Tahoma"/>
                <a:cs typeface="Tahoma"/>
              </a:rPr>
              <a:t>r</a:t>
            </a:r>
            <a:r>
              <a:rPr sz="2000" spc="-100" dirty="0">
                <a:latin typeface="Tahoma"/>
                <a:cs typeface="Tahoma"/>
              </a:rPr>
              <a:t>v</a:t>
            </a:r>
            <a:r>
              <a:rPr sz="2000" spc="-130" dirty="0">
                <a:latin typeface="Tahoma"/>
                <a:cs typeface="Tahoma"/>
              </a:rPr>
              <a:t>a</a:t>
            </a:r>
            <a:r>
              <a:rPr sz="2000" spc="-65" dirty="0">
                <a:latin typeface="Tahoma"/>
                <a:cs typeface="Tahoma"/>
              </a:rPr>
              <a:t>t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50" dirty="0"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1269491"/>
            <a:ext cx="9865360" cy="3406140"/>
            <a:chOff x="0" y="1269491"/>
            <a:chExt cx="9865360" cy="340614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717036"/>
              <a:ext cx="2285999" cy="9585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5109" y="1269491"/>
              <a:ext cx="3269741" cy="333832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66073" y="2259058"/>
            <a:ext cx="1529080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Binaries 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Hierarchy 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Locking </a:t>
            </a:r>
            <a:r>
              <a:rPr sz="2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sz="2000" spc="-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38281" y="1441446"/>
            <a:ext cx="2741930" cy="1120775"/>
            <a:chOff x="6838281" y="1441446"/>
            <a:chExt cx="2741930" cy="1120775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8281" y="1475596"/>
              <a:ext cx="1533932" cy="10862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96893" y="1441446"/>
              <a:ext cx="1082739" cy="104076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36442" y="3881070"/>
            <a:ext cx="1238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marR="5080" indent="-450215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9767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441947"/>
              <a:ext cx="12189460" cy="416559"/>
            </a:xfrm>
            <a:custGeom>
              <a:avLst/>
              <a:gdLst/>
              <a:ahLst/>
              <a:cxnLst/>
              <a:rect l="l" t="t" r="r" b="b"/>
              <a:pathLst>
                <a:path w="12189460" h="416559">
                  <a:moveTo>
                    <a:pt x="1218895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2188952" y="416051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57423" y="6574091"/>
            <a:ext cx="742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572000"/>
            <a:ext cx="4297680" cy="1371600"/>
          </a:xfrm>
          <a:custGeom>
            <a:avLst/>
            <a:gdLst/>
            <a:ahLst/>
            <a:cxnLst/>
            <a:rect l="l" t="t" r="r" b="b"/>
            <a:pathLst>
              <a:path w="4297680" h="1371600">
                <a:moveTo>
                  <a:pt x="4297680" y="0"/>
                </a:moveTo>
                <a:lnTo>
                  <a:pt x="0" y="0"/>
                </a:lnTo>
                <a:lnTo>
                  <a:pt x="0" y="1371600"/>
                </a:lnTo>
                <a:lnTo>
                  <a:pt x="4297680" y="1371600"/>
                </a:lnTo>
                <a:lnTo>
                  <a:pt x="429768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5328" y="4989829"/>
            <a:ext cx="1310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spc="-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700" y="6528816"/>
            <a:ext cx="187451" cy="258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2019" y="6580613"/>
            <a:ext cx="20307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14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75" dirty="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sz="7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Adobe.</a:t>
            </a:r>
            <a:r>
              <a:rPr sz="7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7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5" dirty="0">
                <a:solidFill>
                  <a:srgbClr val="FFFFFF"/>
                </a:solidFill>
                <a:latin typeface="Tahoma"/>
                <a:cs typeface="Tahoma"/>
              </a:rPr>
              <a:t>Rights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45" dirty="0">
                <a:solidFill>
                  <a:srgbClr val="FFFFFF"/>
                </a:solidFill>
                <a:latin typeface="Tahoma"/>
                <a:cs typeface="Tahoma"/>
              </a:rPr>
              <a:t>Reserved.</a:t>
            </a:r>
            <a:r>
              <a:rPr sz="7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ahoma"/>
                <a:cs typeface="Tahoma"/>
              </a:rPr>
              <a:t>Adobe</a:t>
            </a:r>
            <a:r>
              <a:rPr sz="7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" spc="-30" dirty="0">
                <a:solidFill>
                  <a:srgbClr val="FFFFFF"/>
                </a:solidFill>
                <a:latin typeface="Tahoma"/>
                <a:cs typeface="Tahoma"/>
              </a:rPr>
              <a:t>Confidential.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091" y="6539986"/>
            <a:ext cx="2355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RN</a:t>
            </a:r>
            <a:r>
              <a:rPr sz="1200" spc="-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200" spc="-1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6898" y="1575791"/>
            <a:ext cx="6294120" cy="257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95" dirty="0">
                <a:latin typeface="Tahoma"/>
                <a:cs typeface="Tahoma"/>
              </a:rPr>
              <a:t>If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you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are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using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Readytech,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you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can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35" dirty="0">
                <a:latin typeface="Tahoma"/>
                <a:cs typeface="Tahoma"/>
              </a:rPr>
              <a:t>skip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this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75" dirty="0">
                <a:latin typeface="Tahoma"/>
                <a:cs typeface="Tahoma"/>
              </a:rPr>
              <a:t>exercise.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409" dirty="0">
                <a:latin typeface="Tahoma"/>
                <a:cs typeface="Tahoma"/>
              </a:rPr>
              <a:t>T</a:t>
            </a:r>
            <a:r>
              <a:rPr sz="2400" spc="-175" dirty="0">
                <a:latin typeface="Tahoma"/>
                <a:cs typeface="Tahoma"/>
              </a:rPr>
              <a:t>a</a:t>
            </a:r>
            <a:r>
              <a:rPr sz="2400" spc="-229" dirty="0">
                <a:latin typeface="Tahoma"/>
                <a:cs typeface="Tahoma"/>
              </a:rPr>
              <a:t>s</a:t>
            </a:r>
            <a:r>
              <a:rPr sz="2400" spc="-70" dirty="0">
                <a:latin typeface="Tahoma"/>
                <a:cs typeface="Tahoma"/>
              </a:rPr>
              <a:t>k</a:t>
            </a:r>
            <a:r>
              <a:rPr sz="2400" spc="-215" dirty="0">
                <a:latin typeface="Tahoma"/>
                <a:cs typeface="Tahoma"/>
              </a:rPr>
              <a:t>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45" dirty="0">
                <a:latin typeface="Tahoma"/>
                <a:cs typeface="Tahoma"/>
              </a:rPr>
              <a:t>o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50" dirty="0">
                <a:latin typeface="Tahoma"/>
                <a:cs typeface="Tahoma"/>
              </a:rPr>
              <a:t>e</a:t>
            </a:r>
            <a:r>
              <a:rPr sz="2400" spc="-60" dirty="0">
                <a:latin typeface="Tahoma"/>
                <a:cs typeface="Tahoma"/>
              </a:rPr>
              <a:t>r</a:t>
            </a:r>
            <a:r>
              <a:rPr sz="2400" spc="-185" dirty="0">
                <a:latin typeface="Tahoma"/>
                <a:cs typeface="Tahoma"/>
              </a:rPr>
              <a:t>f</a:t>
            </a:r>
            <a:r>
              <a:rPr sz="2400" spc="-160" dirty="0">
                <a:latin typeface="Tahoma"/>
                <a:cs typeface="Tahoma"/>
              </a:rPr>
              <a:t>o</a:t>
            </a:r>
            <a:r>
              <a:rPr sz="2400" spc="-85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m</a:t>
            </a:r>
            <a:r>
              <a:rPr sz="2400" spc="-415" dirty="0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200" spc="-345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M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v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200" spc="-125" dirty="0">
                <a:latin typeface="Tahoma"/>
                <a:cs typeface="Tahoma"/>
              </a:rPr>
              <a:t>C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180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i</a:t>
            </a:r>
            <a:r>
              <a:rPr sz="2200" spc="-220" dirty="0">
                <a:latin typeface="Tahoma"/>
                <a:cs typeface="Tahoma"/>
              </a:rPr>
              <a:t>g</a:t>
            </a:r>
            <a:r>
              <a:rPr sz="2200" spc="-160" dirty="0">
                <a:latin typeface="Tahoma"/>
                <a:cs typeface="Tahoma"/>
              </a:rPr>
              <a:t>u</a:t>
            </a:r>
            <a:r>
              <a:rPr sz="2200" spc="-95" dirty="0">
                <a:latin typeface="Tahoma"/>
                <a:cs typeface="Tahoma"/>
              </a:rPr>
              <a:t>r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v</a:t>
            </a:r>
            <a:r>
              <a:rPr sz="2200" spc="-60" dirty="0">
                <a:latin typeface="Tahoma"/>
                <a:cs typeface="Tahoma"/>
              </a:rPr>
              <a:t>i</a:t>
            </a:r>
            <a:r>
              <a:rPr sz="2200" spc="-150" dirty="0">
                <a:latin typeface="Tahoma"/>
                <a:cs typeface="Tahoma"/>
              </a:rPr>
              <a:t>r</a:t>
            </a:r>
            <a:r>
              <a:rPr sz="2200" spc="-7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nm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nt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5" dirty="0">
                <a:latin typeface="Tahoma"/>
                <a:cs typeface="Tahoma"/>
              </a:rPr>
              <a:t>V</a:t>
            </a:r>
            <a:r>
              <a:rPr sz="2200" spc="-19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abl</a:t>
            </a:r>
            <a:r>
              <a:rPr sz="2200" spc="-75" dirty="0">
                <a:latin typeface="Tahoma"/>
                <a:cs typeface="Tahoma"/>
              </a:rPr>
              <a:t>e</a:t>
            </a:r>
            <a:r>
              <a:rPr sz="2200" spc="-20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469900" indent="-457834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200" spc="-345" dirty="0">
                <a:latin typeface="Tahoma"/>
                <a:cs typeface="Tahoma"/>
              </a:rPr>
              <a:t>I</a:t>
            </a:r>
            <a:r>
              <a:rPr sz="2200" spc="-75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s</a:t>
            </a:r>
            <a:r>
              <a:rPr sz="2200" spc="-105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l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N</a:t>
            </a:r>
            <a:r>
              <a:rPr sz="2200" spc="-1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355" dirty="0">
                <a:latin typeface="Tahoma"/>
                <a:cs typeface="Tahoma"/>
              </a:rPr>
              <a:t>.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20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08100" y="643431"/>
            <a:ext cx="53460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4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395" dirty="0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5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7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2800" b="1" spc="-17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810" dirty="0">
                <a:solidFill>
                  <a:srgbClr val="FF0000"/>
                </a:solidFill>
                <a:latin typeface="Tahoma"/>
                <a:cs typeface="Tahoma"/>
              </a:rPr>
              <a:t>1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: </a:t>
            </a:r>
            <a:r>
              <a:rPr sz="2800" b="1" spc="-59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2800" b="1" spc="-21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2800" b="1" spc="-270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sz="2800" b="1" spc="-24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2800" b="1" spc="-135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1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3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2800" b="1" spc="-250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2800" b="1" spc="-229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800" b="1" spc="-254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2800" b="1" spc="-18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2800" b="1" spc="-29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8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2800" b="1" spc="-235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27260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145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et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928787"/>
            <a:ext cx="6208395" cy="478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64995">
              <a:lnSpc>
                <a:spcPct val="124300"/>
              </a:lnSpc>
              <a:spcBef>
                <a:spcPts val="100"/>
              </a:spcBef>
            </a:pPr>
            <a:r>
              <a:rPr sz="2400" spc="-65" dirty="0">
                <a:latin typeface="Tahoma"/>
                <a:cs typeface="Tahoma"/>
              </a:rPr>
              <a:t>U</a:t>
            </a:r>
            <a:r>
              <a:rPr sz="2400" spc="-180" dirty="0">
                <a:latin typeface="Tahoma"/>
                <a:cs typeface="Tahoma"/>
              </a:rPr>
              <a:t>s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r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65" dirty="0">
                <a:latin typeface="Tahoma"/>
                <a:cs typeface="Tahoma"/>
              </a:rPr>
              <a:t>id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AE</a:t>
            </a:r>
            <a:r>
              <a:rPr sz="2400" spc="135" dirty="0">
                <a:latin typeface="Tahoma"/>
                <a:cs typeface="Tahoma"/>
              </a:rPr>
              <a:t>M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65" dirty="0">
                <a:latin typeface="Tahoma"/>
                <a:cs typeface="Tahoma"/>
              </a:rPr>
              <a:t>j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40" dirty="0">
                <a:latin typeface="Tahoma"/>
                <a:cs typeface="Tahoma"/>
              </a:rPr>
              <a:t>c</a:t>
            </a:r>
            <a:r>
              <a:rPr sz="2400" spc="-95" dirty="0">
                <a:latin typeface="Tahoma"/>
                <a:cs typeface="Tahoma"/>
              </a:rPr>
              <a:t>r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a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50" dirty="0">
                <a:latin typeface="Tahoma"/>
                <a:cs typeface="Tahoma"/>
              </a:rPr>
              <a:t>ion  </a:t>
            </a:r>
            <a:r>
              <a:rPr sz="2400" spc="-145" dirty="0">
                <a:latin typeface="Tahoma"/>
                <a:cs typeface="Tahoma"/>
              </a:rPr>
              <a:t>C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35" dirty="0">
                <a:latin typeface="Tahoma"/>
                <a:cs typeface="Tahoma"/>
              </a:rPr>
              <a:t>o</a:t>
            </a:r>
            <a:r>
              <a:rPr sz="2400" spc="-95" dirty="0">
                <a:latin typeface="Tahoma"/>
                <a:cs typeface="Tahoma"/>
              </a:rPr>
              <a:t>u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R</a:t>
            </a:r>
            <a:r>
              <a:rPr sz="2400" spc="-120" dirty="0">
                <a:latin typeface="Tahoma"/>
                <a:cs typeface="Tahoma"/>
              </a:rPr>
              <a:t>e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14" dirty="0"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204" dirty="0">
                <a:latin typeface="Tahoma"/>
                <a:cs typeface="Tahoma"/>
              </a:rPr>
              <a:t>S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85" dirty="0">
                <a:latin typeface="Tahoma"/>
                <a:cs typeface="Tahoma"/>
              </a:rPr>
              <a:t>d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90" dirty="0">
                <a:latin typeface="Tahoma"/>
                <a:cs typeface="Tahoma"/>
              </a:rPr>
              <a:t>d</a:t>
            </a:r>
            <a:r>
              <a:rPr sz="2400" spc="-204" dirty="0">
                <a:latin typeface="Tahoma"/>
                <a:cs typeface="Tahoma"/>
              </a:rPr>
              <a:t> </a:t>
            </a:r>
            <a:r>
              <a:rPr sz="2400" spc="-155" dirty="0">
                <a:latin typeface="Tahoma"/>
                <a:cs typeface="Tahoma"/>
              </a:rPr>
              <a:t>f</a:t>
            </a:r>
            <a:r>
              <a:rPr sz="2400" spc="-95" dirty="0">
                <a:latin typeface="Tahoma"/>
                <a:cs typeface="Tahoma"/>
              </a:rPr>
              <a:t>or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70" dirty="0">
                <a:latin typeface="Tahoma"/>
                <a:cs typeface="Tahoma"/>
              </a:rPr>
              <a:t>s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r</a:t>
            </a:r>
            <a:r>
              <a:rPr sz="2400" spc="-160" dirty="0">
                <a:latin typeface="Tahoma"/>
                <a:cs typeface="Tahoma"/>
              </a:rPr>
              <a:t>a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10" dirty="0">
                <a:latin typeface="Tahoma"/>
                <a:cs typeface="Tahoma"/>
              </a:rPr>
              <a:t>t</a:t>
            </a:r>
            <a:r>
              <a:rPr sz="2400" spc="-95" dirty="0">
                <a:latin typeface="Tahoma"/>
                <a:cs typeface="Tahoma"/>
              </a:rPr>
              <a:t>ice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9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50" dirty="0">
                <a:latin typeface="Tahoma"/>
                <a:cs typeface="Tahoma"/>
              </a:rPr>
              <a:t>/imm</a:t>
            </a:r>
            <a:r>
              <a:rPr sz="2200" spc="-30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0" dirty="0">
                <a:latin typeface="Tahoma"/>
                <a:cs typeface="Tahoma"/>
              </a:rPr>
              <a:t>Multi-Site</a:t>
            </a:r>
            <a:endParaRPr sz="2200">
              <a:latin typeface="Tahoma"/>
              <a:cs typeface="Tahoma"/>
            </a:endParaRPr>
          </a:p>
          <a:p>
            <a:pPr marL="563245" indent="-27622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6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10" dirty="0">
                <a:latin typeface="Tahoma"/>
                <a:cs typeface="Tahoma"/>
              </a:rPr>
              <a:t>ab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40" dirty="0">
                <a:latin typeface="Tahoma"/>
                <a:cs typeface="Tahoma"/>
              </a:rPr>
              <a:t>X</a:t>
            </a:r>
            <a:r>
              <a:rPr sz="2200" spc="-95" dirty="0">
                <a:latin typeface="Tahoma"/>
                <a:cs typeface="Tahoma"/>
              </a:rPr>
              <a:t>F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h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r/</a:t>
            </a:r>
            <a:r>
              <a:rPr sz="2200" spc="-80" dirty="0">
                <a:latin typeface="Tahoma"/>
                <a:cs typeface="Tahoma"/>
              </a:rPr>
              <a:t>f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15" dirty="0">
                <a:latin typeface="Tahoma"/>
                <a:cs typeface="Tahoma"/>
              </a:rPr>
              <a:t>J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v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x</a:t>
            </a:r>
            <a:r>
              <a:rPr sz="2200" spc="-90" dirty="0">
                <a:latin typeface="Tahoma"/>
                <a:cs typeface="Tahoma"/>
              </a:rPr>
              <a:t>am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2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0" dirty="0">
                <a:latin typeface="Tahoma"/>
                <a:cs typeface="Tahoma"/>
              </a:rPr>
              <a:t>i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14" dirty="0">
                <a:latin typeface="Tahoma"/>
                <a:cs typeface="Tahoma"/>
              </a:rPr>
              <a:t>c</a:t>
            </a:r>
            <a:r>
              <a:rPr sz="2200" spc="-95" dirty="0">
                <a:latin typeface="Tahoma"/>
                <a:cs typeface="Tahoma"/>
              </a:rPr>
              <a:t>h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C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65" dirty="0">
                <a:latin typeface="Tahoma"/>
                <a:cs typeface="Tahoma"/>
              </a:rPr>
              <a:t>o</a:t>
            </a:r>
            <a:r>
              <a:rPr sz="2200" spc="-75" dirty="0">
                <a:latin typeface="Tahoma"/>
                <a:cs typeface="Tahoma"/>
              </a:rPr>
              <a:t>u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75" dirty="0">
                <a:latin typeface="Tahoma"/>
                <a:cs typeface="Tahoma"/>
              </a:rPr>
              <a:t>S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v</a:t>
            </a:r>
            <a:r>
              <a:rPr sz="2200" spc="-45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5" dirty="0">
                <a:latin typeface="Tahoma"/>
                <a:cs typeface="Tahoma"/>
              </a:rPr>
              <a:t>F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20" dirty="0">
                <a:latin typeface="Tahoma"/>
                <a:cs typeface="Tahoma"/>
              </a:rPr>
              <a:t>m</a:t>
            </a:r>
            <a:r>
              <a:rPr sz="2200" spc="-125" dirty="0">
                <a:latin typeface="Tahoma"/>
                <a:cs typeface="Tahoma"/>
              </a:rPr>
              <a:t>s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5" dirty="0">
                <a:latin typeface="Tahoma"/>
                <a:cs typeface="Tahoma"/>
              </a:rPr>
              <a:t>omm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10" dirty="0">
                <a:latin typeface="Tahoma"/>
                <a:cs typeface="Tahoma"/>
              </a:rPr>
              <a:t>rc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80" dirty="0">
                <a:latin typeface="Tahoma"/>
                <a:cs typeface="Tahoma"/>
              </a:rPr>
              <a:t>W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55" dirty="0">
                <a:latin typeface="Tahoma"/>
                <a:cs typeface="Tahoma"/>
              </a:rPr>
              <a:t>b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p</a:t>
            </a:r>
            <a:r>
              <a:rPr sz="2200" spc="-325" dirty="0">
                <a:latin typeface="Tahoma"/>
                <a:cs typeface="Tahoma"/>
              </a:rPr>
              <a:t>,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D</a:t>
            </a:r>
            <a:r>
              <a:rPr sz="2200" spc="-90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55" dirty="0">
                <a:latin typeface="Tahoma"/>
                <a:cs typeface="Tahoma"/>
              </a:rPr>
              <a:t>mic</a:t>
            </a:r>
            <a:r>
              <a:rPr sz="2200" spc="-200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re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78827" y="6041959"/>
            <a:ext cx="41090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u="sng" spc="-18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2"/>
              </a:rPr>
              <a:t>https://github.com/adobe/aem-project-archetype#features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83958" y="799337"/>
            <a:ext cx="3336925" cy="4845685"/>
            <a:chOff x="7283958" y="799337"/>
            <a:chExt cx="3336925" cy="48456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3958" y="799337"/>
              <a:ext cx="3336797" cy="48455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8280" y="993647"/>
              <a:ext cx="2750044" cy="425881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29705" y="6576524"/>
            <a:ext cx="13017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91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5201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670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able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12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3105" y="1092543"/>
            <a:ext cx="9201072" cy="5287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313" y="1685544"/>
            <a:ext cx="8907598" cy="46138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50740" y="6222064"/>
            <a:ext cx="6715759" cy="1955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https://experienceleague.adobe.com/docs/experience-manager-cloud-service/assets/content-package-organization.png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29737" y="6576524"/>
            <a:ext cx="12890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92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0509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able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12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81" y="3092175"/>
            <a:ext cx="7101840" cy="261112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100" dirty="0">
                <a:latin typeface="Tahoma"/>
                <a:cs typeface="Tahoma"/>
              </a:rPr>
              <a:t>M</a:t>
            </a:r>
            <a:r>
              <a:rPr sz="2400" spc="-70" dirty="0">
                <a:latin typeface="Tahoma"/>
                <a:cs typeface="Tahoma"/>
              </a:rPr>
              <a:t>u</a:t>
            </a:r>
            <a:r>
              <a:rPr sz="2400" spc="-95" dirty="0">
                <a:latin typeface="Tahoma"/>
                <a:cs typeface="Tahoma"/>
              </a:rPr>
              <a:t>t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60" dirty="0">
                <a:latin typeface="Tahoma"/>
                <a:cs typeface="Tahoma"/>
              </a:rPr>
              <a:t>b</a:t>
            </a:r>
            <a:r>
              <a:rPr sz="2400" spc="-30" dirty="0">
                <a:latin typeface="Tahoma"/>
                <a:cs typeface="Tahoma"/>
              </a:rPr>
              <a:t>l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co</a:t>
            </a:r>
            <a:r>
              <a:rPr sz="2400" spc="-90" dirty="0">
                <a:latin typeface="Tahoma"/>
                <a:cs typeface="Tahoma"/>
              </a:rPr>
              <a:t>n</a:t>
            </a:r>
            <a:r>
              <a:rPr sz="2400" spc="-130" dirty="0">
                <a:latin typeface="Tahoma"/>
                <a:cs typeface="Tahoma"/>
              </a:rPr>
              <a:t>te</a:t>
            </a:r>
            <a:r>
              <a:rPr sz="2400" spc="-80" dirty="0">
                <a:latin typeface="Tahoma"/>
                <a:cs typeface="Tahoma"/>
              </a:rPr>
              <a:t>n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in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50" dirty="0">
                <a:latin typeface="Tahoma"/>
                <a:cs typeface="Tahoma"/>
              </a:rPr>
              <a:t>o</a:t>
            </a:r>
            <a:r>
              <a:rPr sz="2400" spc="-165" dirty="0">
                <a:latin typeface="Tahoma"/>
                <a:cs typeface="Tahoma"/>
              </a:rPr>
              <a:t>j</a:t>
            </a:r>
            <a:r>
              <a:rPr sz="2400" spc="-110" dirty="0">
                <a:latin typeface="Tahoma"/>
                <a:cs typeface="Tahoma"/>
              </a:rPr>
              <a:t>e</a:t>
            </a:r>
            <a:r>
              <a:rPr sz="2400" spc="-45" dirty="0">
                <a:latin typeface="Tahoma"/>
                <a:cs typeface="Tahoma"/>
              </a:rPr>
              <a:t>c</a:t>
            </a:r>
            <a:r>
              <a:rPr sz="2400" spc="-125" dirty="0">
                <a:latin typeface="Tahoma"/>
                <a:cs typeface="Tahoma"/>
              </a:rPr>
              <a:t>t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75" dirty="0">
                <a:latin typeface="Tahoma"/>
                <a:cs typeface="Tahoma"/>
              </a:rPr>
              <a:t>c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75" dirty="0">
                <a:latin typeface="Tahoma"/>
                <a:cs typeface="Tahoma"/>
              </a:rPr>
              <a:t>n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b</a:t>
            </a:r>
            <a:r>
              <a:rPr sz="2400" spc="-13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65" dirty="0">
                <a:latin typeface="Tahoma"/>
                <a:cs typeface="Tahoma"/>
              </a:rPr>
              <a:t>im</a:t>
            </a: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0" dirty="0">
                <a:latin typeface="Tahoma"/>
                <a:cs typeface="Tahoma"/>
              </a:rPr>
              <a:t>he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15" dirty="0">
                <a:latin typeface="Tahoma"/>
                <a:cs typeface="Tahoma"/>
              </a:rPr>
              <a:t>il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te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5" dirty="0">
                <a:latin typeface="Tahoma"/>
                <a:cs typeface="Tahoma"/>
              </a:rPr>
              <a:t>l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5" dirty="0">
                <a:latin typeface="Tahoma"/>
                <a:cs typeface="Tahoma"/>
              </a:rPr>
              <a:t>i</a:t>
            </a:r>
            <a:r>
              <a:rPr sz="2200" spc="-190" dirty="0">
                <a:latin typeface="Tahoma"/>
                <a:cs typeface="Tahoma"/>
              </a:rPr>
              <a:t>g</a:t>
            </a:r>
            <a:r>
              <a:rPr sz="2200" spc="-130" dirty="0">
                <a:latin typeface="Tahoma"/>
                <a:cs typeface="Tahoma"/>
              </a:rPr>
              <a:t>u</a:t>
            </a:r>
            <a:r>
              <a:rPr sz="2200" spc="-75" dirty="0">
                <a:latin typeface="Tahoma"/>
                <a:cs typeface="Tahoma"/>
              </a:rPr>
              <a:t>r</a:t>
            </a:r>
            <a:r>
              <a:rPr sz="2200" spc="-155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Skeleton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site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structure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that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components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depend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5" dirty="0">
                <a:latin typeface="Tahoma"/>
                <a:cs typeface="Tahoma"/>
              </a:rPr>
              <a:t>Initial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folder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structures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Experience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Fragment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and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Assets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70" dirty="0">
                <a:latin typeface="Tahoma"/>
                <a:cs typeface="Tahoma"/>
              </a:rPr>
              <a:t>n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20" dirty="0">
                <a:latin typeface="Tahoma"/>
                <a:cs typeface="Tahoma"/>
              </a:rPr>
              <a:t>i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90" dirty="0">
                <a:latin typeface="Tahoma"/>
                <a:cs typeface="Tahoma"/>
              </a:rPr>
              <a:t>nt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85" dirty="0">
                <a:latin typeface="Tahoma"/>
                <a:cs typeface="Tahoma"/>
              </a:rPr>
              <a:t>a</a:t>
            </a:r>
            <a:r>
              <a:rPr sz="2200" spc="-150" dirty="0">
                <a:latin typeface="Tahoma"/>
                <a:cs typeface="Tahoma"/>
              </a:rPr>
              <a:t>g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nt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M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105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l</a:t>
            </a:r>
            <a:r>
              <a:rPr sz="2200" spc="-4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3105" y="1092543"/>
            <a:ext cx="9201072" cy="5287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727" y="1756791"/>
            <a:ext cx="8563853" cy="103022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50740" y="6222064"/>
            <a:ext cx="6715759" cy="1955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https://experienceleague.adobe.com/docs/experience-manager-cloud-service/assets/content-package-organization.png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29737" y="6576524"/>
            <a:ext cx="12890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93</a:t>
            </a:fld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7720" y="1092543"/>
            <a:ext cx="10276840" cy="3646170"/>
            <a:chOff x="807720" y="1092543"/>
            <a:chExt cx="10276840" cy="3646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3105" y="1092543"/>
              <a:ext cx="9201072" cy="5287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20" y="1609344"/>
              <a:ext cx="9891521" cy="31287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132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EM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7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on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ner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175" dirty="0">
                <a:solidFill>
                  <a:srgbClr val="FF0000"/>
                </a:solidFill>
                <a:latin typeface="Tahoma"/>
                <a:cs typeface="Tahoma"/>
              </a:rPr>
              <a:t>le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0740" y="6222064"/>
            <a:ext cx="6715759" cy="1955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4"/>
              </a:rPr>
              <a:t>https://experienceleague.adobe.com/docs/experience-manager-cloud-service/assets/content-package-organization.png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29737" y="6576524"/>
            <a:ext cx="128905" cy="149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94</a:t>
            </a:fld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379" y="3338409"/>
            <a:ext cx="5300980" cy="265620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20"/>
              </a:spcBef>
            </a:pPr>
            <a:r>
              <a:rPr sz="1800" spc="-70" dirty="0">
                <a:latin typeface="Tahoma"/>
                <a:cs typeface="Tahoma"/>
              </a:rPr>
              <a:t>Embed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location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for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Immutable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artifacts</a:t>
            </a:r>
            <a:endParaRPr sz="1800">
              <a:latin typeface="Tahoma"/>
              <a:cs typeface="Tahoma"/>
            </a:endParaRPr>
          </a:p>
          <a:p>
            <a:pPr marL="5886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88645" algn="l"/>
                <a:tab pos="589280" algn="l"/>
              </a:tabLst>
            </a:pPr>
            <a:r>
              <a:rPr sz="1400" spc="-45" dirty="0">
                <a:latin typeface="Tahoma"/>
                <a:cs typeface="Tahoma"/>
              </a:rPr>
              <a:t>/apps/example-packages/application/install/ui.config.zip</a:t>
            </a:r>
            <a:endParaRPr sz="1400">
              <a:latin typeface="Tahoma"/>
              <a:cs typeface="Tahoma"/>
            </a:endParaRPr>
          </a:p>
          <a:p>
            <a:pPr marL="5886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88645" algn="l"/>
                <a:tab pos="589280" algn="l"/>
              </a:tabLst>
            </a:pPr>
            <a:r>
              <a:rPr sz="1400" spc="-45" dirty="0">
                <a:latin typeface="Tahoma"/>
                <a:cs typeface="Tahoma"/>
              </a:rPr>
              <a:t>/apps/example-packages/application/install/ui.apps.zip</a:t>
            </a:r>
            <a:endParaRPr sz="1400">
              <a:latin typeface="Tahoma"/>
              <a:cs typeface="Tahoma"/>
            </a:endParaRPr>
          </a:p>
          <a:p>
            <a:pPr marL="5886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88645" algn="l"/>
                <a:tab pos="589280" algn="l"/>
              </a:tabLst>
            </a:pPr>
            <a:r>
              <a:rPr sz="1400" spc="-45" dirty="0">
                <a:latin typeface="Tahoma"/>
                <a:cs typeface="Tahoma"/>
              </a:rPr>
              <a:t>/apps/example-packages/application/install/bundle.jar</a:t>
            </a:r>
            <a:endParaRPr sz="14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685"/>
              </a:spcBef>
            </a:pPr>
            <a:r>
              <a:rPr sz="1800" spc="-70" dirty="0">
                <a:latin typeface="Tahoma"/>
                <a:cs typeface="Tahoma"/>
              </a:rPr>
              <a:t>Embed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location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for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Mutable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artifacts</a:t>
            </a:r>
            <a:endParaRPr sz="1800">
              <a:latin typeface="Tahoma"/>
              <a:cs typeface="Tahoma"/>
            </a:endParaRPr>
          </a:p>
          <a:p>
            <a:pPr marL="5886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88645" algn="l"/>
                <a:tab pos="589280" algn="l"/>
              </a:tabLst>
            </a:pPr>
            <a:r>
              <a:rPr sz="1400" spc="-50" dirty="0">
                <a:latin typeface="Tahoma"/>
                <a:cs typeface="Tahoma"/>
              </a:rPr>
              <a:t>/apps/example-packages/content/install/ui.content.zip</a:t>
            </a:r>
            <a:endParaRPr sz="14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690"/>
              </a:spcBef>
            </a:pPr>
            <a:r>
              <a:rPr sz="1800" spc="-70" dirty="0">
                <a:latin typeface="Tahoma"/>
                <a:cs typeface="Tahoma"/>
              </a:rPr>
              <a:t>Embed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location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for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3</a:t>
            </a:r>
            <a:r>
              <a:rPr sz="1800" spc="-120" baseline="25462" dirty="0">
                <a:latin typeface="Tahoma"/>
                <a:cs typeface="Tahoma"/>
              </a:rPr>
              <a:t>rd</a:t>
            </a:r>
            <a:r>
              <a:rPr sz="1800" spc="67" baseline="25462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party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80" dirty="0">
                <a:latin typeface="Tahoma"/>
                <a:cs typeface="Tahoma"/>
              </a:rPr>
              <a:t>artifacts</a:t>
            </a:r>
            <a:endParaRPr sz="1800">
              <a:latin typeface="Tahoma"/>
              <a:cs typeface="Tahoma"/>
            </a:endParaRPr>
          </a:p>
          <a:p>
            <a:pPr marL="5886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88645" algn="l"/>
                <a:tab pos="589280" algn="l"/>
              </a:tabLst>
            </a:pPr>
            <a:r>
              <a:rPr sz="1400" spc="-60" dirty="0">
                <a:latin typeface="Tahoma"/>
                <a:cs typeface="Tahoma"/>
              </a:rPr>
              <a:t>/apps/example-vendor-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packages/container/install/vendor.all.zip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86448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Build 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Deploy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10" dirty="0">
                <a:solidFill>
                  <a:srgbClr val="FF0000"/>
                </a:solidFill>
                <a:latin typeface="Tahoma"/>
                <a:cs typeface="Tahoma"/>
              </a:rPr>
              <a:t>Dev,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30" dirty="0">
                <a:solidFill>
                  <a:srgbClr val="FF0000"/>
                </a:solidFill>
                <a:latin typeface="Tahoma"/>
                <a:cs typeface="Tahoma"/>
              </a:rPr>
              <a:t>Stage,</a:t>
            </a:r>
            <a:r>
              <a:rPr sz="3200" b="1" spc="-20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Prod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Environments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779" y="4953601"/>
            <a:ext cx="10155555" cy="12357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000" spc="-120" dirty="0">
                <a:latin typeface="Tahoma"/>
                <a:cs typeface="Tahoma"/>
              </a:rPr>
              <a:t>The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all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artifact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a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single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container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package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that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goes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through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90" dirty="0">
                <a:latin typeface="Tahoma"/>
                <a:cs typeface="Tahoma"/>
              </a:rPr>
              <a:t>the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145" dirty="0">
                <a:latin typeface="Tahoma"/>
                <a:cs typeface="Tahoma"/>
              </a:rPr>
              <a:t>CICD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pipeline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within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Cloud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-85" dirty="0">
                <a:latin typeface="Tahoma"/>
                <a:cs typeface="Tahoma"/>
              </a:rPr>
              <a:t>Manager</a:t>
            </a:r>
            <a:endParaRPr sz="20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000" spc="-120" dirty="0">
                <a:latin typeface="Tahoma"/>
                <a:cs typeface="Tahoma"/>
              </a:rPr>
              <a:t>C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80" dirty="0">
                <a:latin typeface="Tahoma"/>
                <a:cs typeface="Tahoma"/>
              </a:rPr>
              <a:t>u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114" dirty="0">
                <a:latin typeface="Tahoma"/>
                <a:cs typeface="Tahoma"/>
              </a:rPr>
              <a:t>M</a:t>
            </a:r>
            <a:r>
              <a:rPr sz="2000" spc="-95" dirty="0">
                <a:latin typeface="Tahoma"/>
                <a:cs typeface="Tahoma"/>
              </a:rPr>
              <a:t>an</a:t>
            </a:r>
            <a:r>
              <a:rPr sz="2000" spc="-165" dirty="0">
                <a:latin typeface="Tahoma"/>
                <a:cs typeface="Tahoma"/>
              </a:rPr>
              <a:t>a</a:t>
            </a:r>
            <a:r>
              <a:rPr sz="2000" spc="-150" dirty="0">
                <a:latin typeface="Tahoma"/>
                <a:cs typeface="Tahoma"/>
              </a:rPr>
              <a:t>g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114" dirty="0">
                <a:latin typeface="Tahoma"/>
                <a:cs typeface="Tahoma"/>
              </a:rPr>
              <a:t>r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65" dirty="0">
                <a:latin typeface="Tahoma"/>
                <a:cs typeface="Tahoma"/>
              </a:rPr>
              <a:t>n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d</a:t>
            </a:r>
            <a:r>
              <a:rPr sz="2000" spc="-85" dirty="0">
                <a:latin typeface="Tahoma"/>
                <a:cs typeface="Tahoma"/>
              </a:rPr>
              <a:t>e</a:t>
            </a:r>
            <a:r>
              <a:rPr sz="2000" spc="-75" dirty="0">
                <a:latin typeface="Tahoma"/>
                <a:cs typeface="Tahoma"/>
              </a:rPr>
              <a:t>p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-40" dirty="0">
                <a:latin typeface="Tahoma"/>
                <a:cs typeface="Tahoma"/>
              </a:rPr>
              <a:t>o</a:t>
            </a:r>
            <a:r>
              <a:rPr sz="2000" spc="-50" dirty="0">
                <a:latin typeface="Tahoma"/>
                <a:cs typeface="Tahoma"/>
              </a:rPr>
              <a:t>y</a:t>
            </a:r>
            <a:r>
              <a:rPr sz="2000" spc="-160" dirty="0">
                <a:latin typeface="Tahoma"/>
                <a:cs typeface="Tahoma"/>
              </a:rPr>
              <a:t>s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-95" dirty="0">
                <a:latin typeface="Tahoma"/>
                <a:cs typeface="Tahoma"/>
              </a:rPr>
              <a:t>t</a:t>
            </a:r>
            <a:r>
              <a:rPr sz="2000" spc="-65" dirty="0">
                <a:latin typeface="Tahoma"/>
                <a:cs typeface="Tahoma"/>
              </a:rPr>
              <a:t>h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-100" dirty="0">
                <a:latin typeface="Tahoma"/>
                <a:cs typeface="Tahoma"/>
              </a:rPr>
              <a:t>c</a:t>
            </a:r>
            <a:r>
              <a:rPr sz="2000" spc="-35" dirty="0">
                <a:latin typeface="Tahoma"/>
                <a:cs typeface="Tahoma"/>
              </a:rPr>
              <a:t>o</a:t>
            </a:r>
            <a:r>
              <a:rPr sz="2000" spc="-75" dirty="0">
                <a:latin typeface="Tahoma"/>
                <a:cs typeface="Tahoma"/>
              </a:rPr>
              <a:t>d</a:t>
            </a:r>
            <a:r>
              <a:rPr sz="2000" spc="-110" dirty="0">
                <a:latin typeface="Tahoma"/>
                <a:cs typeface="Tahoma"/>
              </a:rPr>
              <a:t>e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110" dirty="0">
                <a:latin typeface="Tahoma"/>
                <a:cs typeface="Tahoma"/>
              </a:rPr>
              <a:t>t</a:t>
            </a:r>
            <a:r>
              <a:rPr sz="2000" spc="-50" dirty="0">
                <a:latin typeface="Tahoma"/>
                <a:cs typeface="Tahoma"/>
              </a:rPr>
              <a:t>o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-55" dirty="0">
                <a:latin typeface="Tahoma"/>
                <a:cs typeface="Tahoma"/>
              </a:rPr>
              <a:t>A</a:t>
            </a:r>
            <a:r>
              <a:rPr sz="2000" spc="-125" dirty="0">
                <a:latin typeface="Tahoma"/>
                <a:cs typeface="Tahoma"/>
              </a:rPr>
              <a:t>E</a:t>
            </a:r>
            <a:r>
              <a:rPr sz="2000" spc="110" dirty="0">
                <a:latin typeface="Tahoma"/>
                <a:cs typeface="Tahoma"/>
              </a:rPr>
              <a:t>M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-105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n</a:t>
            </a:r>
            <a:r>
              <a:rPr sz="2000" spc="-95" dirty="0">
                <a:latin typeface="Tahoma"/>
                <a:cs typeface="Tahoma"/>
              </a:rPr>
              <a:t>v</a:t>
            </a:r>
            <a:r>
              <a:rPr sz="2000" spc="-55" dirty="0">
                <a:latin typeface="Tahoma"/>
                <a:cs typeface="Tahoma"/>
              </a:rPr>
              <a:t>i</a:t>
            </a:r>
            <a:r>
              <a:rPr sz="2000" spc="-75" dirty="0">
                <a:latin typeface="Tahoma"/>
                <a:cs typeface="Tahoma"/>
              </a:rPr>
              <a:t>r</a:t>
            </a:r>
            <a:r>
              <a:rPr sz="2000" spc="-55" dirty="0">
                <a:latin typeface="Tahoma"/>
                <a:cs typeface="Tahoma"/>
              </a:rPr>
              <a:t>o</a:t>
            </a:r>
            <a:r>
              <a:rPr sz="2000" spc="-40" dirty="0">
                <a:latin typeface="Tahoma"/>
                <a:cs typeface="Tahoma"/>
              </a:rPr>
              <a:t>n</a:t>
            </a:r>
            <a:r>
              <a:rPr sz="2000" spc="-60" dirty="0">
                <a:latin typeface="Tahoma"/>
                <a:cs typeface="Tahoma"/>
              </a:rPr>
              <a:t>m</a:t>
            </a:r>
            <a:r>
              <a:rPr sz="2000" spc="-105" dirty="0">
                <a:latin typeface="Tahoma"/>
                <a:cs typeface="Tahoma"/>
              </a:rPr>
              <a:t>en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spc="-16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200" spc="-85" dirty="0">
                <a:latin typeface="Tahoma"/>
                <a:cs typeface="Tahoma"/>
              </a:rPr>
              <a:t>On-Prem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deployments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can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also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use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all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container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package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1027" y="994972"/>
            <a:ext cx="9838055" cy="2747645"/>
            <a:chOff x="1211027" y="994972"/>
            <a:chExt cx="9838055" cy="2747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027" y="994972"/>
              <a:ext cx="9837822" cy="5375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5569" y="1527048"/>
              <a:ext cx="2131718" cy="11384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93533" y="2637662"/>
              <a:ext cx="1010285" cy="564515"/>
            </a:xfrm>
            <a:custGeom>
              <a:avLst/>
              <a:gdLst/>
              <a:ahLst/>
              <a:cxnLst/>
              <a:rect l="l" t="t" r="r" b="b"/>
              <a:pathLst>
                <a:path w="1010284" h="564514">
                  <a:moveTo>
                    <a:pt x="0" y="0"/>
                  </a:moveTo>
                  <a:lnTo>
                    <a:pt x="1009751" y="5645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73607" y="3162729"/>
              <a:ext cx="85725" cy="70485"/>
            </a:xfrm>
            <a:custGeom>
              <a:avLst/>
              <a:gdLst/>
              <a:ahLst/>
              <a:cxnLst/>
              <a:rect l="l" t="t" r="r" b="b"/>
              <a:pathLst>
                <a:path w="85725" h="70485">
                  <a:moveTo>
                    <a:pt x="37185" y="0"/>
                  </a:moveTo>
                  <a:lnTo>
                    <a:pt x="0" y="66509"/>
                  </a:lnTo>
                  <a:lnTo>
                    <a:pt x="85102" y="70446"/>
                  </a:lnTo>
                  <a:lnTo>
                    <a:pt x="371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8427" y="2727633"/>
              <a:ext cx="2088332" cy="10145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941307" y="3002279"/>
            <a:ext cx="1674495" cy="4305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426720" marR="147955" indent="-272415">
              <a:lnSpc>
                <a:spcPct val="100000"/>
              </a:lnSpc>
              <a:spcBef>
                <a:spcPts val="325"/>
              </a:spcBef>
            </a:pPr>
            <a:r>
              <a:rPr sz="1100" b="1" spc="-90" dirty="0">
                <a:latin typeface="Tahoma"/>
                <a:cs typeface="Tahoma"/>
              </a:rPr>
              <a:t>A</a:t>
            </a:r>
            <a:r>
              <a:rPr sz="1100" b="1" spc="-95" dirty="0">
                <a:latin typeface="Tahoma"/>
                <a:cs typeface="Tahoma"/>
              </a:rPr>
              <a:t>E</a:t>
            </a:r>
            <a:r>
              <a:rPr sz="1100" b="1" spc="-70" dirty="0">
                <a:latin typeface="Tahoma"/>
                <a:cs typeface="Tahoma"/>
              </a:rPr>
              <a:t>M</a:t>
            </a:r>
            <a:r>
              <a:rPr sz="1100" b="1" spc="-75" dirty="0">
                <a:latin typeface="Tahoma"/>
                <a:cs typeface="Tahoma"/>
              </a:rPr>
              <a:t> M</a:t>
            </a:r>
            <a:r>
              <a:rPr sz="1100" b="1" spc="-114" dirty="0">
                <a:latin typeface="Tahoma"/>
                <a:cs typeface="Tahoma"/>
              </a:rPr>
              <a:t>ana</a:t>
            </a:r>
            <a:r>
              <a:rPr sz="1100" b="1" spc="-125" dirty="0">
                <a:latin typeface="Tahoma"/>
                <a:cs typeface="Tahoma"/>
              </a:rPr>
              <a:t>g</a:t>
            </a:r>
            <a:r>
              <a:rPr sz="1100" b="1" spc="-100" dirty="0">
                <a:latin typeface="Tahoma"/>
                <a:cs typeface="Tahoma"/>
              </a:rPr>
              <a:t>ed</a:t>
            </a:r>
            <a:r>
              <a:rPr sz="1100" b="1" spc="-70" dirty="0">
                <a:latin typeface="Tahoma"/>
                <a:cs typeface="Tahoma"/>
              </a:rPr>
              <a:t> </a:t>
            </a:r>
            <a:r>
              <a:rPr sz="1100" b="1" spc="-120" dirty="0">
                <a:latin typeface="Tahoma"/>
                <a:cs typeface="Tahoma"/>
              </a:rPr>
              <a:t>Ser</a:t>
            </a:r>
            <a:r>
              <a:rPr sz="1100" b="1" spc="-114" dirty="0">
                <a:latin typeface="Tahoma"/>
                <a:cs typeface="Tahoma"/>
              </a:rPr>
              <a:t>v</a:t>
            </a:r>
            <a:r>
              <a:rPr sz="1100" b="1" spc="-65" dirty="0">
                <a:latin typeface="Tahoma"/>
                <a:cs typeface="Tahoma"/>
              </a:rPr>
              <a:t>i</a:t>
            </a:r>
            <a:r>
              <a:rPr sz="1100" b="1" spc="-95" dirty="0">
                <a:latin typeface="Tahoma"/>
                <a:cs typeface="Tahoma"/>
              </a:rPr>
              <a:t>ces  </a:t>
            </a:r>
            <a:r>
              <a:rPr sz="1100" b="1" spc="-105" dirty="0">
                <a:latin typeface="Tahoma"/>
                <a:cs typeface="Tahoma"/>
              </a:rPr>
              <a:t>Environments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66809" y="3895396"/>
            <a:ext cx="1799581" cy="85761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048750" y="4086605"/>
            <a:ext cx="1260475" cy="431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220979" marR="212090" indent="141605">
              <a:lnSpc>
                <a:spcPct val="100000"/>
              </a:lnSpc>
              <a:spcBef>
                <a:spcPts val="330"/>
              </a:spcBef>
            </a:pPr>
            <a:r>
              <a:rPr sz="1100" b="1" spc="-105" dirty="0">
                <a:latin typeface="Tahoma"/>
                <a:cs typeface="Tahoma"/>
              </a:rPr>
              <a:t>On-Prem </a:t>
            </a:r>
            <a:r>
              <a:rPr sz="1100" b="1" spc="-100" dirty="0">
                <a:latin typeface="Tahoma"/>
                <a:cs typeface="Tahoma"/>
              </a:rPr>
              <a:t> </a:t>
            </a:r>
            <a:r>
              <a:rPr sz="1100" b="1" spc="-95" dirty="0">
                <a:latin typeface="Tahoma"/>
                <a:cs typeface="Tahoma"/>
              </a:rPr>
              <a:t>E</a:t>
            </a:r>
            <a:r>
              <a:rPr sz="1100" b="1" spc="-110" dirty="0">
                <a:latin typeface="Tahoma"/>
                <a:cs typeface="Tahoma"/>
              </a:rPr>
              <a:t>nv</a:t>
            </a:r>
            <a:r>
              <a:rPr sz="1100" b="1" spc="-60" dirty="0">
                <a:latin typeface="Tahoma"/>
                <a:cs typeface="Tahoma"/>
              </a:rPr>
              <a:t>i</a:t>
            </a:r>
            <a:r>
              <a:rPr sz="1100" b="1" spc="-95" dirty="0">
                <a:latin typeface="Tahoma"/>
                <a:cs typeface="Tahoma"/>
              </a:rPr>
              <a:t>r</a:t>
            </a:r>
            <a:r>
              <a:rPr sz="1100" b="1" spc="-85" dirty="0">
                <a:latin typeface="Tahoma"/>
                <a:cs typeface="Tahoma"/>
              </a:rPr>
              <a:t>o</a:t>
            </a:r>
            <a:r>
              <a:rPr sz="1100" b="1" spc="-110" dirty="0">
                <a:latin typeface="Tahoma"/>
                <a:cs typeface="Tahoma"/>
              </a:rPr>
              <a:t>nment</a:t>
            </a:r>
            <a:r>
              <a:rPr sz="1100" b="1" spc="-13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1110" y="1669379"/>
            <a:ext cx="7506970" cy="2932430"/>
            <a:chOff x="1261110" y="1669379"/>
            <a:chExt cx="7506970" cy="293243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1110" y="1669379"/>
              <a:ext cx="6375475" cy="29321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04200" y="2109029"/>
              <a:ext cx="969644" cy="193040"/>
            </a:xfrm>
            <a:custGeom>
              <a:avLst/>
              <a:gdLst/>
              <a:ahLst/>
              <a:cxnLst/>
              <a:rect l="l" t="t" r="r" b="b"/>
              <a:pathLst>
                <a:path w="969645" h="193039">
                  <a:moveTo>
                    <a:pt x="0" y="192786"/>
                  </a:moveTo>
                  <a:lnTo>
                    <a:pt x="96942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53737" y="2074137"/>
              <a:ext cx="82550" cy="74930"/>
            </a:xfrm>
            <a:custGeom>
              <a:avLst/>
              <a:gdLst/>
              <a:ahLst/>
              <a:cxnLst/>
              <a:rect l="l" t="t" r="r" b="b"/>
              <a:pathLst>
                <a:path w="82550" h="74930">
                  <a:moveTo>
                    <a:pt x="0" y="0"/>
                  </a:moveTo>
                  <a:lnTo>
                    <a:pt x="14871" y="74739"/>
                  </a:lnTo>
                  <a:lnTo>
                    <a:pt x="82169" y="22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93532" y="3885057"/>
              <a:ext cx="1015365" cy="419100"/>
            </a:xfrm>
            <a:custGeom>
              <a:avLst/>
              <a:gdLst/>
              <a:ahLst/>
              <a:cxnLst/>
              <a:rect l="l" t="t" r="r" b="b"/>
              <a:pathLst>
                <a:path w="1015365" h="419100">
                  <a:moveTo>
                    <a:pt x="0" y="0"/>
                  </a:moveTo>
                  <a:lnTo>
                    <a:pt x="1015276" y="41864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82536" y="4263628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5">
                  <a:moveTo>
                    <a:pt x="29057" y="0"/>
                  </a:moveTo>
                  <a:lnTo>
                    <a:pt x="0" y="70446"/>
                  </a:lnTo>
                  <a:lnTo>
                    <a:pt x="84975" y="64274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95</a:t>
            </a:fld>
            <a:endParaRPr spc="-1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309" y="1001829"/>
            <a:ext cx="9837052" cy="5375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083721" y="1649603"/>
            <a:ext cx="7742555" cy="4650105"/>
            <a:chOff x="4083721" y="1649603"/>
            <a:chExt cx="7742555" cy="46501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3721" y="1649603"/>
              <a:ext cx="2327544" cy="4649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836" y="3152828"/>
              <a:ext cx="2089080" cy="10145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73818" y="3419094"/>
            <a:ext cx="1382395" cy="431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100" b="1" spc="-80" dirty="0">
                <a:latin typeface="Tahoma"/>
                <a:cs typeface="Tahoma"/>
              </a:rPr>
              <a:t>L</a:t>
            </a:r>
            <a:r>
              <a:rPr sz="1100" b="1" spc="-85" dirty="0">
                <a:latin typeface="Tahoma"/>
                <a:cs typeface="Tahoma"/>
              </a:rPr>
              <a:t>o</a:t>
            </a:r>
            <a:r>
              <a:rPr sz="1100" b="1" spc="-90" dirty="0">
                <a:latin typeface="Tahoma"/>
                <a:cs typeface="Tahoma"/>
              </a:rPr>
              <a:t>cal</a:t>
            </a:r>
            <a:r>
              <a:rPr sz="1100" b="1" spc="-75" dirty="0">
                <a:latin typeface="Tahoma"/>
                <a:cs typeface="Tahoma"/>
              </a:rPr>
              <a:t> </a:t>
            </a:r>
            <a:r>
              <a:rPr sz="1100" b="1" spc="-95" dirty="0">
                <a:latin typeface="Tahoma"/>
                <a:cs typeface="Tahoma"/>
              </a:rPr>
              <a:t>AE</a:t>
            </a:r>
            <a:r>
              <a:rPr sz="1100" b="1" spc="-70" dirty="0">
                <a:latin typeface="Tahoma"/>
                <a:cs typeface="Tahoma"/>
              </a:rPr>
              <a:t>M</a:t>
            </a:r>
            <a:r>
              <a:rPr sz="1100" b="1" spc="-75" dirty="0">
                <a:latin typeface="Tahoma"/>
                <a:cs typeface="Tahoma"/>
              </a:rPr>
              <a:t> </a:t>
            </a:r>
            <a:r>
              <a:rPr sz="1100" b="1" spc="-245" dirty="0">
                <a:latin typeface="Tahoma"/>
                <a:cs typeface="Tahoma"/>
              </a:rPr>
              <a:t>I</a:t>
            </a:r>
            <a:r>
              <a:rPr sz="1100" b="1" spc="-130" dirty="0">
                <a:latin typeface="Tahoma"/>
                <a:cs typeface="Tahoma"/>
              </a:rPr>
              <a:t>n</a:t>
            </a:r>
            <a:r>
              <a:rPr sz="1100" b="1" spc="-110" dirty="0">
                <a:latin typeface="Tahoma"/>
                <a:cs typeface="Tahoma"/>
              </a:rPr>
              <a:t>s</a:t>
            </a:r>
            <a:r>
              <a:rPr sz="1100" b="1" spc="-114" dirty="0">
                <a:latin typeface="Tahoma"/>
                <a:cs typeface="Tahoma"/>
              </a:rPr>
              <a:t>t</a:t>
            </a:r>
            <a:r>
              <a:rPr sz="1100" b="1" spc="-110" dirty="0">
                <a:latin typeface="Tahoma"/>
                <a:cs typeface="Tahoma"/>
              </a:rPr>
              <a:t>ances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79770" y="2785110"/>
            <a:ext cx="3958590" cy="2630170"/>
            <a:chOff x="5779770" y="2785110"/>
            <a:chExt cx="3958590" cy="2630170"/>
          </a:xfrm>
        </p:grpSpPr>
        <p:sp>
          <p:nvSpPr>
            <p:cNvPr id="8" name="object 8"/>
            <p:cNvSpPr/>
            <p:nvPr/>
          </p:nvSpPr>
          <p:spPr>
            <a:xfrm>
              <a:off x="9661561" y="36203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89295" y="2794635"/>
              <a:ext cx="3885565" cy="863600"/>
            </a:xfrm>
            <a:custGeom>
              <a:avLst/>
              <a:gdLst/>
              <a:ahLst/>
              <a:cxnLst/>
              <a:rect l="l" t="t" r="r" b="b"/>
              <a:pathLst>
                <a:path w="3885565" h="863600">
                  <a:moveTo>
                    <a:pt x="0" y="0"/>
                  </a:moveTo>
                  <a:lnTo>
                    <a:pt x="333959" y="0"/>
                  </a:lnTo>
                  <a:lnTo>
                    <a:pt x="333959" y="863600"/>
                  </a:lnTo>
                  <a:lnTo>
                    <a:pt x="3884980" y="8636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61574" y="362013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51779" y="3658745"/>
              <a:ext cx="3822700" cy="7620"/>
            </a:xfrm>
            <a:custGeom>
              <a:avLst/>
              <a:gdLst/>
              <a:ahLst/>
              <a:cxnLst/>
              <a:rect l="l" t="t" r="r" b="b"/>
              <a:pathLst>
                <a:path w="3822700" h="7620">
                  <a:moveTo>
                    <a:pt x="-9525" y="3670"/>
                  </a:moveTo>
                  <a:lnTo>
                    <a:pt x="3831971" y="3670"/>
                  </a:lnTo>
                </a:path>
              </a:pathLst>
            </a:custGeom>
            <a:ln w="26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61527" y="36206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7935" y="3658737"/>
              <a:ext cx="3336290" cy="1746885"/>
            </a:xfrm>
            <a:custGeom>
              <a:avLst/>
              <a:gdLst/>
              <a:ahLst/>
              <a:cxnLst/>
              <a:rect l="l" t="t" r="r" b="b"/>
              <a:pathLst>
                <a:path w="3336290" h="1746885">
                  <a:moveTo>
                    <a:pt x="0" y="1746389"/>
                  </a:moveTo>
                  <a:lnTo>
                    <a:pt x="3208553" y="1746389"/>
                  </a:lnTo>
                  <a:lnTo>
                    <a:pt x="3208553" y="0"/>
                  </a:lnTo>
                  <a:lnTo>
                    <a:pt x="3336112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61344" y="36206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63184" y="1712210"/>
            <a:ext cx="4399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1750" algn="l"/>
                <a:tab pos="4385945" algn="l"/>
              </a:tabLst>
            </a:pPr>
            <a:r>
              <a:rPr sz="12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	</a:t>
            </a:r>
            <a:r>
              <a:rPr sz="12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$</a:t>
            </a:r>
            <a:r>
              <a:rPr sz="1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200" u="heavy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</a:t>
            </a:r>
            <a:r>
              <a:rPr sz="1200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vn</a:t>
            </a:r>
            <a:r>
              <a:rPr sz="1200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2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</a:t>
            </a:r>
            <a:r>
              <a:rPr sz="1200" u="heavy" spc="-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</a:t>
            </a:r>
            <a:r>
              <a:rPr sz="1200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1200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200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1200" u="heavy" spc="-10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200" u="heavy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</a:t>
            </a:r>
            <a:r>
              <a:rPr sz="1200" u="heavy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1200" u="heavy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sz="1200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sz="1200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200" u="heavy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</a:t>
            </a:r>
            <a:r>
              <a:rPr sz="1200" u="heavy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</a:t>
            </a:r>
            <a:r>
              <a:rPr sz="1200" u="heavy" spc="-114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2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-</a:t>
            </a:r>
            <a:r>
              <a:rPr sz="12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</a:t>
            </a:r>
            <a:r>
              <a:rPr sz="1200" u="heavy" spc="-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200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</a:t>
            </a:r>
            <a:r>
              <a:rPr sz="1200" u="heavy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sz="1200" u="heavy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sz="1200" u="heavy" spc="-1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</a:t>
            </a:r>
            <a:r>
              <a:rPr sz="1200" u="heavy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1200" u="heavy" spc="-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sz="1200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sz="1200" u="heavy" spc="-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1200" u="heavy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</a:t>
            </a:r>
            <a:r>
              <a:rPr sz="1200" u="heavy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</a:t>
            </a:r>
            <a:r>
              <a:rPr sz="1200" u="heavy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</a:t>
            </a:r>
            <a:r>
              <a:rPr sz="1200" u="heavy" spc="-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</a:t>
            </a:r>
            <a:r>
              <a:rPr sz="1200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1200" u="heavy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</a:t>
            </a:r>
            <a:r>
              <a:rPr sz="1200" u="heavy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</a:t>
            </a:r>
            <a:r>
              <a:rPr sz="1200" u="heavy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1200" u="heavy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96</a:t>
            </a:fld>
            <a:endParaRPr spc="-100" dirty="0"/>
          </a:p>
        </p:txBody>
      </p:sp>
      <p:sp>
        <p:nvSpPr>
          <p:cNvPr id="16" name="object 16"/>
          <p:cNvSpPr txBox="1"/>
          <p:nvPr/>
        </p:nvSpPr>
        <p:spPr>
          <a:xfrm>
            <a:off x="6433289" y="3442712"/>
            <a:ext cx="2488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latin typeface="Tahoma"/>
                <a:cs typeface="Tahoma"/>
              </a:rPr>
              <a:t>$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mvn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clean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install</a:t>
            </a:r>
            <a:r>
              <a:rPr sz="1200" spc="-114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-PautoInstallPackage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54168" y="5163155"/>
            <a:ext cx="2983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65" dirty="0">
                <a:latin typeface="Tahoma"/>
                <a:cs typeface="Tahoma"/>
              </a:rPr>
              <a:t>$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b="1" spc="-125" dirty="0">
                <a:latin typeface="Tahoma"/>
                <a:cs typeface="Tahoma"/>
              </a:rPr>
              <a:t>mvn</a:t>
            </a:r>
            <a:r>
              <a:rPr sz="1200" b="1" spc="-80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clean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install</a:t>
            </a:r>
            <a:r>
              <a:rPr sz="1200" b="1" spc="-80" dirty="0">
                <a:latin typeface="Tahoma"/>
                <a:cs typeface="Tahoma"/>
              </a:rPr>
              <a:t> </a:t>
            </a:r>
            <a:r>
              <a:rPr sz="1200" b="1" spc="-125" dirty="0">
                <a:latin typeface="Tahoma"/>
                <a:cs typeface="Tahoma"/>
              </a:rPr>
              <a:t>-PautoInstallSinglePackage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66884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20" dirty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ild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loy</a:t>
            </a:r>
            <a:r>
              <a:rPr sz="3200" b="1" spc="-19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250" dirty="0">
                <a:solidFill>
                  <a:srgbClr val="FF0000"/>
                </a:solidFill>
                <a:latin typeface="Tahoma"/>
                <a:cs typeface="Tahoma"/>
              </a:rPr>
              <a:t>|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6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ev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160" dirty="0">
                <a:solidFill>
                  <a:srgbClr val="FF0000"/>
                </a:solidFill>
                <a:latin typeface="Tahoma"/>
                <a:cs typeface="Tahoma"/>
              </a:rPr>
              <a:t>lo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ent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8782" y="1538921"/>
            <a:ext cx="3606800" cy="167386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55" dirty="0">
                <a:latin typeface="Tahoma"/>
                <a:cs typeface="Tahoma"/>
              </a:rPr>
              <a:t>D</a:t>
            </a:r>
            <a:r>
              <a:rPr sz="2400" spc="-105" dirty="0">
                <a:latin typeface="Tahoma"/>
                <a:cs typeface="Tahoma"/>
              </a:rPr>
              <a:t>ev</a:t>
            </a:r>
            <a:r>
              <a:rPr sz="2400" spc="-135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l</a:t>
            </a:r>
            <a:r>
              <a:rPr sz="2400" spc="-75" dirty="0">
                <a:latin typeface="Tahoma"/>
                <a:cs typeface="Tahoma"/>
              </a:rPr>
              <a:t>o</a:t>
            </a:r>
            <a:r>
              <a:rPr sz="2400" spc="-55" dirty="0">
                <a:latin typeface="Tahoma"/>
                <a:cs typeface="Tahoma"/>
              </a:rPr>
              <a:t>p</a:t>
            </a:r>
            <a:r>
              <a:rPr sz="2400" spc="-130" dirty="0">
                <a:latin typeface="Tahoma"/>
                <a:cs typeface="Tahoma"/>
              </a:rPr>
              <a:t>e</a:t>
            </a:r>
            <a:r>
              <a:rPr sz="2400" spc="-135" dirty="0">
                <a:latin typeface="Tahoma"/>
                <a:cs typeface="Tahoma"/>
              </a:rPr>
              <a:t>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85" dirty="0">
                <a:latin typeface="Tahoma"/>
                <a:cs typeface="Tahoma"/>
              </a:rPr>
              <a:t>P</a:t>
            </a:r>
            <a:r>
              <a:rPr sz="2400" spc="-120" dirty="0">
                <a:latin typeface="Tahoma"/>
                <a:cs typeface="Tahoma"/>
              </a:rPr>
              <a:t>r</a:t>
            </a:r>
            <a:r>
              <a:rPr sz="2400" spc="-155" dirty="0">
                <a:latin typeface="Tahoma"/>
                <a:cs typeface="Tahoma"/>
              </a:rPr>
              <a:t>o</a:t>
            </a:r>
            <a:r>
              <a:rPr sz="2400" spc="-40" dirty="0">
                <a:latin typeface="Tahoma"/>
                <a:cs typeface="Tahoma"/>
              </a:rPr>
              <a:t>f</a:t>
            </a:r>
            <a:r>
              <a:rPr sz="2400" spc="-15" dirty="0">
                <a:latin typeface="Tahoma"/>
                <a:cs typeface="Tahoma"/>
              </a:rPr>
              <a:t>i</a:t>
            </a:r>
            <a:r>
              <a:rPr sz="2400" spc="-20" dirty="0">
                <a:latin typeface="Tahoma"/>
                <a:cs typeface="Tahoma"/>
              </a:rPr>
              <a:t>l</a:t>
            </a:r>
            <a:r>
              <a:rPr sz="2400" spc="-85" dirty="0">
                <a:latin typeface="Tahoma"/>
                <a:cs typeface="Tahoma"/>
              </a:rPr>
              <a:t>e</a:t>
            </a:r>
            <a:r>
              <a:rPr sz="2400" spc="-190" dirty="0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563245" marR="979169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60" dirty="0">
                <a:latin typeface="Tahoma"/>
                <a:cs typeface="Tahoma"/>
              </a:rPr>
              <a:t>U</a:t>
            </a:r>
            <a:r>
              <a:rPr sz="2200" spc="-165" dirty="0">
                <a:latin typeface="Tahoma"/>
                <a:cs typeface="Tahoma"/>
              </a:rPr>
              <a:t>s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f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ar</a:t>
            </a:r>
            <a:r>
              <a:rPr sz="2200" spc="-145" dirty="0">
                <a:latin typeface="Tahoma"/>
                <a:cs typeface="Tahoma"/>
              </a:rPr>
              <a:t>g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d  </a:t>
            </a:r>
            <a:r>
              <a:rPr sz="2200" spc="-80" dirty="0">
                <a:latin typeface="Tahoma"/>
                <a:cs typeface="Tahoma"/>
              </a:rPr>
              <a:t>development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00" dirty="0">
                <a:latin typeface="Tahoma"/>
                <a:cs typeface="Tahoma"/>
              </a:rPr>
              <a:t>t/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m</a:t>
            </a:r>
            <a:r>
              <a:rPr sz="2200" spc="-229" dirty="0">
                <a:latin typeface="Tahoma"/>
                <a:cs typeface="Tahoma"/>
              </a:rPr>
              <a:t>.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15" dirty="0">
                <a:latin typeface="Tahoma"/>
                <a:cs typeface="Tahoma"/>
              </a:rPr>
              <a:t>ml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3382" y="3602485"/>
            <a:ext cx="3514090" cy="17621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65"/>
              </a:spcBef>
            </a:pPr>
            <a:r>
              <a:rPr sz="2400" spc="30" dirty="0">
                <a:latin typeface="Tahoma"/>
                <a:cs typeface="Tahoma"/>
              </a:rPr>
              <a:t>All</a:t>
            </a:r>
            <a:r>
              <a:rPr sz="2400" spc="-10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Profile</a:t>
            </a:r>
            <a:endParaRPr sz="2400">
              <a:latin typeface="Tahoma"/>
              <a:cs typeface="Tahoma"/>
            </a:endParaRPr>
          </a:p>
          <a:p>
            <a:pPr marL="5886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88645" algn="l"/>
                <a:tab pos="5892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3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p</a:t>
            </a:r>
            <a:r>
              <a:rPr sz="2200" spc="-65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j</a:t>
            </a:r>
            <a:r>
              <a:rPr sz="2200" spc="-14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86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88645" algn="l"/>
                <a:tab pos="589280" algn="l"/>
              </a:tabLst>
            </a:pPr>
            <a:r>
              <a:rPr sz="2200" spc="-32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a</a:t>
            </a:r>
            <a:r>
              <a:rPr sz="2200" spc="-40" dirty="0">
                <a:latin typeface="Tahoma"/>
                <a:cs typeface="Tahoma"/>
              </a:rPr>
              <a:t>l</a:t>
            </a:r>
            <a:r>
              <a:rPr sz="2200" spc="30" dirty="0">
                <a:latin typeface="Tahoma"/>
                <a:cs typeface="Tahoma"/>
              </a:rPr>
              <a:t>l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3</a:t>
            </a:r>
            <a:r>
              <a:rPr sz="2175" spc="-112" baseline="24904" dirty="0">
                <a:latin typeface="Tahoma"/>
                <a:cs typeface="Tahoma"/>
              </a:rPr>
              <a:t>r</a:t>
            </a:r>
            <a:r>
              <a:rPr sz="2175" spc="-75" baseline="24904" dirty="0">
                <a:latin typeface="Tahoma"/>
                <a:cs typeface="Tahoma"/>
              </a:rPr>
              <a:t>d</a:t>
            </a:r>
            <a:r>
              <a:rPr sz="2175" spc="97" baseline="24904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p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65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y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r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5886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88645" algn="l"/>
                <a:tab pos="589280" algn="l"/>
              </a:tabLst>
            </a:pPr>
            <a:r>
              <a:rPr sz="2200" spc="-55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130" dirty="0">
                <a:latin typeface="Tahoma"/>
                <a:cs typeface="Tahoma"/>
              </a:rPr>
              <a:t>f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ll</a:t>
            </a:r>
            <a:r>
              <a:rPr sz="2200" spc="-40" dirty="0">
                <a:latin typeface="Tahoma"/>
                <a:cs typeface="Tahoma"/>
              </a:rPr>
              <a:t>/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35" dirty="0">
                <a:latin typeface="Tahoma"/>
                <a:cs typeface="Tahoma"/>
              </a:rPr>
              <a:t>o</a:t>
            </a:r>
            <a:r>
              <a:rPr sz="2200" spc="-45" dirty="0">
                <a:latin typeface="Tahoma"/>
                <a:cs typeface="Tahoma"/>
              </a:rPr>
              <a:t>m</a:t>
            </a:r>
            <a:r>
              <a:rPr sz="2200" spc="-229" dirty="0">
                <a:latin typeface="Tahoma"/>
                <a:cs typeface="Tahoma"/>
              </a:rPr>
              <a:t>.</a:t>
            </a:r>
            <a:r>
              <a:rPr sz="2200" spc="-165" dirty="0">
                <a:latin typeface="Tahoma"/>
                <a:cs typeface="Tahoma"/>
              </a:rPr>
              <a:t>x</a:t>
            </a:r>
            <a:r>
              <a:rPr sz="2200" spc="-15" dirty="0">
                <a:latin typeface="Tahoma"/>
                <a:cs typeface="Tahoma"/>
              </a:rPr>
              <a:t>ml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39077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8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her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3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v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en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25" dirty="0">
                <a:solidFill>
                  <a:srgbClr val="FF0000"/>
                </a:solidFill>
                <a:latin typeface="Tahoma"/>
                <a:cs typeface="Tahoma"/>
              </a:rPr>
              <a:t>m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12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19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97</a:t>
            </a:fld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398781" y="919787"/>
            <a:ext cx="10846435" cy="35210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130" dirty="0">
                <a:latin typeface="Tahoma"/>
                <a:cs typeface="Tahoma"/>
              </a:rPr>
              <a:t>ui.apps.structure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Defines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90" dirty="0">
                <a:latin typeface="Tahoma"/>
                <a:cs typeface="Tahoma"/>
              </a:rPr>
              <a:t>JCR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repository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roots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this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uses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20" dirty="0">
                <a:latin typeface="Tahoma"/>
                <a:cs typeface="Tahoma"/>
              </a:rPr>
              <a:t>Ensures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70" dirty="0">
                <a:latin typeface="Tahoma"/>
                <a:cs typeface="Tahoma"/>
              </a:rPr>
              <a:t>installation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of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packages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are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ordered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by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90" dirty="0">
                <a:latin typeface="Tahoma"/>
                <a:cs typeface="Tahoma"/>
              </a:rPr>
              <a:t>JCR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resource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dependencies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Generally,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the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default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repository-structure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module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should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handle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most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use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cases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135" dirty="0">
                <a:latin typeface="Tahoma"/>
                <a:cs typeface="Tahoma"/>
              </a:rPr>
              <a:t>it.tests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90" dirty="0">
                <a:latin typeface="Tahoma"/>
                <a:cs typeface="Tahoma"/>
              </a:rPr>
              <a:t>Container</a:t>
            </a:r>
            <a:r>
              <a:rPr sz="2200" spc="-16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for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sling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testing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05" dirty="0">
                <a:latin typeface="Tahoma"/>
                <a:cs typeface="Tahoma"/>
              </a:rPr>
              <a:t>an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AEM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instance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105" dirty="0">
                <a:latin typeface="Tahoma"/>
                <a:cs typeface="Tahoma"/>
              </a:rPr>
              <a:t>it.launcher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1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35" dirty="0">
                <a:latin typeface="Tahoma"/>
                <a:cs typeface="Tahoma"/>
              </a:rPr>
              <a:t>i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" dirty="0">
                <a:latin typeface="Tahoma"/>
                <a:cs typeface="Tahoma"/>
              </a:rPr>
              <a:t>t</a:t>
            </a:r>
            <a:r>
              <a:rPr sz="2200" spc="-250" dirty="0">
                <a:latin typeface="Tahoma"/>
                <a:cs typeface="Tahoma"/>
              </a:rPr>
              <a:t>.</a:t>
            </a:r>
            <a:r>
              <a:rPr sz="2200" spc="-229" dirty="0">
                <a:latin typeface="Tahoma"/>
                <a:cs typeface="Tahoma"/>
              </a:rPr>
              <a:t>t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05" dirty="0">
                <a:latin typeface="Tahoma"/>
                <a:cs typeface="Tahoma"/>
              </a:rPr>
              <a:t>e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20" dirty="0">
                <a:latin typeface="Tahoma"/>
                <a:cs typeface="Tahoma"/>
              </a:rPr>
              <a:t>n</a:t>
            </a:r>
            <a:r>
              <a:rPr sz="2200" spc="-160" dirty="0">
                <a:latin typeface="Tahoma"/>
                <a:cs typeface="Tahoma"/>
              </a:rPr>
              <a:t>g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b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8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0" dirty="0">
                <a:latin typeface="Tahoma"/>
                <a:cs typeface="Tahoma"/>
              </a:rPr>
              <a:t>c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52292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35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ion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85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30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54" dirty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sz="3200" b="1" spc="-229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15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30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24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11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3200" b="1" spc="-220" dirty="0">
                <a:solidFill>
                  <a:srgbClr val="FF0000"/>
                </a:solidFill>
                <a:latin typeface="Tahoma"/>
                <a:cs typeface="Tahoma"/>
              </a:rPr>
              <a:t>sio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3200" b="1" spc="-335" dirty="0">
                <a:solidFill>
                  <a:srgbClr val="FF0000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98</a:t>
            </a:fld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398781" y="1017789"/>
            <a:ext cx="11277600" cy="3728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Tahoma"/>
                <a:cs typeface="Tahoma"/>
              </a:rPr>
              <a:t>The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archetype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-95" dirty="0">
                <a:latin typeface="Tahoma"/>
                <a:cs typeface="Tahoma"/>
              </a:rPr>
              <a:t>provides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00" dirty="0">
                <a:latin typeface="Tahoma"/>
                <a:cs typeface="Tahoma"/>
              </a:rPr>
              <a:t>many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different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modules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and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configurations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for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50" dirty="0">
                <a:latin typeface="Tahoma"/>
                <a:cs typeface="Tahoma"/>
              </a:rPr>
              <a:t>a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-80" dirty="0">
                <a:latin typeface="Tahoma"/>
                <a:cs typeface="Tahoma"/>
              </a:rPr>
              <a:t>wide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variety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-125" dirty="0">
                <a:latin typeface="Tahoma"/>
                <a:cs typeface="Tahoma"/>
              </a:rPr>
              <a:t>of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AEM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105" dirty="0">
                <a:latin typeface="Tahoma"/>
                <a:cs typeface="Tahoma"/>
              </a:rPr>
              <a:t>projects</a:t>
            </a:r>
            <a:endParaRPr sz="24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55" dirty="0">
                <a:latin typeface="Tahoma"/>
                <a:cs typeface="Tahoma"/>
              </a:rPr>
              <a:t>R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0" dirty="0">
                <a:latin typeface="Tahoma"/>
                <a:cs typeface="Tahoma"/>
              </a:rPr>
              <a:t>or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3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n</a:t>
            </a:r>
            <a:r>
              <a:rPr sz="2200" spc="-185" dirty="0">
                <a:latin typeface="Tahoma"/>
                <a:cs typeface="Tahoma"/>
              </a:rPr>
              <a:t>g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r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5" dirty="0">
                <a:latin typeface="Tahoma"/>
                <a:cs typeface="Tahoma"/>
              </a:rPr>
              <a:t>f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9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m</a:t>
            </a:r>
            <a:r>
              <a:rPr sz="2200" spc="-20" dirty="0">
                <a:latin typeface="Tahoma"/>
                <a:cs typeface="Tahoma"/>
              </a:rPr>
              <a:t>o</a:t>
            </a:r>
            <a:r>
              <a:rPr sz="2200" spc="-100" dirty="0">
                <a:latin typeface="Tahoma"/>
                <a:cs typeface="Tahoma"/>
              </a:rPr>
              <a:t>d</a:t>
            </a:r>
            <a:r>
              <a:rPr sz="2200" spc="-85" dirty="0">
                <a:latin typeface="Tahoma"/>
                <a:cs typeface="Tahoma"/>
              </a:rPr>
              <a:t>u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85" dirty="0">
                <a:latin typeface="Tahoma"/>
                <a:cs typeface="Tahoma"/>
              </a:rPr>
              <a:t>Commerce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20" dirty="0">
                <a:latin typeface="Tahoma"/>
                <a:cs typeface="Tahoma"/>
              </a:rPr>
              <a:t>Integration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Framework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60" dirty="0">
                <a:latin typeface="Tahoma"/>
                <a:cs typeface="Tahoma"/>
              </a:rPr>
              <a:t>(CIF)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core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80" dirty="0">
                <a:latin typeface="Tahoma"/>
                <a:cs typeface="Tahoma"/>
              </a:rPr>
              <a:t>components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135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F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20" dirty="0">
                <a:latin typeface="Tahoma"/>
                <a:cs typeface="Tahoma"/>
              </a:rPr>
              <a:t>m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dd</a:t>
            </a:r>
            <a:r>
              <a:rPr sz="2200" spc="-100" dirty="0">
                <a:latin typeface="Tahoma"/>
                <a:cs typeface="Tahoma"/>
              </a:rPr>
              <a:t>-</a:t>
            </a:r>
            <a:r>
              <a:rPr sz="2200" spc="-60" dirty="0">
                <a:latin typeface="Tahoma"/>
                <a:cs typeface="Tahoma"/>
              </a:rPr>
              <a:t>on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25" dirty="0">
                <a:latin typeface="Tahoma"/>
                <a:cs typeface="Tahoma"/>
              </a:rPr>
              <a:t>D</a:t>
            </a:r>
            <a:r>
              <a:rPr sz="2200" spc="-114" dirty="0">
                <a:latin typeface="Tahoma"/>
                <a:cs typeface="Tahoma"/>
              </a:rPr>
              <a:t>a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35" dirty="0">
                <a:latin typeface="Tahoma"/>
                <a:cs typeface="Tahoma"/>
              </a:rPr>
              <a:t>a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l</a:t>
            </a:r>
            <a:r>
              <a:rPr sz="2200" spc="-180" dirty="0">
                <a:latin typeface="Tahoma"/>
                <a:cs typeface="Tahoma"/>
              </a:rPr>
              <a:t>a</a:t>
            </a:r>
            <a:r>
              <a:rPr sz="2200" spc="-85" dirty="0">
                <a:latin typeface="Tahoma"/>
                <a:cs typeface="Tahoma"/>
              </a:rPr>
              <a:t>y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125" dirty="0"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125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P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sup</a:t>
            </a:r>
            <a:r>
              <a:rPr sz="2200" spc="-9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25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t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85" dirty="0">
                <a:latin typeface="Tahoma"/>
                <a:cs typeface="Tahoma"/>
              </a:rPr>
              <a:t>o</a:t>
            </a:r>
            <a:r>
              <a:rPr sz="2200" spc="-35" dirty="0">
                <a:latin typeface="Tahoma"/>
                <a:cs typeface="Tahoma"/>
              </a:rPr>
              <a:t>m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55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0" dirty="0">
                <a:latin typeface="Tahoma"/>
                <a:cs typeface="Tahoma"/>
              </a:rPr>
              <a:t>ab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55" dirty="0">
                <a:latin typeface="Tahoma"/>
                <a:cs typeface="Tahoma"/>
              </a:rPr>
              <a:t>w</a:t>
            </a:r>
            <a:r>
              <a:rPr sz="2200" spc="-15" dirty="0">
                <a:latin typeface="Tahoma"/>
                <a:cs typeface="Tahoma"/>
              </a:rPr>
              <a:t>i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65" dirty="0">
                <a:latin typeface="Tahoma"/>
                <a:cs typeface="Tahoma"/>
              </a:rPr>
              <a:t>h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D</a:t>
            </a:r>
            <a:r>
              <a:rPr sz="2200" spc="-95" dirty="0">
                <a:latin typeface="Tahoma"/>
                <a:cs typeface="Tahoma"/>
              </a:rPr>
              <a:t>y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70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m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105" dirty="0">
                <a:latin typeface="Tahoma"/>
                <a:cs typeface="Tahoma"/>
              </a:rPr>
              <a:t>c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M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5" dirty="0">
                <a:latin typeface="Tahoma"/>
                <a:cs typeface="Tahoma"/>
              </a:rPr>
              <a:t>d</a:t>
            </a:r>
            <a:r>
              <a:rPr sz="2200" spc="-25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  <a:p>
            <a:pPr marL="563245" indent="-27559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563245" algn="l"/>
                <a:tab pos="563880" algn="l"/>
              </a:tabLst>
            </a:pPr>
            <a:r>
              <a:rPr sz="2200" spc="-55" dirty="0">
                <a:latin typeface="Tahoma"/>
                <a:cs typeface="Tahoma"/>
              </a:rPr>
              <a:t>E</a:t>
            </a:r>
            <a:r>
              <a:rPr sz="2200" spc="-135" dirty="0">
                <a:latin typeface="Tahoma"/>
                <a:cs typeface="Tahoma"/>
              </a:rPr>
              <a:t>x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70" dirty="0">
                <a:latin typeface="Tahoma"/>
                <a:cs typeface="Tahoma"/>
              </a:rPr>
              <a:t>m</a:t>
            </a:r>
            <a:r>
              <a:rPr sz="2200" spc="-50" dirty="0">
                <a:latin typeface="Tahoma"/>
                <a:cs typeface="Tahoma"/>
              </a:rPr>
              <a:t>p</a:t>
            </a:r>
            <a:r>
              <a:rPr sz="2200" spc="5" dirty="0">
                <a:latin typeface="Tahoma"/>
                <a:cs typeface="Tahoma"/>
              </a:rPr>
              <a:t>l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10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30" dirty="0">
                <a:latin typeface="Tahoma"/>
                <a:cs typeface="Tahoma"/>
              </a:rPr>
              <a:t>C</a:t>
            </a:r>
            <a:r>
              <a:rPr sz="2200" spc="-60" dirty="0">
                <a:latin typeface="Tahoma"/>
                <a:cs typeface="Tahoma"/>
              </a:rPr>
              <a:t>om</a:t>
            </a:r>
            <a:r>
              <a:rPr sz="2200" spc="-35" dirty="0">
                <a:latin typeface="Tahoma"/>
                <a:cs typeface="Tahoma"/>
              </a:rPr>
              <a:t>p</a:t>
            </a:r>
            <a:r>
              <a:rPr sz="2200" spc="-60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55" dirty="0">
                <a:latin typeface="Tahoma"/>
                <a:cs typeface="Tahoma"/>
              </a:rPr>
              <a:t>ib</a:t>
            </a:r>
            <a:r>
              <a:rPr sz="2200" spc="-120" dirty="0">
                <a:latin typeface="Tahoma"/>
                <a:cs typeface="Tahoma"/>
              </a:rPr>
              <a:t>r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0" dirty="0">
                <a:latin typeface="Tahoma"/>
                <a:cs typeface="Tahoma"/>
              </a:rPr>
              <a:t>r</a:t>
            </a:r>
            <a:r>
              <a:rPr sz="2200" spc="-105" dirty="0">
                <a:latin typeface="Tahoma"/>
                <a:cs typeface="Tahoma"/>
              </a:rPr>
              <a:t>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6053" y="6041959"/>
            <a:ext cx="49460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u="sng" spc="-17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2"/>
              </a:rPr>
              <a:t>https://github.com/adobe/aem-project-archetype#available-properties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79" y="341199"/>
            <a:ext cx="49199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50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8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9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285" dirty="0">
                <a:solidFill>
                  <a:srgbClr val="FF0000"/>
                </a:solidFill>
                <a:latin typeface="Tahoma"/>
                <a:cs typeface="Tahoma"/>
              </a:rPr>
              <a:t>P</a:t>
            </a:r>
            <a:r>
              <a:rPr sz="3200" b="1" spc="-200" dirty="0">
                <a:solidFill>
                  <a:srgbClr val="FF0000"/>
                </a:solidFill>
                <a:latin typeface="Tahoma"/>
                <a:cs typeface="Tahoma"/>
              </a:rPr>
              <a:t>r</a:t>
            </a:r>
            <a:r>
              <a:rPr sz="3200" b="1" spc="-250" dirty="0">
                <a:solidFill>
                  <a:srgbClr val="FF0000"/>
                </a:solidFill>
                <a:latin typeface="Tahoma"/>
                <a:cs typeface="Tahoma"/>
              </a:rPr>
              <a:t>oj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c</a:t>
            </a:r>
            <a:r>
              <a:rPr sz="3200" b="1" spc="-29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200" b="1" spc="-440" dirty="0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sz="3200" b="1" spc="-10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3200" b="1" spc="-27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3200" b="1" spc="-265" dirty="0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sz="3200" b="1" spc="-225" dirty="0">
                <a:solidFill>
                  <a:srgbClr val="FF0000"/>
                </a:solidFill>
                <a:latin typeface="Tahoma"/>
                <a:cs typeface="Tahoma"/>
              </a:rPr>
              <a:t> M</a:t>
            </a:r>
            <a:r>
              <a:rPr sz="3200" b="1" spc="-35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3200" b="1" spc="-270" dirty="0">
                <a:solidFill>
                  <a:srgbClr val="FF0000"/>
                </a:solidFill>
                <a:latin typeface="Tahoma"/>
                <a:cs typeface="Tahoma"/>
              </a:rPr>
              <a:t>ven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625" y="1018551"/>
            <a:ext cx="4252595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140" dirty="0">
                <a:latin typeface="Tahoma"/>
                <a:cs typeface="Tahoma"/>
              </a:rPr>
              <a:t>M</a:t>
            </a:r>
            <a:r>
              <a:rPr sz="2200" spc="-165" dirty="0">
                <a:latin typeface="Tahoma"/>
                <a:cs typeface="Tahoma"/>
              </a:rPr>
              <a:t>a</a:t>
            </a:r>
            <a:r>
              <a:rPr sz="2200" spc="-95" dirty="0">
                <a:latin typeface="Tahoma"/>
                <a:cs typeface="Tahoma"/>
              </a:rPr>
              <a:t>v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95" dirty="0">
                <a:latin typeface="Tahoma"/>
                <a:cs typeface="Tahoma"/>
              </a:rPr>
              <a:t>n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5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55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25" dirty="0">
                <a:latin typeface="Tahoma"/>
                <a:cs typeface="Tahoma"/>
              </a:rPr>
              <a:t>ll</a:t>
            </a:r>
            <a:r>
              <a:rPr sz="2200" spc="-3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300">
              <a:latin typeface="Tahoma"/>
              <a:cs typeface="Tahoma"/>
            </a:endParaRPr>
          </a:p>
          <a:p>
            <a:pPr marL="287655" indent="-275590">
              <a:lnSpc>
                <a:spcPct val="100000"/>
              </a:lnSpc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40" dirty="0">
                <a:latin typeface="Tahoma"/>
                <a:cs typeface="Tahoma"/>
              </a:rPr>
              <a:t>A</a:t>
            </a:r>
            <a:r>
              <a:rPr sz="2200" spc="-75" dirty="0">
                <a:latin typeface="Tahoma"/>
                <a:cs typeface="Tahoma"/>
              </a:rPr>
              <a:t>d</a:t>
            </a:r>
            <a:r>
              <a:rPr sz="2200" spc="-65" dirty="0">
                <a:latin typeface="Tahoma"/>
                <a:cs typeface="Tahoma"/>
              </a:rPr>
              <a:t>ob</a:t>
            </a:r>
            <a:r>
              <a:rPr sz="2200" spc="-110" dirty="0">
                <a:latin typeface="Tahoma"/>
                <a:cs typeface="Tahoma"/>
              </a:rPr>
              <a:t>e</a:t>
            </a:r>
            <a:r>
              <a:rPr sz="2200" spc="-190" dirty="0">
                <a:latin typeface="Tahoma"/>
                <a:cs typeface="Tahoma"/>
              </a:rPr>
              <a:t>’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90" dirty="0">
                <a:latin typeface="Tahoma"/>
                <a:cs typeface="Tahoma"/>
              </a:rPr>
              <a:t>e</a:t>
            </a:r>
            <a:r>
              <a:rPr sz="2200" spc="-195" dirty="0">
                <a:latin typeface="Tahoma"/>
                <a:cs typeface="Tahoma"/>
              </a:rPr>
              <a:t>x</a:t>
            </a:r>
            <a:r>
              <a:rPr sz="2200" spc="-55" dirty="0">
                <a:latin typeface="Tahoma"/>
                <a:cs typeface="Tahoma"/>
              </a:rPr>
              <a:t>u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114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p</a:t>
            </a:r>
            <a:r>
              <a:rPr sz="2200" spc="-50" dirty="0">
                <a:latin typeface="Tahoma"/>
                <a:cs typeface="Tahoma"/>
              </a:rPr>
              <a:t>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95" dirty="0">
                <a:latin typeface="Tahoma"/>
                <a:cs typeface="Tahoma"/>
              </a:rPr>
              <a:t>ee</a:t>
            </a:r>
            <a:r>
              <a:rPr sz="2200" spc="-6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s</a:t>
            </a:r>
            <a:r>
              <a:rPr sz="2200" spc="-195" dirty="0">
                <a:latin typeface="Tahoma"/>
                <a:cs typeface="Tahoma"/>
              </a:rPr>
              <a:t> </a:t>
            </a:r>
            <a:r>
              <a:rPr sz="2200" spc="-150" dirty="0">
                <a:latin typeface="Tahoma"/>
                <a:cs typeface="Tahoma"/>
              </a:rPr>
              <a:t>a</a:t>
            </a:r>
            <a:r>
              <a:rPr sz="2200" spc="-100" dirty="0">
                <a:latin typeface="Tahoma"/>
                <a:cs typeface="Tahoma"/>
              </a:rPr>
              <a:t>dd</a:t>
            </a:r>
            <a:r>
              <a:rPr sz="2200" spc="-6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0" dirty="0">
                <a:latin typeface="Tahoma"/>
                <a:cs typeface="Tahoma"/>
              </a:rPr>
              <a:t> 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50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9707" y="2515881"/>
            <a:ext cx="383730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ourier New"/>
                <a:cs typeface="Courier New"/>
              </a:rPr>
              <a:t>username/.m2/settings.xml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625" y="3355605"/>
            <a:ext cx="4559300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7559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7655" algn="l"/>
                <a:tab pos="288290" algn="l"/>
              </a:tabLst>
            </a:pPr>
            <a:r>
              <a:rPr sz="2200" spc="-75" dirty="0">
                <a:latin typeface="Tahoma"/>
                <a:cs typeface="Tahoma"/>
              </a:rPr>
              <a:t>P</a:t>
            </a:r>
            <a:r>
              <a:rPr sz="2200" spc="-110" dirty="0">
                <a:latin typeface="Tahoma"/>
                <a:cs typeface="Tahoma"/>
              </a:rPr>
              <a:t>r</a:t>
            </a:r>
            <a:r>
              <a:rPr sz="2200" spc="-40" dirty="0">
                <a:latin typeface="Tahoma"/>
                <a:cs typeface="Tahoma"/>
              </a:rPr>
              <a:t>o</a:t>
            </a:r>
            <a:r>
              <a:rPr sz="2200" spc="-150" dirty="0">
                <a:latin typeface="Tahoma"/>
                <a:cs typeface="Tahoma"/>
              </a:rPr>
              <a:t>j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45" dirty="0">
                <a:latin typeface="Tahoma"/>
                <a:cs typeface="Tahoma"/>
              </a:rPr>
              <a:t>c</a:t>
            </a:r>
            <a:r>
              <a:rPr sz="2200" spc="-114" dirty="0">
                <a:latin typeface="Tahoma"/>
                <a:cs typeface="Tahoma"/>
              </a:rPr>
              <a:t>t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75" dirty="0">
                <a:latin typeface="Tahoma"/>
                <a:cs typeface="Tahoma"/>
              </a:rPr>
              <a:t>c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-100" dirty="0">
                <a:latin typeface="Tahoma"/>
                <a:cs typeface="Tahoma"/>
              </a:rPr>
              <a:t>t</a:t>
            </a:r>
            <a:r>
              <a:rPr sz="2200" spc="-95" dirty="0">
                <a:latin typeface="Tahoma"/>
                <a:cs typeface="Tahoma"/>
              </a:rPr>
              <a:t>h</a:t>
            </a:r>
            <a:r>
              <a:rPr sz="2200" spc="-85" dirty="0">
                <a:latin typeface="Tahoma"/>
                <a:cs typeface="Tahoma"/>
              </a:rPr>
              <a:t>e</a:t>
            </a:r>
            <a:r>
              <a:rPr sz="2200" spc="-65" dirty="0">
                <a:latin typeface="Tahoma"/>
                <a:cs typeface="Tahoma"/>
              </a:rPr>
              <a:t>n</a:t>
            </a:r>
            <a:r>
              <a:rPr sz="2200" spc="-19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b</a:t>
            </a:r>
            <a:r>
              <a:rPr sz="2200" spc="-120" dirty="0">
                <a:latin typeface="Tahoma"/>
                <a:cs typeface="Tahoma"/>
              </a:rPr>
              <a:t>e</a:t>
            </a:r>
            <a:r>
              <a:rPr sz="2200" spc="-18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i</a:t>
            </a:r>
            <a:r>
              <a:rPr sz="2200" spc="-60" dirty="0">
                <a:latin typeface="Tahoma"/>
                <a:cs typeface="Tahoma"/>
              </a:rPr>
              <a:t>n</a:t>
            </a:r>
            <a:r>
              <a:rPr sz="2200" spc="-155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t</a:t>
            </a:r>
            <a:r>
              <a:rPr sz="2200" spc="-140" dirty="0">
                <a:latin typeface="Tahoma"/>
                <a:cs typeface="Tahoma"/>
              </a:rPr>
              <a:t>a</a:t>
            </a:r>
            <a:r>
              <a:rPr sz="2200" spc="5" dirty="0">
                <a:latin typeface="Tahoma"/>
                <a:cs typeface="Tahoma"/>
              </a:rPr>
              <a:t>ll</a:t>
            </a:r>
            <a:r>
              <a:rPr sz="2200" spc="-9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in</a:t>
            </a:r>
            <a:r>
              <a:rPr sz="2200" spc="-85" dirty="0">
                <a:latin typeface="Tahoma"/>
                <a:cs typeface="Tahoma"/>
              </a:rPr>
              <a:t>to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r>
              <a:rPr sz="2200" spc="-5" dirty="0">
                <a:latin typeface="Tahoma"/>
                <a:cs typeface="Tahoma"/>
              </a:rPr>
              <a:t>EM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ahoma"/>
              <a:cs typeface="Tahoma"/>
            </a:endParaRPr>
          </a:p>
          <a:p>
            <a:pPr marL="175895" algn="ctr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$</a:t>
            </a:r>
            <a:r>
              <a:rPr sz="1600" spc="-5" dirty="0">
                <a:latin typeface="Courier New"/>
                <a:cs typeface="Courier New"/>
              </a:rPr>
              <a:t> mvn</a:t>
            </a:r>
            <a:r>
              <a:rPr sz="1600" spc="1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clean</a:t>
            </a:r>
            <a:r>
              <a:rPr sz="1600" spc="1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install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–Padobe-public</a:t>
            </a:r>
            <a:endParaRPr sz="1600">
              <a:latin typeface="Courier New"/>
              <a:cs typeface="Courier New"/>
            </a:endParaRPr>
          </a:p>
          <a:p>
            <a:pPr marL="268605" algn="ctr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Courier New"/>
                <a:cs typeface="Courier New"/>
              </a:rPr>
              <a:t>-PautoInstallSinglePackage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58608" y="1074038"/>
            <a:ext cx="3992245" cy="4067175"/>
            <a:chOff x="7158608" y="1074038"/>
            <a:chExt cx="3992245" cy="40671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8133" y="1083564"/>
              <a:ext cx="3781043" cy="40477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63371" y="1078801"/>
              <a:ext cx="3790950" cy="4057650"/>
            </a:xfrm>
            <a:custGeom>
              <a:avLst/>
              <a:gdLst/>
              <a:ahLst/>
              <a:cxnLst/>
              <a:rect l="l" t="t" r="r" b="b"/>
              <a:pathLst>
                <a:path w="3790950" h="4057650">
                  <a:moveTo>
                    <a:pt x="0" y="0"/>
                  </a:moveTo>
                  <a:lnTo>
                    <a:pt x="3790569" y="0"/>
                  </a:lnTo>
                  <a:lnTo>
                    <a:pt x="3790569" y="4057269"/>
                  </a:lnTo>
                  <a:lnTo>
                    <a:pt x="0" y="40572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34474" y="1706029"/>
              <a:ext cx="2003425" cy="1560830"/>
            </a:xfrm>
            <a:custGeom>
              <a:avLst/>
              <a:gdLst/>
              <a:ahLst/>
              <a:cxnLst/>
              <a:rect l="l" t="t" r="r" b="b"/>
              <a:pathLst>
                <a:path w="2003425" h="1560829">
                  <a:moveTo>
                    <a:pt x="1682267" y="0"/>
                  </a:moveTo>
                  <a:lnTo>
                    <a:pt x="1168590" y="1029169"/>
                  </a:lnTo>
                  <a:lnTo>
                    <a:pt x="0" y="1029169"/>
                  </a:lnTo>
                  <a:lnTo>
                    <a:pt x="0" y="1560283"/>
                  </a:lnTo>
                  <a:lnTo>
                    <a:pt x="2003298" y="1560283"/>
                  </a:lnTo>
                  <a:lnTo>
                    <a:pt x="2003298" y="1029169"/>
                  </a:lnTo>
                  <a:lnTo>
                    <a:pt x="1669414" y="1029169"/>
                  </a:lnTo>
                  <a:lnTo>
                    <a:pt x="1682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34474" y="1706029"/>
              <a:ext cx="2003425" cy="1560830"/>
            </a:xfrm>
            <a:custGeom>
              <a:avLst/>
              <a:gdLst/>
              <a:ahLst/>
              <a:cxnLst/>
              <a:rect l="l" t="t" r="r" b="b"/>
              <a:pathLst>
                <a:path w="2003425" h="1560829">
                  <a:moveTo>
                    <a:pt x="0" y="1029169"/>
                  </a:moveTo>
                  <a:lnTo>
                    <a:pt x="1168590" y="1029169"/>
                  </a:lnTo>
                  <a:lnTo>
                    <a:pt x="1682267" y="0"/>
                  </a:lnTo>
                  <a:lnTo>
                    <a:pt x="1669414" y="1029169"/>
                  </a:lnTo>
                  <a:lnTo>
                    <a:pt x="2003298" y="1029169"/>
                  </a:lnTo>
                  <a:lnTo>
                    <a:pt x="2003298" y="1117688"/>
                  </a:lnTo>
                  <a:lnTo>
                    <a:pt x="2003298" y="1250467"/>
                  </a:lnTo>
                  <a:lnTo>
                    <a:pt x="2003298" y="1560283"/>
                  </a:lnTo>
                  <a:lnTo>
                    <a:pt x="1669414" y="1560283"/>
                  </a:lnTo>
                  <a:lnTo>
                    <a:pt x="1168590" y="1560283"/>
                  </a:lnTo>
                  <a:lnTo>
                    <a:pt x="0" y="1560283"/>
                  </a:lnTo>
                  <a:lnTo>
                    <a:pt x="0" y="1250467"/>
                  </a:lnTo>
                  <a:lnTo>
                    <a:pt x="0" y="1117688"/>
                  </a:lnTo>
                  <a:lnTo>
                    <a:pt x="0" y="1029169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70597" y="2706535"/>
            <a:ext cx="1731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latin typeface="Tahoma"/>
                <a:cs typeface="Tahoma"/>
              </a:rPr>
              <a:t>M</a:t>
            </a:r>
            <a:r>
              <a:rPr sz="1800" spc="20" dirty="0">
                <a:latin typeface="Tahoma"/>
                <a:cs typeface="Tahoma"/>
              </a:rPr>
              <a:t>i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10" dirty="0">
                <a:latin typeface="Tahoma"/>
                <a:cs typeface="Tahoma"/>
              </a:rPr>
              <a:t>i</a:t>
            </a:r>
            <a:r>
              <a:rPr sz="1800" spc="-15" dirty="0">
                <a:latin typeface="Tahoma"/>
                <a:cs typeface="Tahoma"/>
              </a:rPr>
              <a:t>m</a:t>
            </a:r>
            <a:r>
              <a:rPr sz="1800" spc="-35" dirty="0">
                <a:latin typeface="Tahoma"/>
                <a:cs typeface="Tahoma"/>
              </a:rPr>
              <a:t>u</a:t>
            </a: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35" dirty="0">
                <a:latin typeface="Tahoma"/>
                <a:cs typeface="Tahoma"/>
              </a:rPr>
              <a:t>u</a:t>
            </a:r>
            <a:r>
              <a:rPr sz="1800" spc="-45" dirty="0">
                <a:latin typeface="Tahoma"/>
                <a:cs typeface="Tahoma"/>
              </a:rPr>
              <a:t>m</a:t>
            </a:r>
            <a:r>
              <a:rPr sz="1800" spc="-35" dirty="0">
                <a:latin typeface="Tahoma"/>
                <a:cs typeface="Tahoma"/>
              </a:rPr>
              <a:t>b</a:t>
            </a:r>
            <a:r>
              <a:rPr sz="1800" spc="-8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r  </a:t>
            </a:r>
            <a:r>
              <a:rPr sz="1800" spc="-35" dirty="0">
                <a:latin typeface="Tahoma"/>
                <a:cs typeface="Tahoma"/>
              </a:rPr>
              <a:t>o</a:t>
            </a:r>
            <a:r>
              <a:rPr sz="1800" spc="-125" dirty="0">
                <a:latin typeface="Tahoma"/>
                <a:cs typeface="Tahoma"/>
              </a:rPr>
              <a:t>f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p</a:t>
            </a:r>
            <a:r>
              <a:rPr sz="1800" spc="-65" dirty="0">
                <a:latin typeface="Tahoma"/>
                <a:cs typeface="Tahoma"/>
              </a:rPr>
              <a:t>ara</a:t>
            </a:r>
            <a:r>
              <a:rPr sz="1800" spc="-95" dirty="0">
                <a:latin typeface="Tahoma"/>
                <a:cs typeface="Tahoma"/>
              </a:rPr>
              <a:t>m</a:t>
            </a:r>
            <a:r>
              <a:rPr sz="1800" spc="-125" dirty="0">
                <a:latin typeface="Tahoma"/>
                <a:cs typeface="Tahoma"/>
              </a:rPr>
              <a:t>s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n</a:t>
            </a:r>
            <a:r>
              <a:rPr sz="1800" spc="-60" dirty="0">
                <a:latin typeface="Tahoma"/>
                <a:cs typeface="Tahoma"/>
              </a:rPr>
              <a:t>e</a:t>
            </a:r>
            <a:r>
              <a:rPr sz="1800" spc="-70" dirty="0">
                <a:latin typeface="Tahoma"/>
                <a:cs typeface="Tahoma"/>
              </a:rPr>
              <a:t>e</a:t>
            </a:r>
            <a:r>
              <a:rPr sz="1800" spc="-65" dirty="0">
                <a:latin typeface="Tahoma"/>
                <a:cs typeface="Tahoma"/>
              </a:rPr>
              <a:t>d</a:t>
            </a:r>
            <a:r>
              <a:rPr sz="1800" spc="-70" dirty="0">
                <a:latin typeface="Tahoma"/>
                <a:cs typeface="Tahoma"/>
              </a:rPr>
              <a:t>e</a:t>
            </a:r>
            <a:r>
              <a:rPr sz="1800" spc="-55" dirty="0">
                <a:latin typeface="Tahoma"/>
                <a:cs typeface="Tahoma"/>
              </a:rPr>
              <a:t>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25" dirty="0"/>
              <a:t>A</a:t>
            </a:r>
            <a:r>
              <a:rPr spc="-30" dirty="0"/>
              <a:t>DO</a:t>
            </a:r>
            <a:r>
              <a:rPr spc="-40" dirty="0"/>
              <a:t>B</a:t>
            </a:r>
            <a:r>
              <a:rPr spc="-65" dirty="0"/>
              <a:t>E</a:t>
            </a:r>
            <a:r>
              <a:rPr spc="-100" dirty="0"/>
              <a:t> </a:t>
            </a:r>
            <a:r>
              <a:rPr spc="-70" dirty="0"/>
              <a:t>DI</a:t>
            </a:r>
            <a:r>
              <a:rPr spc="-80" dirty="0"/>
              <a:t>G</a:t>
            </a:r>
            <a:r>
              <a:rPr spc="-160" dirty="0"/>
              <a:t>I</a:t>
            </a:r>
            <a:r>
              <a:rPr spc="-165" dirty="0"/>
              <a:t>T</a:t>
            </a:r>
            <a:r>
              <a:rPr spc="-25" dirty="0"/>
              <a:t>AL</a:t>
            </a:r>
            <a:r>
              <a:rPr spc="-120" dirty="0"/>
              <a:t> </a:t>
            </a:r>
            <a:r>
              <a:rPr spc="-20" dirty="0"/>
              <a:t>L</a:t>
            </a:r>
            <a:r>
              <a:rPr spc="-35" dirty="0"/>
              <a:t>E</a:t>
            </a:r>
            <a:r>
              <a:rPr spc="-25" dirty="0"/>
              <a:t>A</a:t>
            </a:r>
            <a:r>
              <a:rPr spc="-35" dirty="0"/>
              <a:t>RN</a:t>
            </a:r>
            <a:r>
              <a:rPr spc="-55" dirty="0"/>
              <a:t>I</a:t>
            </a:r>
            <a:r>
              <a:rPr spc="-110" dirty="0"/>
              <a:t>N</a:t>
            </a:r>
            <a:r>
              <a:rPr spc="-40" dirty="0"/>
              <a:t>G</a:t>
            </a:r>
            <a:r>
              <a:rPr spc="-120" dirty="0"/>
              <a:t> </a:t>
            </a:r>
            <a:r>
              <a:rPr spc="-95" dirty="0"/>
              <a:t>S</a:t>
            </a:r>
            <a:r>
              <a:rPr spc="-65" dirty="0"/>
              <a:t>E</a:t>
            </a:r>
            <a:r>
              <a:rPr spc="-85" dirty="0"/>
              <a:t>R</a:t>
            </a:r>
            <a:r>
              <a:rPr spc="-5" dirty="0"/>
              <a:t>V</a:t>
            </a:r>
            <a:r>
              <a:rPr spc="-85" dirty="0"/>
              <a:t>I</a:t>
            </a:r>
            <a:r>
              <a:rPr spc="-140" dirty="0"/>
              <a:t>C</a:t>
            </a:r>
            <a:r>
              <a:rPr spc="-40" dirty="0"/>
              <a:t>E</a:t>
            </a:r>
            <a:r>
              <a:rPr spc="-95" dirty="0"/>
              <a:t>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14" dirty="0"/>
              <a:t>©</a:t>
            </a:r>
            <a:r>
              <a:rPr spc="-60" dirty="0"/>
              <a:t> </a:t>
            </a:r>
            <a:r>
              <a:rPr spc="-75" dirty="0"/>
              <a:t>2021</a:t>
            </a:r>
            <a:r>
              <a:rPr spc="-70" dirty="0"/>
              <a:t> </a:t>
            </a:r>
            <a:r>
              <a:rPr spc="-35" dirty="0"/>
              <a:t>Adobe.</a:t>
            </a:r>
            <a:r>
              <a:rPr spc="105" dirty="0"/>
              <a:t> </a:t>
            </a:r>
            <a:r>
              <a:rPr dirty="0"/>
              <a:t>All</a:t>
            </a:r>
            <a:r>
              <a:rPr spc="-75" dirty="0"/>
              <a:t> </a:t>
            </a:r>
            <a:r>
              <a:rPr spc="-35" dirty="0"/>
              <a:t>Rights</a:t>
            </a:r>
            <a:r>
              <a:rPr spc="-60" dirty="0"/>
              <a:t> </a:t>
            </a:r>
            <a:r>
              <a:rPr spc="-40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100" dirty="0"/>
              <a:t>99</a:t>
            </a:fld>
            <a:endParaRPr spc="-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</TotalTime>
  <Words>25562</Words>
  <Application>Microsoft Office PowerPoint</Application>
  <PresentationFormat>Widescreen</PresentationFormat>
  <Paragraphs>4709</Paragraphs>
  <Slides>434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434</vt:i4>
      </vt:variant>
    </vt:vector>
  </HeadingPairs>
  <TitlesOfParts>
    <vt:vector size="447" baseType="lpstr">
      <vt:lpstr>Arial</vt:lpstr>
      <vt:lpstr>Arial MT</vt:lpstr>
      <vt:lpstr>Calibri</vt:lpstr>
      <vt:lpstr>Cambria</vt:lpstr>
      <vt:lpstr>Comic Sans MS</vt:lpstr>
      <vt:lpstr>Courier New</vt:lpstr>
      <vt:lpstr>Klaudia</vt:lpstr>
      <vt:lpstr>Tahoma</vt:lpstr>
      <vt:lpstr>Times New Roman</vt:lpstr>
      <vt:lpstr>Trebuchet MS</vt:lpstr>
      <vt:lpstr>Verdana</vt:lpstr>
      <vt:lpstr>Wingdings</vt:lpstr>
      <vt:lpstr>Office Theme</vt:lpstr>
      <vt:lpstr>Adobe Experience Manager Architecture</vt:lpstr>
      <vt:lpstr>Adobe Experience Manager drives Experiences</vt:lpstr>
      <vt:lpstr>Adobe Experience Manager built on Open Source</vt:lpstr>
      <vt:lpstr>Adobe Experience Manager | Applications</vt:lpstr>
      <vt:lpstr>Adobe Experience Manager | Architecture</vt:lpstr>
      <vt:lpstr>Architecture | OSGi Platform</vt:lpstr>
      <vt:lpstr>Architecture | Apache Sling</vt:lpstr>
      <vt:lpstr>Architecture | Java Content Repository (JCR)</vt:lpstr>
      <vt:lpstr>Architecture | Content Repository</vt:lpstr>
      <vt:lpstr>Adobe Experience Manager | Infrastructure</vt:lpstr>
      <vt:lpstr>Infrastructure | By Adobe</vt:lpstr>
      <vt:lpstr>Infrastructure | Cloud Service</vt:lpstr>
      <vt:lpstr>Infrastructure | Cloud Service auto-scaling</vt:lpstr>
      <vt:lpstr>Infrastructure | Managed Services</vt:lpstr>
      <vt:lpstr>Cloud Manager | AEM Environments</vt:lpstr>
      <vt:lpstr>Cloud Manager | Developer Notes</vt:lpstr>
      <vt:lpstr>Evolution of Adobe Experience Manager in the Cloud</vt:lpstr>
      <vt:lpstr>What are the 4 architecture layers in an AEM? Select the  correct answer.</vt:lpstr>
      <vt:lpstr>PowerPoint Presentation</vt:lpstr>
      <vt:lpstr>Install Adobe Experience Manager Locally</vt:lpstr>
      <vt:lpstr>Local Installation Fundamentals</vt:lpstr>
      <vt:lpstr>Install and Start AEM</vt:lpstr>
      <vt:lpstr>Install AEM as a Cloud Service Locally</vt:lpstr>
      <vt:lpstr>Cloud Service | AEM SDK</vt:lpstr>
      <vt:lpstr>Cloud Service | Download</vt:lpstr>
      <vt:lpstr>Cloud Service | Create the install folder</vt:lpstr>
      <vt:lpstr>Refresh AEM SDK | Quickstart and API</vt:lpstr>
      <vt:lpstr>PowerPoint Presentation</vt:lpstr>
      <vt:lpstr>Install AEM 6.5.x Locally</vt:lpstr>
      <vt:lpstr>AEM 6.5.x | Download</vt:lpstr>
      <vt:lpstr>AEM 6.5.x | Service Packs</vt:lpstr>
      <vt:lpstr>AEM 6.5.x | Create the install folder</vt:lpstr>
      <vt:lpstr>PowerPoint Presentation</vt:lpstr>
      <vt:lpstr>AEM Log Files</vt:lpstr>
      <vt:lpstr>Exercise 3: Observe the local log files</vt:lpstr>
      <vt:lpstr>PowerPoint Presentation</vt:lpstr>
      <vt:lpstr>Front-end Development with  aemfed</vt:lpstr>
      <vt:lpstr>Node.js® and NPM</vt:lpstr>
      <vt:lpstr>aemfed</vt:lpstr>
      <vt:lpstr>Why aemfed?</vt:lpstr>
      <vt:lpstr>Enabling the Apache Sling Log Tracer</vt:lpstr>
      <vt:lpstr>PowerPoint Presentation</vt:lpstr>
      <vt:lpstr>aemfed Watches File Changes</vt:lpstr>
      <vt:lpstr>Apache Sling Log Tracer Displays Errors</vt:lpstr>
      <vt:lpstr>Exercise 4: Add a component style using  aemfed</vt:lpstr>
      <vt:lpstr>Key Takeaways:</vt:lpstr>
      <vt:lpstr>Assets Authoring Basics</vt:lpstr>
      <vt:lpstr>Assets Console</vt:lpstr>
      <vt:lpstr>Adobe Experience Manager Assets</vt:lpstr>
      <vt:lpstr>Creating Folders</vt:lpstr>
      <vt:lpstr>Uploading Assets</vt:lpstr>
      <vt:lpstr>PowerPoint Presentation</vt:lpstr>
      <vt:lpstr>Asset Properties</vt:lpstr>
      <vt:lpstr>Metadata Schemas</vt:lpstr>
      <vt:lpstr>Metadata</vt:lpstr>
      <vt:lpstr>Exercise 2 - Add metadata to an asset</vt:lpstr>
      <vt:lpstr>Assets Authoring Basics:</vt:lpstr>
      <vt:lpstr>Cloud Manager Basics</vt:lpstr>
      <vt:lpstr>Deployments for Adobe Experience Manager</vt:lpstr>
      <vt:lpstr>On-Premise Traditional Deployment Workflow</vt:lpstr>
      <vt:lpstr>Cloud Manager Deployment Workflow</vt:lpstr>
      <vt:lpstr>Cloud Manager for Adobe Experience Manager</vt:lpstr>
      <vt:lpstr>Cloud Manager Entities</vt:lpstr>
      <vt:lpstr>Hierarchy of entities in Cloud Manager</vt:lpstr>
      <vt:lpstr>Environments</vt:lpstr>
      <vt:lpstr>Environments UI</vt:lpstr>
      <vt:lpstr>Environments | Logs</vt:lpstr>
      <vt:lpstr>Code Repository</vt:lpstr>
      <vt:lpstr>Pipelines</vt:lpstr>
      <vt:lpstr>Pipelines | Non-Production Setup</vt:lpstr>
      <vt:lpstr>Pipelines | Production Setup</vt:lpstr>
      <vt:lpstr>Pipelines | Stages</vt:lpstr>
      <vt:lpstr>Testing in Pipelines</vt:lpstr>
      <vt:lpstr>Testing | Unit</vt:lpstr>
      <vt:lpstr>Testing | Code Quality</vt:lpstr>
      <vt:lpstr>Testing | Code Quality Results</vt:lpstr>
      <vt:lpstr>Example CSV output</vt:lpstr>
      <vt:lpstr>Exercise 1: Observe the custom code quality rules</vt:lpstr>
      <vt:lpstr>Testing | Functional and UI</vt:lpstr>
      <vt:lpstr>Testing | Experience Audit</vt:lpstr>
      <vt:lpstr>Adobe I/O</vt:lpstr>
      <vt:lpstr>Adobe I/O | Cloud Manager</vt:lpstr>
      <vt:lpstr>Adobe IO | Endless Possibilities</vt:lpstr>
      <vt:lpstr>PowerPoint Presentation</vt:lpstr>
      <vt:lpstr>Which of the following are part of Cloud Manager  Environment? Select the three correct answers.</vt:lpstr>
      <vt:lpstr>Creating a project using Maven</vt:lpstr>
      <vt:lpstr>Maven</vt:lpstr>
      <vt:lpstr>Understand POM Files</vt:lpstr>
      <vt:lpstr>Using Maven for AEM Projects</vt:lpstr>
      <vt:lpstr>Exercise 1: Install Maven command</vt:lpstr>
      <vt:lpstr>AEM Archetype</vt:lpstr>
      <vt:lpstr>AEM Archetype | Immutable Modules</vt:lpstr>
      <vt:lpstr>AEM Archetype | Mutable Modules</vt:lpstr>
      <vt:lpstr>AEM Archetype | Container Module</vt:lpstr>
      <vt:lpstr>Build and Deploy | Dev, Stage, Prod Environments</vt:lpstr>
      <vt:lpstr>Build and Deploy | Local Development</vt:lpstr>
      <vt:lpstr>Other maven modules</vt:lpstr>
      <vt:lpstr>Optional archetype inclusions</vt:lpstr>
      <vt:lpstr>Create a Project with Maven</vt:lpstr>
      <vt:lpstr>Exercise 2: Synchronization tools for Eclipse</vt:lpstr>
      <vt:lpstr>Explore the POM files in the training project</vt:lpstr>
      <vt:lpstr>AEM’s Dependency Jar</vt:lpstr>
      <vt:lpstr>Dependency Jar | Uberjar</vt:lpstr>
      <vt:lpstr>Dependency Jar | SDK API</vt:lpstr>
      <vt:lpstr>Refresh AEM SDK | Quickstart and API</vt:lpstr>
      <vt:lpstr>Exercise 3: Install the project into AEM</vt:lpstr>
      <vt:lpstr>PowerPoint Presentation</vt:lpstr>
      <vt:lpstr>Which maven modules are created as part of the AEM  Archetype? Select three answers.</vt:lpstr>
      <vt:lpstr>Developer Tools</vt:lpstr>
      <vt:lpstr>Development Consoles for AEM</vt:lpstr>
      <vt:lpstr>CRXDE Lite</vt:lpstr>
      <vt:lpstr>Web Console</vt:lpstr>
      <vt:lpstr>Content Packages</vt:lpstr>
      <vt:lpstr>Package Manager</vt:lpstr>
      <vt:lpstr>Content Separation</vt:lpstr>
      <vt:lpstr>Creating And Building New Packages</vt:lpstr>
      <vt:lpstr>Which tool can you use to create and build packages from  your local author environment? Select one answer.</vt:lpstr>
      <vt:lpstr>Exercise 1: Install a package</vt:lpstr>
      <vt:lpstr>Development consoles available in AEM:</vt:lpstr>
      <vt:lpstr>PowerPoint Presentation</vt:lpstr>
      <vt:lpstr>Development with Visual  Studio</vt:lpstr>
      <vt:lpstr>Choose the right IDE</vt:lpstr>
      <vt:lpstr>Key AEM Development features</vt:lpstr>
      <vt:lpstr>Visual Studio Code</vt:lpstr>
      <vt:lpstr>Visual Studio Code Installation</vt:lpstr>
      <vt:lpstr>Exercise 1: Install Visual Studio Code (Local only)</vt:lpstr>
      <vt:lpstr>Maven Use | Options</vt:lpstr>
      <vt:lpstr>Visual Studio Code Integrated Terminal</vt:lpstr>
      <vt:lpstr>AEM Project Sync | Common Options</vt:lpstr>
      <vt:lpstr>VSCode AEM Sync</vt:lpstr>
      <vt:lpstr>VSCode AEM Sync | Installation</vt:lpstr>
      <vt:lpstr>Exercise 2: Install VSCode Sync (Local only)</vt:lpstr>
      <vt:lpstr>VSC AEM Sync | Configuration</vt:lpstr>
      <vt:lpstr>VSCode AEM Sync | Auto sync files on save</vt:lpstr>
      <vt:lpstr>VSCode AEM Sync | Import from AEM</vt:lpstr>
      <vt:lpstr>Exercise 3: Import an AEM Project into VS Code</vt:lpstr>
      <vt:lpstr>Key Takeaways:</vt:lpstr>
      <vt:lpstr>Develop using Eclipse</vt:lpstr>
      <vt:lpstr>Choose the right IDE</vt:lpstr>
      <vt:lpstr>Key AEM Development features</vt:lpstr>
      <vt:lpstr>Eclipse IDE</vt:lpstr>
      <vt:lpstr>Exercise 1: Install and configure Eclipse (Local only)</vt:lpstr>
      <vt:lpstr>Eclipse | AEM Sync Plugin</vt:lpstr>
      <vt:lpstr>AEM Sync Plugin | AEM Perspective</vt:lpstr>
      <vt:lpstr>AEM Sync Plugin | JCR Properties View</vt:lpstr>
      <vt:lpstr>AEM Sync Plugin | Virtual JCR view</vt:lpstr>
      <vt:lpstr>AEM Sync Plugin | Create a Node</vt:lpstr>
      <vt:lpstr>Exercise 2 - Install and configure an Eclipse AEM  plug-in (Local only)</vt:lpstr>
      <vt:lpstr>Import a Maven project</vt:lpstr>
      <vt:lpstr>Exercise 3 - Import an AEM project in Eclipse</vt:lpstr>
      <vt:lpstr>Maven Use | Options</vt:lpstr>
      <vt:lpstr>M2Eclipse plugin</vt:lpstr>
      <vt:lpstr>AEM Project Sync | Common Options</vt:lpstr>
      <vt:lpstr>Eclipse Sync Plugin | AEM Server</vt:lpstr>
      <vt:lpstr>AEM Server | Configure Options</vt:lpstr>
      <vt:lpstr>AEM Server | Filter rules</vt:lpstr>
      <vt:lpstr>AEM Server | Auto Sync Files on Save</vt:lpstr>
      <vt:lpstr>AEM Server | Import from Server</vt:lpstr>
      <vt:lpstr>Exercise 4: Synchronization Tools for Eclipse</vt:lpstr>
      <vt:lpstr>Which of the following tools are used to configure the  AEM development environment? (Select the three correct  answers.)</vt:lpstr>
      <vt:lpstr>Sites Authoring Basics</vt:lpstr>
      <vt:lpstr>Adobe Experience Manager User Interface</vt:lpstr>
      <vt:lpstr>AEM UI | Header Bar</vt:lpstr>
      <vt:lpstr>AEM UI | Navigation and Tools</vt:lpstr>
      <vt:lpstr>AEM Sites | Templates and Components</vt:lpstr>
      <vt:lpstr>AEM Sites | Authoring Features</vt:lpstr>
      <vt:lpstr>AEM Sites | WKND Site</vt:lpstr>
      <vt:lpstr>Exercise 1: Create a page in AEM  Exercise 2: Edit a page in AEM</vt:lpstr>
      <vt:lpstr>Core Components | Overview</vt:lpstr>
      <vt:lpstr>Core Component Structure</vt:lpstr>
      <vt:lpstr>Core Components | Authoring</vt:lpstr>
      <vt:lpstr>Proxy Components</vt:lpstr>
      <vt:lpstr>Exercise 3: Explore core component authoring  (Optional) Even if this exercise is not complete during class, this is a  good exercise to come back to after class and learn different  ways to use core components.</vt:lpstr>
      <vt:lpstr>Sites Authoring Basics:</vt:lpstr>
      <vt:lpstr>Using Brackets for  development</vt:lpstr>
      <vt:lpstr>Brackets</vt:lpstr>
      <vt:lpstr>Other IDEs and Text Editors</vt:lpstr>
      <vt:lpstr>Installing the AEM Brackets Extension</vt:lpstr>
      <vt:lpstr>Configuring Your Project</vt:lpstr>
      <vt:lpstr>Content Packages</vt:lpstr>
      <vt:lpstr>Exercise 1 – Install Brackets and the AEM Brackets extension  Exercise 2 – Make changes to the repository using Brackets</vt:lpstr>
      <vt:lpstr>Run Modes: Overview</vt:lpstr>
      <vt:lpstr>Viewing Current Run Modes Locally via Web Console</vt:lpstr>
      <vt:lpstr>Viewing Current Run Modes Locally via System Overview</vt:lpstr>
      <vt:lpstr>Start Local AEM with Additional Run Mode</vt:lpstr>
      <vt:lpstr>PowerPoint Presentation</vt:lpstr>
      <vt:lpstr>Run Modes Use Cases</vt:lpstr>
      <vt:lpstr>How Run Modes Are Applied</vt:lpstr>
      <vt:lpstr>OSGi</vt:lpstr>
      <vt:lpstr>OSGi Service Configurations</vt:lpstr>
      <vt:lpstr>Determining Which Property Name and File Name to Use</vt:lpstr>
      <vt:lpstr>PowerPoint Presentation</vt:lpstr>
      <vt:lpstr>OSGi Configuration Values</vt:lpstr>
      <vt:lpstr>OSGi Configuration Files for Factory Services</vt:lpstr>
      <vt:lpstr>OSGi Configuration Printer</vt:lpstr>
      <vt:lpstr>PowerPoint Presentation</vt:lpstr>
      <vt:lpstr>Environment-specific Configurations Using Run Mode</vt:lpstr>
      <vt:lpstr>Multiple Configurations for the Same PID: Example</vt:lpstr>
      <vt:lpstr>Common OSGi Configurations</vt:lpstr>
      <vt:lpstr>Deploying Configurations to Multiple Environments</vt:lpstr>
      <vt:lpstr>Exercise 3: Configure AEM with OSGi</vt:lpstr>
      <vt:lpstr>Key Takeaways</vt:lpstr>
      <vt:lpstr>Context-aware Configurations</vt:lpstr>
      <vt:lpstr>Context-aware Configurations</vt:lpstr>
      <vt:lpstr>Configuration Browser</vt:lpstr>
      <vt:lpstr>Configuration Browser</vt:lpstr>
      <vt:lpstr>Configuration Lookup Order</vt:lpstr>
      <vt:lpstr>Exercise 1: Create a Configuration Folder (Uses ACME)</vt:lpstr>
      <vt:lpstr>Synchronize Configuration Folder with Your Project</vt:lpstr>
      <vt:lpstr>Import Configuration Folder into the Maven Project</vt:lpstr>
      <vt:lpstr>Context-aware Configuration Example: Content Fragment Model</vt:lpstr>
      <vt:lpstr>What Are Content Fragments?</vt:lpstr>
      <vt:lpstr>Exercise 2: Enable Content Fragment Models for a Context</vt:lpstr>
      <vt:lpstr>Global Configurations</vt:lpstr>
      <vt:lpstr>Assets Platform Configurations</vt:lpstr>
      <vt:lpstr>Assets Platform Configurations</vt:lpstr>
      <vt:lpstr>Platform Search Filters</vt:lpstr>
      <vt:lpstr>Common Search Filters</vt:lpstr>
      <vt:lpstr>Translation Rules in Configurations</vt:lpstr>
      <vt:lpstr>Workflow Configurations</vt:lpstr>
      <vt:lpstr>Maintenance Configurations</vt:lpstr>
      <vt:lpstr>Workflows</vt:lpstr>
      <vt:lpstr>Steps in Workflows</vt:lpstr>
      <vt:lpstr>Managing Workflows: Workflow Console</vt:lpstr>
      <vt:lpstr>Workflow Tools</vt:lpstr>
      <vt:lpstr>Workflow Steps</vt:lpstr>
      <vt:lpstr>Sample Workflow</vt:lpstr>
      <vt:lpstr>Exercise 3: Work with a Workflow</vt:lpstr>
      <vt:lpstr>Start a Workflow for Content</vt:lpstr>
      <vt:lpstr>Notification Inbox</vt:lpstr>
      <vt:lpstr>Actions on an Inbox Item</vt:lpstr>
      <vt:lpstr>Actions on an Inbox Item</vt:lpstr>
      <vt:lpstr>Permissions</vt:lpstr>
      <vt:lpstr>Exercise 4: Execute a Workflow and Observe the Results</vt:lpstr>
      <vt:lpstr>Key Takeaways</vt:lpstr>
      <vt:lpstr>Maintaining the Repository Size</vt:lpstr>
      <vt:lpstr>Manage Maintenance Tasks</vt:lpstr>
      <vt:lpstr>Maintenance Ownership</vt:lpstr>
      <vt:lpstr>Adobe Owned and Shared Tasks</vt:lpstr>
      <vt:lpstr>Customer Owned Tasks</vt:lpstr>
      <vt:lpstr>Maintenance Console</vt:lpstr>
      <vt:lpstr>Exercise 1: Run a Weekly Purge Task</vt:lpstr>
      <vt:lpstr>Workflow Purge OSGi Configurations</vt:lpstr>
      <vt:lpstr>Workflow Purge Configuration: Example</vt:lpstr>
      <vt:lpstr>Exercise 2: Configure a Purge Task</vt:lpstr>
      <vt:lpstr>Monthly Maintenance Windows</vt:lpstr>
      <vt:lpstr>Exercise 3: Create a Monthly Window</vt:lpstr>
      <vt:lpstr>Maintenance Window: /conf vs. /apps</vt:lpstr>
      <vt:lpstr>PowerPoint Presentation</vt:lpstr>
      <vt:lpstr>Exercise 4: Make Maintenance Windows Immutable</vt:lpstr>
      <vt:lpstr>Key Takeaways</vt:lpstr>
      <vt:lpstr>Access Control and Authorization for Profiles (Groups)</vt:lpstr>
      <vt:lpstr>Principals, Users, and Groups</vt:lpstr>
      <vt:lpstr>Built-in Users in AEM</vt:lpstr>
      <vt:lpstr>Built-in Groups</vt:lpstr>
      <vt:lpstr>Service Security Console</vt:lpstr>
      <vt:lpstr>Permission Requirement in Custom Projects</vt:lpstr>
      <vt:lpstr>Exercise 1: Create Permissioned Authoring Groups</vt:lpstr>
      <vt:lpstr>PowerPoint Presentation</vt:lpstr>
      <vt:lpstr>Assigning Content Permissions</vt:lpstr>
      <vt:lpstr>Permissions Beyond Built-in Groups and Consoles</vt:lpstr>
      <vt:lpstr>PowerPoint Presentation</vt:lpstr>
      <vt:lpstr>Permissions Console</vt:lpstr>
      <vt:lpstr>Access Control Entries (ACE) Node</vt:lpstr>
      <vt:lpstr>ACE Privileges</vt:lpstr>
      <vt:lpstr>Permission Requirement in Custom Projects</vt:lpstr>
      <vt:lpstr>Exercise 2: Manage Permissions for Site Manager</vt:lpstr>
      <vt:lpstr>Exercise 3: Manage Permissions for Site Authors</vt:lpstr>
      <vt:lpstr>Access Rights Precedence</vt:lpstr>
      <vt:lpstr>Example</vt:lpstr>
      <vt:lpstr>Authorizables</vt:lpstr>
      <vt:lpstr>Service Users and Permissions</vt:lpstr>
      <vt:lpstr>Repository Initialization: Another Way to Manage User, Group, and Permissions</vt:lpstr>
      <vt:lpstr>Repository Initialization: Another Way to Manage User, Group, and Permissions</vt:lpstr>
      <vt:lpstr>PowerPoint Presentation</vt:lpstr>
      <vt:lpstr>Repoinit vs. Mutable Content Package</vt:lpstr>
      <vt:lpstr>Repoinit Configuration</vt:lpstr>
      <vt:lpstr>Caution: Syntax</vt:lpstr>
      <vt:lpstr>Exercise 4: Define Service User Using Repoinit</vt:lpstr>
      <vt:lpstr>Users, Groups, and Permissions: Best Practices</vt:lpstr>
      <vt:lpstr>Cloud Manager for Adobe Experience Manager (AEM)</vt:lpstr>
      <vt:lpstr>Autoscaling in Action</vt:lpstr>
      <vt:lpstr>Cloud Manager Entities</vt:lpstr>
      <vt:lpstr>Cloud Manager Terminology</vt:lpstr>
      <vt:lpstr>Hierarchy of Entities in Cloud Manager</vt:lpstr>
      <vt:lpstr>Program Creation</vt:lpstr>
      <vt:lpstr>Program Solutions and Add-ons</vt:lpstr>
      <vt:lpstr>Exercise 1: Log In to a Training Program</vt:lpstr>
      <vt:lpstr>Hierarchy of Entities in Cloud Manager</vt:lpstr>
      <vt:lpstr>Exercise 2: Create a Development Environment</vt:lpstr>
      <vt:lpstr>Adobe Identity Management System (IMS)</vt:lpstr>
      <vt:lpstr>IMS Architecture</vt:lpstr>
      <vt:lpstr>IMS IDs</vt:lpstr>
      <vt:lpstr>IMS for AEM Authentication</vt:lpstr>
      <vt:lpstr>Admin Console</vt:lpstr>
      <vt:lpstr>Understanding Different Admin Roles in Cloud</vt:lpstr>
      <vt:lpstr>Terminologies in the Admin Console</vt:lpstr>
      <vt:lpstr>AEM Terminology in the Admin Console</vt:lpstr>
      <vt:lpstr>AEM Product Profiles in the Admin Console</vt:lpstr>
      <vt:lpstr>AEM Service Product Profiles</vt:lpstr>
      <vt:lpstr>Quick Access to Service Product Profiles</vt:lpstr>
      <vt:lpstr>Cloud Manager Profiles</vt:lpstr>
      <vt:lpstr>PowerPoint Presentation</vt:lpstr>
      <vt:lpstr>Hierarchy of Entities in Cloud Manager</vt:lpstr>
      <vt:lpstr>Exercise 3: Create and Build a Deployment Pipeline</vt:lpstr>
      <vt:lpstr>Key Takeaways</vt:lpstr>
      <vt:lpstr>Deleting Environments</vt:lpstr>
      <vt:lpstr>Recycling Environments</vt:lpstr>
      <vt:lpstr>Exercise 1: Remove the Dev Environment</vt:lpstr>
      <vt:lpstr>Remove Unused Pipelines</vt:lpstr>
      <vt:lpstr>Remove Unused Pipelines</vt:lpstr>
      <vt:lpstr>Exercise 2: Remove Unused Pipelines</vt:lpstr>
      <vt:lpstr>Knowledge Check</vt:lpstr>
      <vt:lpstr>Key Takeaways</vt:lpstr>
      <vt:lpstr>What You’ve Learned</vt:lpstr>
      <vt:lpstr>Cloud Manager Environments</vt:lpstr>
      <vt:lpstr>Cloud Manager Environments</vt:lpstr>
      <vt:lpstr>Environments</vt:lpstr>
      <vt:lpstr>Environment Types</vt:lpstr>
      <vt:lpstr>Capabilities of Environments</vt:lpstr>
      <vt:lpstr>Available Key Operations for Environments</vt:lpstr>
      <vt:lpstr>PowerPoint Presentation</vt:lpstr>
      <vt:lpstr>AEM Logging</vt:lpstr>
      <vt:lpstr>PowerPoint Presentation</vt:lpstr>
      <vt:lpstr>Log Types</vt:lpstr>
      <vt:lpstr>Log Format</vt:lpstr>
      <vt:lpstr>Exercise 2: Download Logs</vt:lpstr>
      <vt:lpstr>Developer Console</vt:lpstr>
      <vt:lpstr>Developer Console</vt:lpstr>
      <vt:lpstr>PowerPoint Presentation</vt:lpstr>
      <vt:lpstr>Content Separation: Review</vt:lpstr>
      <vt:lpstr>Cloud Manager and Content Packages</vt:lpstr>
      <vt:lpstr>Content Package to Feature Model Converter (cp2fm)</vt:lpstr>
      <vt:lpstr>Package Manager for Cloud Service</vt:lpstr>
      <vt:lpstr>Exercise 4: Install Mutable and Immutable Content Packages</vt:lpstr>
      <vt:lpstr>Cloud Manager API</vt:lpstr>
      <vt:lpstr>Adobe I/O</vt:lpstr>
      <vt:lpstr>Adobe I/O CLI (aio) with Cloud Manager</vt:lpstr>
      <vt:lpstr>Install and Authenticate</vt:lpstr>
      <vt:lpstr>Example aio Command</vt:lpstr>
      <vt:lpstr>Demonstration Tail the Logs Using aio-cli Cloud Manager Plugin</vt:lpstr>
      <vt:lpstr>Custom Domain and DNS</vt:lpstr>
      <vt:lpstr>Key Takeaways</vt:lpstr>
      <vt:lpstr>Cloud Manager Pipelines</vt:lpstr>
      <vt:lpstr>PowerPoint Presentation</vt:lpstr>
      <vt:lpstr>Non-production Pipeline Types</vt:lpstr>
      <vt:lpstr>Non-production Pipeline Configuration</vt:lpstr>
      <vt:lpstr>Non-production Code Quality Pipeline Steps</vt:lpstr>
      <vt:lpstr>Validation and Unit Testing Steps</vt:lpstr>
      <vt:lpstr>Exercise 1: Create and Build Non-production Pipelines</vt:lpstr>
      <vt:lpstr>Code Scanning Step</vt:lpstr>
      <vt:lpstr>Code Scanning: Categorize SonarQube Rules</vt:lpstr>
      <vt:lpstr>Code Scanning: Overriding Failures</vt:lpstr>
      <vt:lpstr>Code Scanning: Open Issues CSV Output</vt:lpstr>
      <vt:lpstr>Build Images Step</vt:lpstr>
      <vt:lpstr>Failures in Code Quality</vt:lpstr>
      <vt:lpstr>Exercise 2: Explore Pipeline Build Result</vt:lpstr>
      <vt:lpstr>Git Integration with Adobe Cloud Manager</vt:lpstr>
      <vt:lpstr>Cloud Manager Git Repo and Code Flow</vt:lpstr>
      <vt:lpstr>Traditional AEM Deployment Workflow</vt:lpstr>
      <vt:lpstr>How Does Cloud Manager Fit In?</vt:lpstr>
      <vt:lpstr>Exercise 3 (Optional): Push a Release Candidate to Cloud Manager</vt:lpstr>
      <vt:lpstr>Exercise 4: Explore Pipeline Build Result for Successful Test</vt:lpstr>
      <vt:lpstr>Non-production Deployment Pipeline Steps</vt:lpstr>
      <vt:lpstr>Deploy to Dev Step</vt:lpstr>
      <vt:lpstr>Demonstration</vt:lpstr>
      <vt:lpstr>PowerPoint Presentation</vt:lpstr>
      <vt:lpstr>Production Pipeline Type</vt:lpstr>
      <vt:lpstr>Production Pipeline Configuration</vt:lpstr>
      <vt:lpstr>Production Pipeline Steps</vt:lpstr>
      <vt:lpstr>Functional and UI Steps</vt:lpstr>
      <vt:lpstr>Experience Audit Step</vt:lpstr>
      <vt:lpstr>Experience Audit Step</vt:lpstr>
      <vt:lpstr>Experience Audit Step: Configure</vt:lpstr>
      <vt:lpstr>Demonstration</vt:lpstr>
      <vt:lpstr>Deploy to Prod Step</vt:lpstr>
      <vt:lpstr>Key Takeaways</vt:lpstr>
      <vt:lpstr>Per Environment  Shared Service  Containers</vt:lpstr>
      <vt:lpstr>Everything Is a Service</vt:lpstr>
      <vt:lpstr>Content Delivery Flow</vt:lpstr>
      <vt:lpstr>Content Replication: Sling Content Distribution</vt:lpstr>
      <vt:lpstr>Distribution Console</vt:lpstr>
      <vt:lpstr>Content Publish Guarantee</vt:lpstr>
      <vt:lpstr>Content Publish Guarantee</vt:lpstr>
      <vt:lpstr>Quirks of Local Development</vt:lpstr>
      <vt:lpstr>Exercise 1: Manage a Site Publication</vt:lpstr>
      <vt:lpstr>Web Server/Dispatcher</vt:lpstr>
      <vt:lpstr>PowerPoint Presentation</vt:lpstr>
      <vt:lpstr>Dispatcher Caching Example</vt:lpstr>
      <vt:lpstr>Caching Parameters</vt:lpstr>
      <vt:lpstr>Caching Parameters</vt:lpstr>
      <vt:lpstr>Configuration Folders for Dispatcher</vt:lpstr>
      <vt:lpstr>Configure the Web Server</vt:lpstr>
      <vt:lpstr>Configure Dispatcher</vt:lpstr>
      <vt:lpstr>Configuration Folders of conf.dispatcher.d</vt:lpstr>
      <vt:lpstr>Configuration Folders of conf.dispatcher.d</vt:lpstr>
      <vt:lpstr>Deploy Dispatcher Configurations</vt:lpstr>
      <vt:lpstr>Dispatcher Configuration: Mutable vs. Immutable</vt:lpstr>
      <vt:lpstr>Cloud Service SDK Dispatcher Tools</vt:lpstr>
      <vt:lpstr>Dispatcher SDK: Validator Utility</vt:lpstr>
      <vt:lpstr>Local Dispatcher Development and Validation Process</vt:lpstr>
      <vt:lpstr>AEM Cloud Service SDK: Validator Utility full -d</vt:lpstr>
      <vt:lpstr>Dispatcher Tools: Validator Utility – Create Local Dispatcher Config Files</vt:lpstr>
      <vt:lpstr>PowerPoint Presentation</vt:lpstr>
      <vt:lpstr>Set Up AEM Publish Instance</vt:lpstr>
      <vt:lpstr>PowerPoint Presentation</vt:lpstr>
      <vt:lpstr>Run Dispatcher Configuration Test: Start Docker Image with Apache</vt:lpstr>
      <vt:lpstr>Test Dispatcher Configuration</vt:lpstr>
      <vt:lpstr>PowerPoint Presentation</vt:lpstr>
      <vt:lpstr>Use Docker CLI to Verify the Deployment</vt:lpstr>
      <vt:lpstr>Check the Deployment in Docker</vt:lpstr>
      <vt:lpstr>PowerPoint Presentation</vt:lpstr>
      <vt:lpstr>Content Freshness and Version Consistency</vt:lpstr>
      <vt:lpstr>Dispatcher and Content Delivery Network (CDN) Caching</vt:lpstr>
      <vt:lpstr>CDN for AEM as a Cloud Service</vt:lpstr>
      <vt:lpstr>Dispatcher Caching Example</vt:lpstr>
      <vt:lpstr>Key Takeaways</vt:lpstr>
      <vt:lpstr>Key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 Experience Manager Architecture</dc:title>
  <dc:creator>Prithvi</dc:creator>
  <cp:lastModifiedBy>Prithvi Raj</cp:lastModifiedBy>
  <cp:revision>26</cp:revision>
  <dcterms:created xsi:type="dcterms:W3CDTF">2021-11-16T15:14:42Z</dcterms:created>
  <dcterms:modified xsi:type="dcterms:W3CDTF">2022-01-04T14:43:44Z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2021-11-16T00:00:00Z</vt:filetime>
  </property>
</Properties>
</file>